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70" r:id="rId5"/>
    <p:sldId id="271" r:id="rId6"/>
    <p:sldId id="261" r:id="rId7"/>
    <p:sldId id="262" r:id="rId8"/>
    <p:sldId id="269" r:id="rId9"/>
    <p:sldId id="263" r:id="rId10"/>
    <p:sldId id="264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AC"/>
    <a:srgbClr val="0080FF"/>
    <a:srgbClr val="FF0080"/>
    <a:srgbClr val="FF6FC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EC55A53-AFFE-4730-A3B8-D9692019207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0580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C27DF7-3E8E-47B0-AD14-BB9AF15AF09A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932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1477963"/>
            <a:ext cx="7173912" cy="538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123348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4938" y="283368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1812BB-F387-4251-B097-A1595AA06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42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E9224-C03D-4D1B-856D-A37E57C388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74625"/>
            <a:ext cx="19431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74625"/>
            <a:ext cx="56769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E3FF1-ED99-489F-932D-1DA6DC7087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32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625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46225"/>
            <a:ext cx="7772400" cy="451167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E00E0-FD85-4418-9929-B7544FEB3A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710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625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46225"/>
            <a:ext cx="3810000" cy="4511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6225"/>
            <a:ext cx="3810000" cy="4511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5CD38-6111-4900-9F22-DDAD285AE2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33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85800" y="1757779"/>
            <a:ext cx="7772400" cy="433822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 rot="2100000">
            <a:off x="8312150" y="5870575"/>
            <a:ext cx="501650" cy="457200"/>
          </a:xfrm>
        </p:spPr>
        <p:txBody>
          <a:bodyPr/>
          <a:lstStyle>
            <a:lvl1pPr>
              <a:defRPr/>
            </a:lvl1pPr>
          </a:lstStyle>
          <a:p>
            <a:fld id="{D08E326F-56B8-4C53-A01A-932F8F1B9C32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13"/>
          </p:nvPr>
        </p:nvSpPr>
        <p:spPr bwMode="auto">
          <a:xfrm>
            <a:off x="1331913" y="390525"/>
            <a:ext cx="71262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1510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CDFAA-7B79-41F3-901F-B5831D01C1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40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FF009-2FB9-48DD-B9E0-B2376E1E1B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37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46225"/>
            <a:ext cx="3810000" cy="4511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6225"/>
            <a:ext cx="3810000" cy="4511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10770-9567-4778-B7AE-EBCFAE6EB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89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353FC-8DF4-4422-AA99-2BCEB0ED9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98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0314D-A86C-4441-9A51-CAEEC8F7D7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97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A6DCC-3CF9-4DE0-B087-7F7CD544C5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67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ACC86-65B7-48A7-8B53-266A1E93A6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78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0768A-3836-4516-8EDC-69762AA7AA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3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BRICKS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462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46225"/>
            <a:ext cx="77724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2E40F15-2CD3-4C76-A8B5-3679D4779D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tw/library/gg145045.aspx" TargetMode="External"/><Relationship Id="rId2" Type="http://schemas.openxmlformats.org/officeDocument/2006/relationships/hyperlink" Target="https://yang10001.yia.app/wp/2021/08/07/make-clr-winform-cpp-cli-vs2019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google.com.tw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dirty="0"/>
              <a:t>C++</a:t>
            </a:r>
            <a:r>
              <a:rPr lang="zh-TW" altLang="en-US" dirty="0"/>
              <a:t>程式講解</a:t>
            </a:r>
            <a:endParaRPr lang="en-GB" alt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影像處理</a:t>
            </a:r>
            <a:endParaRPr lang="en-US" altLang="zh-TW" dirty="0"/>
          </a:p>
          <a:p>
            <a:r>
              <a:rPr lang="en-US" altLang="ja-JP"/>
              <a:t>2022.10.6</a:t>
            </a:r>
            <a:endParaRPr lang="en-US" altLang="ja-JP" dirty="0"/>
          </a:p>
          <a:p>
            <a:pPr eaLnBrk="1" hangingPunct="1"/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326F-56B8-4C53-A01A-932F8F1B9C32}" type="slidenum">
              <a:rPr lang="ja-JP" altLang="en-US" smtClean="0"/>
              <a:pPr/>
              <a:t>10</a:t>
            </a:fld>
            <a:endParaRPr lang="en-US" altLang="ja-JP"/>
          </a:p>
        </p:txBody>
      </p:sp>
      <p:sp>
        <p:nvSpPr>
          <p:cNvPr id="4" name="標題 3"/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r>
              <a:rPr lang="en-US" altLang="zh-TW" dirty="0"/>
              <a:t>Code for save image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181225"/>
            <a:ext cx="5810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0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85800" y="1533525"/>
            <a:ext cx="7772400" cy="4562475"/>
          </a:xfrm>
        </p:spPr>
        <p:txBody>
          <a:bodyPr/>
          <a:lstStyle/>
          <a:p>
            <a:r>
              <a:rPr lang="en-US" altLang="zh-TW" sz="2000" dirty="0">
                <a:solidFill>
                  <a:srgbClr val="5A89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VS2019</a:t>
            </a:r>
            <a:r>
              <a:rPr lang="zh-TW" altLang="en-US" sz="2000" dirty="0">
                <a:solidFill>
                  <a:srgbClr val="5A89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詳細步驟 </a:t>
            </a:r>
            <a:r>
              <a:rPr lang="en-US" altLang="zh-TW" sz="2000" dirty="0">
                <a:solidFill>
                  <a:srgbClr val="5A89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altLang="zh-TW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https://yang10001.yia.app/wp/2021/08/07/make-clr-winform-cpp-cli-vs2019/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MS API</a:t>
            </a:r>
          </a:p>
          <a:p>
            <a:pPr lvl="1"/>
            <a:r>
              <a:rPr lang="en-US" altLang="zh-TW" sz="2000" dirty="0"/>
              <a:t>http://msdn.microsoft.com/zh-tw/library/ms123401.aspx</a:t>
            </a:r>
          </a:p>
          <a:p>
            <a:endParaRPr lang="en-US" altLang="zh-TW" sz="2000" dirty="0"/>
          </a:p>
          <a:p>
            <a:r>
              <a:rPr lang="en-US" altLang="zh-TW" sz="2000" dirty="0"/>
              <a:t>.NET Framework </a:t>
            </a:r>
            <a:r>
              <a:rPr lang="zh-TW" altLang="en-US" sz="2000" dirty="0"/>
              <a:t>類別庫</a:t>
            </a:r>
            <a:endParaRPr lang="en-US" altLang="zh-TW" sz="2000" dirty="0"/>
          </a:p>
          <a:p>
            <a:pPr lvl="1"/>
            <a:r>
              <a:rPr lang="en-US" altLang="zh-TW" sz="2000" dirty="0">
                <a:hlinkClick r:id="rId3"/>
              </a:rPr>
              <a:t>http://msdn.microsoft.com/zh-tw/library/gg145045.aspx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b="1" dirty="0"/>
              <a:t>GOOGLE </a:t>
            </a:r>
            <a:r>
              <a:rPr lang="zh-TW" altLang="en-US" sz="2000" b="1" dirty="0"/>
              <a:t>是大家的好朋友</a:t>
            </a:r>
            <a:r>
              <a:rPr lang="en-US" altLang="zh-TW" sz="2000" b="1" dirty="0"/>
              <a:t>!!!</a:t>
            </a:r>
          </a:p>
          <a:p>
            <a:pPr lvl="1"/>
            <a:r>
              <a:rPr lang="en-US" altLang="zh-TW" sz="2000" dirty="0">
                <a:hlinkClick r:id="rId4"/>
              </a:rPr>
              <a:t>http://www.google.com.tw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zh-TW" altLang="en-US" sz="2400" dirty="0"/>
              <a:t>範例程式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326F-56B8-4C53-A01A-932F8F1B9C32}" type="slidenum">
              <a:rPr lang="ja-JP" altLang="en-US" smtClean="0"/>
              <a:pPr/>
              <a:t>11</a:t>
            </a:fld>
            <a:endParaRPr lang="en-US" altLang="ja-JP"/>
          </a:p>
        </p:txBody>
      </p:sp>
      <p:sp>
        <p:nvSpPr>
          <p:cNvPr id="4" name="標題 3"/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96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r>
              <a:rPr lang="zh-TW" altLang="en-US" sz="3600" dirty="0"/>
              <a:t>執行檔上傳版本請更改為</a:t>
            </a:r>
            <a:r>
              <a:rPr lang="en-US" altLang="zh-TW" sz="3600" dirty="0"/>
              <a:t>Release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952836"/>
            <a:ext cx="8366918" cy="4620537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 bwMode="auto">
          <a:xfrm flipH="1">
            <a:off x="4067944" y="1952836"/>
            <a:ext cx="288032" cy="396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單箭頭接點 8"/>
          <p:cNvCxnSpPr/>
          <p:nvPr/>
        </p:nvCxnSpPr>
        <p:spPr bwMode="auto">
          <a:xfrm>
            <a:off x="2195736" y="1952836"/>
            <a:ext cx="144016" cy="1980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9761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326F-56B8-4C53-A01A-932F8F1B9C32}" type="slidenum">
              <a:rPr lang="ja-JP" altLang="en-US" smtClean="0"/>
              <a:pPr/>
              <a:t>13</a:t>
            </a:fld>
            <a:endParaRPr lang="en-US" altLang="ja-JP"/>
          </a:p>
        </p:txBody>
      </p:sp>
      <p:sp>
        <p:nvSpPr>
          <p:cNvPr id="4" name="標題 3"/>
          <p:cNvSpPr>
            <a:spLocks noGrp="1"/>
          </p:cNvSpPr>
          <p:nvPr>
            <p:ph type="title" idx="13"/>
          </p:nvPr>
        </p:nvSpPr>
        <p:spPr>
          <a:xfrm>
            <a:off x="878907" y="3410561"/>
            <a:ext cx="7126287" cy="1143000"/>
          </a:xfrm>
        </p:spPr>
        <p:txBody>
          <a:bodyPr/>
          <a:lstStyle/>
          <a:p>
            <a:r>
              <a:rPr lang="en-US" altLang="zh-TW" dirty="0">
                <a:latin typeface="Jokerman" panose="04090605060D06020702" pitchFamily="82" charset="0"/>
              </a:rPr>
              <a:t>Thanks for attention.</a:t>
            </a:r>
            <a:endParaRPr lang="zh-TW" altLang="en-US" dirty="0"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起始畫面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1412776"/>
            <a:ext cx="7586191" cy="5145249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 bwMode="auto">
          <a:xfrm flipH="1">
            <a:off x="1871700" y="2924944"/>
            <a:ext cx="432048" cy="180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155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新增專案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2" y="1317625"/>
            <a:ext cx="7872450" cy="5149008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 bwMode="auto">
          <a:xfrm>
            <a:off x="1295636" y="2960948"/>
            <a:ext cx="36004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單箭頭接點 6"/>
          <p:cNvCxnSpPr/>
          <p:nvPr/>
        </p:nvCxnSpPr>
        <p:spPr bwMode="auto">
          <a:xfrm flipH="1" flipV="1">
            <a:off x="4463988" y="2888940"/>
            <a:ext cx="324036" cy="324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5591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新增專案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24" y="1700808"/>
            <a:ext cx="7943242" cy="2071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44" y="3969060"/>
            <a:ext cx="7937222" cy="2392146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 bwMode="auto">
          <a:xfrm>
            <a:off x="2807804" y="2456892"/>
            <a:ext cx="18002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單箭頭接點 8"/>
          <p:cNvCxnSpPr/>
          <p:nvPr/>
        </p:nvCxnSpPr>
        <p:spPr bwMode="auto">
          <a:xfrm flipH="1" flipV="1">
            <a:off x="4824028" y="4797152"/>
            <a:ext cx="36004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>
            <a:off x="1115616" y="4869160"/>
            <a:ext cx="252028" cy="108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9254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新增專案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052736"/>
            <a:ext cx="3229148" cy="56069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08" y="1308101"/>
            <a:ext cx="5230155" cy="15317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502" y="3429000"/>
            <a:ext cx="5230155" cy="204928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 bwMode="auto">
          <a:xfrm flipH="1">
            <a:off x="2339752" y="2312876"/>
            <a:ext cx="324036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H="1">
            <a:off x="2555776" y="6237312"/>
            <a:ext cx="288032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H="1">
            <a:off x="7884368" y="1520788"/>
            <a:ext cx="252028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/>
          <p:cNvCxnSpPr/>
          <p:nvPr/>
        </p:nvCxnSpPr>
        <p:spPr bwMode="auto">
          <a:xfrm flipH="1">
            <a:off x="7344308" y="3861048"/>
            <a:ext cx="252028" cy="180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9804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Items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加入一個 </a:t>
            </a:r>
            <a:r>
              <a:rPr lang="en-US" altLang="zh-TW" sz="2800" dirty="0"/>
              <a:t>Button</a:t>
            </a:r>
            <a:r>
              <a:rPr lang="zh-TW" altLang="en-US" sz="2800" dirty="0"/>
              <a:t>、</a:t>
            </a:r>
            <a:r>
              <a:rPr lang="en-US" altLang="zh-TW" sz="2800" dirty="0" err="1"/>
              <a:t>pictureBox</a:t>
            </a:r>
            <a:r>
              <a:rPr lang="zh-TW" altLang="en-US" sz="2800" dirty="0"/>
              <a:t>、</a:t>
            </a:r>
            <a:r>
              <a:rPr lang="en-US" altLang="zh-TW" sz="2800" dirty="0" err="1"/>
              <a:t>openfileDialog</a:t>
            </a:r>
            <a:r>
              <a:rPr lang="zh-TW" altLang="en-US" sz="2800" dirty="0"/>
              <a:t>、</a:t>
            </a:r>
            <a:r>
              <a:rPr lang="en-US" altLang="zh-TW" sz="2800" dirty="0"/>
              <a:t> </a:t>
            </a:r>
            <a:r>
              <a:rPr lang="en-US" altLang="zh-TW" sz="2800" dirty="0" err="1"/>
              <a:t>savefileDialog</a:t>
            </a:r>
            <a:endParaRPr lang="en-US" altLang="zh-TW" sz="2800" dirty="0"/>
          </a:p>
          <a:p>
            <a:pPr lvl="1"/>
            <a:r>
              <a:rPr lang="en-US" altLang="zh-TW" sz="2500" dirty="0"/>
              <a:t>Button: </a:t>
            </a:r>
            <a:r>
              <a:rPr lang="zh-TW" altLang="en-US" sz="2500" dirty="0"/>
              <a:t>執行 </a:t>
            </a:r>
            <a:r>
              <a:rPr lang="en-US" altLang="zh-TW" sz="2500" dirty="0"/>
              <a:t>button</a:t>
            </a:r>
            <a:r>
              <a:rPr lang="zh-TW" altLang="en-US" sz="2500" dirty="0"/>
              <a:t> 內部的程式碼</a:t>
            </a:r>
            <a:endParaRPr lang="en-US" altLang="zh-TW" sz="2500" dirty="0"/>
          </a:p>
          <a:p>
            <a:pPr lvl="1"/>
            <a:r>
              <a:rPr lang="en-US" altLang="zh-TW" sz="2500" dirty="0" err="1"/>
              <a:t>pictureBox</a:t>
            </a:r>
            <a:r>
              <a:rPr lang="en-US" altLang="zh-TW" sz="2500" dirty="0"/>
              <a:t>: </a:t>
            </a:r>
            <a:r>
              <a:rPr lang="zh-TW" altLang="en-US" sz="2500" dirty="0"/>
              <a:t>展示圖片</a:t>
            </a:r>
            <a:endParaRPr lang="en-US" altLang="zh-TW" sz="2500" dirty="0"/>
          </a:p>
          <a:p>
            <a:pPr lvl="1"/>
            <a:r>
              <a:rPr lang="en-US" altLang="zh-TW" sz="2500" dirty="0" err="1"/>
              <a:t>openfileDialog</a:t>
            </a:r>
            <a:r>
              <a:rPr lang="en-US" altLang="zh-TW" sz="2500" dirty="0"/>
              <a:t>: </a:t>
            </a:r>
            <a:r>
              <a:rPr lang="zh-TW" altLang="en-US" sz="2500" dirty="0"/>
              <a:t>開檔需要的執行元件</a:t>
            </a:r>
            <a:endParaRPr lang="en-US" altLang="zh-TW" sz="2500" dirty="0"/>
          </a:p>
          <a:p>
            <a:pPr lvl="1"/>
            <a:r>
              <a:rPr lang="en-US" altLang="zh-TW" sz="2500" dirty="0" err="1"/>
              <a:t>savefileDialop</a:t>
            </a:r>
            <a:r>
              <a:rPr lang="en-US" altLang="zh-TW" sz="2500" dirty="0"/>
              <a:t>: </a:t>
            </a:r>
            <a:r>
              <a:rPr lang="zh-TW" altLang="en-US" sz="2500" dirty="0"/>
              <a:t>存檔需要的執行元件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91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編輯界面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28" y="1196752"/>
            <a:ext cx="8269944" cy="53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3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r>
              <a:rPr lang="en-US" altLang="zh-TW" dirty="0"/>
              <a:t>Coding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5554" y="6296083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可參考範例程式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2" y="1379815"/>
            <a:ext cx="8578180" cy="491626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 bwMode="auto">
          <a:xfrm flipH="1">
            <a:off x="2015716" y="2852936"/>
            <a:ext cx="216024" cy="180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H="1">
            <a:off x="5148064" y="2708920"/>
            <a:ext cx="396044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997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Code for read image, inverse and display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733550"/>
            <a:ext cx="59531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1453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54D0"/>
      </a:dk1>
      <a:lt1>
        <a:srgbClr val="FFFFFF"/>
      </a:lt1>
      <a:dk2>
        <a:srgbClr val="0054D0"/>
      </a:dk2>
      <a:lt2>
        <a:srgbClr val="808080"/>
      </a:lt2>
      <a:accent1>
        <a:srgbClr val="FFFF66"/>
      </a:accent1>
      <a:accent2>
        <a:srgbClr val="D24041"/>
      </a:accent2>
      <a:accent3>
        <a:srgbClr val="FFFFFF"/>
      </a:accent3>
      <a:accent4>
        <a:srgbClr val="0046B1"/>
      </a:accent4>
      <a:accent5>
        <a:srgbClr val="FFFFB8"/>
      </a:accent5>
      <a:accent6>
        <a:srgbClr val="BE393A"/>
      </a:accent6>
      <a:hlink>
        <a:srgbClr val="5A89E3"/>
      </a:hlink>
      <a:folHlink>
        <a:srgbClr val="53B155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CE600"/>
        </a:accent1>
        <a:accent2>
          <a:srgbClr val="5A89E3"/>
        </a:accent2>
        <a:accent3>
          <a:srgbClr val="FFFFFF"/>
        </a:accent3>
        <a:accent4>
          <a:srgbClr val="000000"/>
        </a:accent4>
        <a:accent5>
          <a:srgbClr val="FDF0AA"/>
        </a:accent5>
        <a:accent6>
          <a:srgbClr val="517CCE"/>
        </a:accent6>
        <a:hlink>
          <a:srgbClr val="469947"/>
        </a:hlink>
        <a:folHlink>
          <a:srgbClr val="D240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54D0"/>
        </a:dk2>
        <a:lt2>
          <a:srgbClr val="808080"/>
        </a:lt2>
        <a:accent1>
          <a:srgbClr val="FCE600"/>
        </a:accent1>
        <a:accent2>
          <a:srgbClr val="5A89E3"/>
        </a:accent2>
        <a:accent3>
          <a:srgbClr val="FFFFFF"/>
        </a:accent3>
        <a:accent4>
          <a:srgbClr val="000000"/>
        </a:accent4>
        <a:accent5>
          <a:srgbClr val="FDF0AA"/>
        </a:accent5>
        <a:accent6>
          <a:srgbClr val="517CCE"/>
        </a:accent6>
        <a:hlink>
          <a:srgbClr val="469947"/>
        </a:hlink>
        <a:folHlink>
          <a:srgbClr val="D240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54D0"/>
        </a:dk1>
        <a:lt1>
          <a:srgbClr val="FFFFFF"/>
        </a:lt1>
        <a:dk2>
          <a:srgbClr val="0054D0"/>
        </a:dk2>
        <a:lt2>
          <a:srgbClr val="808080"/>
        </a:lt2>
        <a:accent1>
          <a:srgbClr val="FCE600"/>
        </a:accent1>
        <a:accent2>
          <a:srgbClr val="5A89E3"/>
        </a:accent2>
        <a:accent3>
          <a:srgbClr val="FFFFFF"/>
        </a:accent3>
        <a:accent4>
          <a:srgbClr val="0046B1"/>
        </a:accent4>
        <a:accent5>
          <a:srgbClr val="FDF0AA"/>
        </a:accent5>
        <a:accent6>
          <a:srgbClr val="517CCE"/>
        </a:accent6>
        <a:hlink>
          <a:srgbClr val="469947"/>
        </a:hlink>
        <a:folHlink>
          <a:srgbClr val="D240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54D0"/>
        </a:dk1>
        <a:lt1>
          <a:srgbClr val="FFFFFF"/>
        </a:lt1>
        <a:dk2>
          <a:srgbClr val="0054D0"/>
        </a:dk2>
        <a:lt2>
          <a:srgbClr val="808080"/>
        </a:lt2>
        <a:accent1>
          <a:srgbClr val="D24040"/>
        </a:accent1>
        <a:accent2>
          <a:srgbClr val="5A89E3"/>
        </a:accent2>
        <a:accent3>
          <a:srgbClr val="FFFFFF"/>
        </a:accent3>
        <a:accent4>
          <a:srgbClr val="0046B1"/>
        </a:accent4>
        <a:accent5>
          <a:srgbClr val="E5AFAF"/>
        </a:accent5>
        <a:accent6>
          <a:srgbClr val="517CCE"/>
        </a:accent6>
        <a:hlink>
          <a:srgbClr val="469947"/>
        </a:hlink>
        <a:folHlink>
          <a:srgbClr val="D240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169</Words>
  <Application>Microsoft Office PowerPoint</Application>
  <PresentationFormat>如螢幕大小 (4:3)</PresentationFormat>
  <Paragraphs>37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Arial</vt:lpstr>
      <vt:lpstr>Jokerman</vt:lpstr>
      <vt:lpstr>Blank Presentation</vt:lpstr>
      <vt:lpstr>C++程式講解</vt:lpstr>
      <vt:lpstr>起始畫面</vt:lpstr>
      <vt:lpstr>新增專案</vt:lpstr>
      <vt:lpstr>新增專案(2)</vt:lpstr>
      <vt:lpstr>新增專案(3)</vt:lpstr>
      <vt:lpstr>Add Items</vt:lpstr>
      <vt:lpstr>編輯界面</vt:lpstr>
      <vt:lpstr>Coding</vt:lpstr>
      <vt:lpstr>Code for read image, inverse and display</vt:lpstr>
      <vt:lpstr>Code for save image</vt:lpstr>
      <vt:lpstr>References</vt:lpstr>
      <vt:lpstr>執行檔上傳版本請更改為Release</vt:lpstr>
      <vt:lpstr>Thanks for attention.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 Building Bricks</dc:title>
  <dc:creator>Presentation Magazine</dc:creator>
  <cp:lastModifiedBy>賴煜仁</cp:lastModifiedBy>
  <cp:revision>60</cp:revision>
  <dcterms:created xsi:type="dcterms:W3CDTF">2006-09-26T08:08:39Z</dcterms:created>
  <dcterms:modified xsi:type="dcterms:W3CDTF">2022-10-06T07:19:44Z</dcterms:modified>
</cp:coreProperties>
</file>