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689F3-36A2-4905-99A6-7E0623B3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0B1BE3-C165-445C-B156-0EE1F74D9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396CD-5E43-43F9-A626-2AD6DFD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6887A-F9F6-4BD0-AC1C-41492103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D7376-31D2-4568-BB8A-5C718F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80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BC77D-6F01-4A2A-954C-E817A4E1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59EFA5-7242-4B01-B7CB-4ED693C9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274F3-013B-407A-8318-11E94D87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B4416-FB4E-4914-8202-8074B72A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C138D-FD5C-4A0B-BC5F-91B0505C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31A720-0BD8-4786-9180-340B7F93E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B60C49-A610-45A6-A6CB-B11B2985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DCFFA-D513-4E76-81C0-29C4A4DF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F4EE8-B07B-4D41-BA1C-CE304DE1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B9BC98-34C7-4012-9ADE-83EF644E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E7CB3-D8F3-488D-94C6-B9E56A2B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89EEB-D785-4A0D-A5ED-FEA10C3E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99B70-0145-4BD6-89E1-CE4BCBD3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1321E-44FB-465F-A823-E6F25F4E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43B823-8E49-4B3C-977E-5A59DC9A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2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B66B9-B46B-47FA-A9DE-077E399F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B9C95-B000-41FC-A36B-F4A7E9AD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64195E-606B-4FEA-AB65-AA08DDC1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13BCB-E46C-4D64-823B-CF1DD612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216921-56D9-492B-9478-134E2CC8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772F4-8E56-4249-9D70-10819277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66E53-549D-4BC2-926D-D2936BEF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01CA96-B863-4070-8CD9-4D2EA30E1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EC0D7F-2AF8-4236-9B9D-3FF15604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F48675-0490-4084-86A6-15E1A15B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8731D8-3FE9-4F4F-9E21-B4291FE0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26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BC4BB-1FD6-4D83-8564-D80B8E17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742447-E907-41B6-915D-58852211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674504-033E-47DF-88E5-1F13ACE2F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09DCCD-C2D0-4394-9CBA-56233CF01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D1A903-524E-4A0C-A19C-644296729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FC4690-169C-4DD0-B2AF-B2B24354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5A2882-B2B8-4385-9555-AC3FF790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12623F-4FB7-4BE7-9B1F-74735AEB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08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E47D-B7BB-449D-9631-0224AE3E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CE9F8B-6558-408E-9B6A-619A2A57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77A1E3-7237-4CF9-92D6-36EF670E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09609A-FF70-48ED-BF92-A0B4AD49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4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A92A5-2B69-4152-8467-8ECA4C6C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2F36D7-7A7C-44EE-823A-AF3F696A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1040E6-DF2F-429D-9776-6D3E54B5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3F95C-93B0-4B64-B1CA-2C9A0229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4DBC5-F807-43EB-8013-D042705A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1EA445-96CC-477A-ADC7-76C5BC861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EE45FA-5C2C-4677-A716-7460E21E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2E876-4062-4DC0-B2CF-803032DF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34B14-F784-4EFB-AE92-92DBF9E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20656-362B-4287-9660-03E36CC6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B89A70-C22F-48D3-A0CE-EF1722D63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AEFC0A-9EB3-4147-B5E6-934506C0F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0186E-11FB-47DA-890F-030E31D0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5BE643-61E5-4ABF-B5F9-284B3DEC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20C173-77DD-4C5C-BB58-2057E93C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9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AF7567-0C14-4539-919D-E0290DB4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9D1B3D-629D-4469-A480-22F9C20F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0CDD9-4324-4AFF-8F13-B88C9AD16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ED2C-7614-436E-97FF-42128D47D0BC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B96DA-D9E5-4A54-BEA1-141CCA00D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08607-6367-4B61-AB4C-9B7069DAE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D6DF-FEF0-4DC1-8736-7BA5B8DF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BA8B-122E-44C0-A2B3-1E78F2D5B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3A3311-0B9B-4F87-BBAF-830C34105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9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亢健</dc:creator>
  <cp:lastModifiedBy>亢健</cp:lastModifiedBy>
  <cp:revision>5</cp:revision>
  <dcterms:created xsi:type="dcterms:W3CDTF">2022-02-05T07:41:52Z</dcterms:created>
  <dcterms:modified xsi:type="dcterms:W3CDTF">2022-02-05T07:59:11Z</dcterms:modified>
</cp:coreProperties>
</file>