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7347F4-C68F-4DD0-AE33-0E628B252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02B6D6-A317-4A81-BE47-215FCF096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63F50C-A7C4-4D45-902E-2F066E94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AE5D-30C8-4FB9-A801-4F01CFAA2F62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ABE09D-B8AF-4FAE-8184-10CA67BB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2F60C4-2574-47E5-AA01-D17050D0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0A70-1486-4B41-9DE5-28C0FF6E7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22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86B836-975C-4B73-8CE1-AAF9009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6D6FDF-B0BA-4417-9033-4EAF73442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46EAA9-036C-4864-9B6C-F252E66A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AE5D-30C8-4FB9-A801-4F01CFAA2F62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C72863-F3E8-4EE5-80BD-1BDA1CE5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0A80BE-0F74-4806-A40E-894D5809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0A70-1486-4B41-9DE5-28C0FF6E7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44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F01D1C4-8D97-4BE7-A172-2308AC34D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AD9C52-DA1F-4BB7-AE41-7D2ED3AB5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6AC466-42D9-455B-9CEB-4F7C1693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AE5D-30C8-4FB9-A801-4F01CFAA2F62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7B9F54-BCB2-4308-B1EB-AE7C4F2A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85375F-FCA1-4884-863F-7E05320A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0A70-1486-4B41-9DE5-28C0FF6E7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86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ECC470-8987-4561-A9E1-64422C3E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0DD43D-4511-4BDE-A0D8-6F7B93BA3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F77BBB-9761-49B1-9A7B-344A487B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AE5D-30C8-4FB9-A801-4F01CFAA2F62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D56BD7-DD6E-4F74-AF2E-C8266957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6CA1A-90A9-43B8-A1EE-74C94BEB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0A70-1486-4B41-9DE5-28C0FF6E7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46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83677E-8A04-42C6-B9AB-9456BEE4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66C0B7-0E26-48E8-ABAC-66A903C12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CAA07B-9C70-41CF-A291-F2D85CF7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AE5D-30C8-4FB9-A801-4F01CFAA2F62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43DAE5-F039-4D9F-A6AA-3617639A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4D1767-1B0E-4E5A-870B-BACBA784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0A70-1486-4B41-9DE5-28C0FF6E7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40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C3660A-EF0F-40BB-BC3C-31655B76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A63FA0-F74B-479B-93D6-4D208C658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9711E6-9ECE-4A0C-A15E-F278E07BA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EE1ADA-3419-4325-BA99-BCD5B077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AE5D-30C8-4FB9-A801-4F01CFAA2F62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7DC725-1D1F-43EF-9281-D12E683A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DD2DEB-3945-4FD7-B4D5-2BDDAF73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0A70-1486-4B41-9DE5-28C0FF6E7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80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D4A473-1675-4571-8AD0-B7A02CC0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CB470E-29E9-477B-9AB5-891A57473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7B82FE-7CA7-42C7-8DC2-DAD729934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EA2C76A-FC59-4D65-9A76-59DD9D41C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5AF40C4-E0A5-43C5-82B4-D937D357F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BD2B786-E1F5-4B99-A395-AF2F1ED9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AE5D-30C8-4FB9-A801-4F01CFAA2F62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886F96A-B50F-4132-8550-1D914439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DF7BE2B-F9E5-442F-A023-C4365B6F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0A70-1486-4B41-9DE5-28C0FF6E7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17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2A819D-D8FC-4EEE-A391-48E1440D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EB5BAE8-F91C-4842-8A21-58056C63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AE5D-30C8-4FB9-A801-4F01CFAA2F62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94AEC2-98A2-4290-BE0F-A3DBFB62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04508C-DD83-416B-BFA4-D2B40132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0A70-1486-4B41-9DE5-28C0FF6E7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90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F210BA9-DA00-470B-83F6-C64C179E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AE5D-30C8-4FB9-A801-4F01CFAA2F62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8CF79B-61DD-4469-A109-B57ACC13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586F17-137F-4FA4-AA32-689343D4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0A70-1486-4B41-9DE5-28C0FF6E7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98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026E4E-6685-4886-A166-BCA6E4CA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A33484-52A9-40EE-964F-AF443E1A3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3903B62-0CA3-4574-9664-A390E57ED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5F9C2-7425-4DEE-9805-2A771AFE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AE5D-30C8-4FB9-A801-4F01CFAA2F62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5B1B50-C7EF-4D3B-A74F-B616DAC0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604499-8211-4C01-AEA8-AFB5747B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0A70-1486-4B41-9DE5-28C0FF6E7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14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029E4D-3B8B-403A-AA05-BB5AB6B6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2DA537B-581B-4C08-AD75-35E9C3CEB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6F11AF-A95D-47F6-AA75-CB9F086C5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191642-0BAA-49F8-A6A1-49FE2B93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AE5D-30C8-4FB9-A801-4F01CFAA2F62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628643-B950-45D9-A553-5F05389F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53A515-FD70-4AFB-AE65-C83C4D61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0A70-1486-4B41-9DE5-28C0FF6E7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63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0BDBFCD-50B1-4EBD-A026-17D53680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A4D57D-E315-4AA9-B8D9-7A0887E01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70C86D-6A80-4139-B033-5440CC44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AE5D-30C8-4FB9-A801-4F01CFAA2F62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4CB7CE-DE75-4CE4-AD41-9D249A87A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73A0A2-C062-4923-B10F-5930781B8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B0A70-1486-4B41-9DE5-28C0FF6E7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62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86BD049-D182-4423-B6D2-767582768119}"/>
              </a:ext>
            </a:extLst>
          </p:cNvPr>
          <p:cNvSpPr/>
          <p:nvPr/>
        </p:nvSpPr>
        <p:spPr>
          <a:xfrm>
            <a:off x="1752600" y="1290322"/>
            <a:ext cx="787398" cy="787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A164C1-109C-45BC-9093-4A527C4BDE53}"/>
              </a:ext>
            </a:extLst>
          </p:cNvPr>
          <p:cNvSpPr/>
          <p:nvPr/>
        </p:nvSpPr>
        <p:spPr>
          <a:xfrm>
            <a:off x="1868716" y="1546848"/>
            <a:ext cx="415834" cy="41583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7DB32C1-A226-4CEA-9324-BEF7A5826495}"/>
              </a:ext>
            </a:extLst>
          </p:cNvPr>
          <p:cNvCxnSpPr>
            <a:cxnSpLocks/>
          </p:cNvCxnSpPr>
          <p:nvPr/>
        </p:nvCxnSpPr>
        <p:spPr>
          <a:xfrm>
            <a:off x="1825171" y="1399903"/>
            <a:ext cx="504000" cy="0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730804EE-2BA6-46CE-96E9-69E11215AB05}"/>
              </a:ext>
            </a:extLst>
          </p:cNvPr>
          <p:cNvCxnSpPr>
            <a:cxnSpLocks/>
          </p:cNvCxnSpPr>
          <p:nvPr/>
        </p:nvCxnSpPr>
        <p:spPr>
          <a:xfrm>
            <a:off x="2429692" y="1510936"/>
            <a:ext cx="0" cy="504000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9397689-F688-4EBC-A9B5-49576FD3A9B7}"/>
              </a:ext>
            </a:extLst>
          </p:cNvPr>
          <p:cNvSpPr/>
          <p:nvPr/>
        </p:nvSpPr>
        <p:spPr>
          <a:xfrm>
            <a:off x="2900680" y="1290322"/>
            <a:ext cx="787398" cy="787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59D1B92-A3B9-425A-9C54-B2D09805212F}"/>
              </a:ext>
            </a:extLst>
          </p:cNvPr>
          <p:cNvSpPr/>
          <p:nvPr/>
        </p:nvSpPr>
        <p:spPr>
          <a:xfrm>
            <a:off x="3016796" y="1546848"/>
            <a:ext cx="415834" cy="41583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31B3CAFF-DFBB-4FFF-A4C0-75F24A658BD6}"/>
              </a:ext>
            </a:extLst>
          </p:cNvPr>
          <p:cNvCxnSpPr>
            <a:cxnSpLocks/>
          </p:cNvCxnSpPr>
          <p:nvPr/>
        </p:nvCxnSpPr>
        <p:spPr>
          <a:xfrm>
            <a:off x="2973251" y="1399903"/>
            <a:ext cx="504000" cy="0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83AA969-BFEF-4D43-BEFB-0A152B6ECF7C}"/>
              </a:ext>
            </a:extLst>
          </p:cNvPr>
          <p:cNvSpPr/>
          <p:nvPr/>
        </p:nvSpPr>
        <p:spPr>
          <a:xfrm>
            <a:off x="4048760" y="1290322"/>
            <a:ext cx="787398" cy="787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40F85E1-0FD6-4F17-AF8B-E206873DF579}"/>
              </a:ext>
            </a:extLst>
          </p:cNvPr>
          <p:cNvSpPr/>
          <p:nvPr/>
        </p:nvSpPr>
        <p:spPr>
          <a:xfrm>
            <a:off x="4164876" y="1546848"/>
            <a:ext cx="415834" cy="41583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27E5260-C091-4E07-8DC3-0CF2F029DAB9}"/>
              </a:ext>
            </a:extLst>
          </p:cNvPr>
          <p:cNvCxnSpPr>
            <a:cxnSpLocks/>
          </p:cNvCxnSpPr>
          <p:nvPr/>
        </p:nvCxnSpPr>
        <p:spPr>
          <a:xfrm>
            <a:off x="4725852" y="1510936"/>
            <a:ext cx="0" cy="504000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D16828F7-4D9D-40E2-B2F9-998BA8BAE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220" y="3429000"/>
            <a:ext cx="823031" cy="82912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80AC478-DE31-4BAB-A5DA-207E8DE77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292" y="3429000"/>
            <a:ext cx="816935" cy="7864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EA5F95F-172E-45E6-BDAE-1FC8A48C7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158" y="3407662"/>
            <a:ext cx="786452" cy="82912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86F4F46-71BE-4FA5-A5BD-022774C14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381" y="2987001"/>
            <a:ext cx="899238" cy="88399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961248E-A40D-431E-AEE6-1F45CAB440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6979" y="1762936"/>
            <a:ext cx="938865" cy="94496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207C57F-D4ED-4D19-B368-66841F7516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4232" y="4131257"/>
            <a:ext cx="877900" cy="84132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597C929-7C92-4E97-8CFD-506F9D3B0B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2003" y="2862424"/>
            <a:ext cx="841321" cy="8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3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亢健</dc:creator>
  <cp:lastModifiedBy>亢健</cp:lastModifiedBy>
  <cp:revision>5</cp:revision>
  <dcterms:created xsi:type="dcterms:W3CDTF">2022-02-05T08:24:36Z</dcterms:created>
  <dcterms:modified xsi:type="dcterms:W3CDTF">2022-02-05T09:09:04Z</dcterms:modified>
</cp:coreProperties>
</file>