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B73E9-C396-4087-A640-BBB305E33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309396-7AED-4229-8425-97D6F738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1AA2A-DC65-4427-AFA3-1D20DC5F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11680B-582D-441D-8477-C2BF28BE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3CA07-51FB-4F9C-9C9E-F5E8915B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9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E7025-F472-421A-BEF3-B07B592E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027D8E-D4FC-4570-87A6-EC212408D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1412F-D79A-4271-AA45-ECD18572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97464-5CB2-435D-9D42-06869A4B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D5C17-2970-4558-B41D-19D16441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5B26AA-87BB-49AE-8AE3-370305EE3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08AA5C-2C7F-47CE-94FE-3C82536FA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A7D54-98C6-4450-B009-9296FE9F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D29C9-491E-4B38-B9D2-9DF3F001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7DBB3-C59B-4A2F-A261-2A62D66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A9CD-5917-460B-AAA1-26CA17D9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31F9E-EE0E-4F0C-AC54-1229B6A9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A7AFD-7EA8-4452-9B05-CEE1FF53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5B7F2-D3BE-4E9B-A00D-91CCE2FF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CDD7F-0388-43CA-BAA5-23BF7733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28010-7513-471D-BD9A-3259AF1D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F4851-467E-4860-9767-8B36CD14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5AD178-74A2-455C-84E6-B227B4A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2AD1-3C9B-492F-A57F-7CE4EC0F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CC9D7-986C-4BE5-A825-3A178AD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C7505-5B36-44DE-BA6B-C736109F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CA510-F6CE-42B8-93CA-1120316BC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6ECA8-D3DD-4498-A9B4-AF86DCED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C3A33-2355-4633-8AB2-1654AF73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75A7C-E618-4E0B-BB50-46C71CE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5D207-294F-48F9-BF73-B90D65A6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9B3C-73B8-4BA3-963C-296A94EE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9700D-D3D9-4555-8272-6F464064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F9816A-2CEE-4F82-BDF6-D0452618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9B99DC-664D-43FB-8D86-BB3173FE2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741DCD-91B8-415E-8CFE-52476C86E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6FB09C-239C-4F80-9743-4F530DD7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E3333B-479D-4DEC-82D0-9278618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6D7E27-4DB4-4D21-9238-38E09493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F0DC-98A0-4A69-A87F-996219F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66287E-E12E-47E2-AC09-A529DEB5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2B7DAC-16CD-4899-87C9-2443C9C5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3194FF-F3A3-4E07-B2BC-616BA1EC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47418D-F309-4E92-A193-14C3E01D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3E240E-2FCA-4044-8B09-D64BD930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F47E5-004F-4609-A4B1-DF4ADD38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1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1E31-7BFD-4CB9-8238-298B492E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03075-0C9A-4F91-82FF-0EA15E16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D1FCEF-CF9B-404A-8307-7260671D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1C51A-4318-4B4E-A2CF-110753C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119C8-789F-4FE5-A5B4-608121EF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AFEBD-0626-44FE-982B-13667460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17BE7-BBCC-4890-9E7D-A41CFDC9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FE8008-7005-443C-A707-A5FBCE50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67820C-5EEF-4575-9B45-F58EEF9D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B8A72-5004-4CB3-B4A5-CF5D47E6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B9FA08-D238-4776-8B2E-1503AB97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2B4A4-9FFC-4C52-954E-170B1674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53ED8C-32DA-4E73-9185-D658417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751C5-A123-4EA3-A67E-CD78DEEB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D4FA8-FA86-4B8D-B9F8-66B80269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C43F-571F-4395-A427-8E27C5E89B3D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BE87DB-99D5-4D16-9E6A-A88ECDA7C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CB8CA-1429-419D-BFBD-37541694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3B99-30E7-4B25-B2CC-736E501703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1893A4-D7D6-4EE1-8810-BA990EBB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0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661D5C61-BEDA-46F2-9C3F-DD4206060991}"/>
              </a:ext>
            </a:extLst>
          </p:cNvPr>
          <p:cNvSpPr/>
          <p:nvPr/>
        </p:nvSpPr>
        <p:spPr>
          <a:xfrm>
            <a:off x="1386923" y="1020416"/>
            <a:ext cx="610462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en-US" dirty="0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6056BBDC-63D9-4313-A25C-5AB83C8B29FE}"/>
              </a:ext>
            </a:extLst>
          </p:cNvPr>
          <p:cNvSpPr/>
          <p:nvPr/>
        </p:nvSpPr>
        <p:spPr>
          <a:xfrm>
            <a:off x="2787512" y="1020416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2270E20C-A0FE-4FD4-8196-3F944C024118}"/>
              </a:ext>
            </a:extLst>
          </p:cNvPr>
          <p:cNvSpPr/>
          <p:nvPr/>
        </p:nvSpPr>
        <p:spPr>
          <a:xfrm>
            <a:off x="913451" y="4492485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848F17E8-701E-4287-8306-22960E17311B}"/>
              </a:ext>
            </a:extLst>
          </p:cNvPr>
          <p:cNvSpPr/>
          <p:nvPr/>
        </p:nvSpPr>
        <p:spPr>
          <a:xfrm>
            <a:off x="8172864" y="1590260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BF67009-E8D7-4257-8C2D-8909AAA6B94B}"/>
              </a:ext>
            </a:extLst>
          </p:cNvPr>
          <p:cNvSpPr/>
          <p:nvPr/>
        </p:nvSpPr>
        <p:spPr>
          <a:xfrm>
            <a:off x="0" y="518803"/>
            <a:ext cx="1292086" cy="4333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Cantinho da Criança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CA0900-186C-4EBC-9B56-DAE3995FA319}"/>
              </a:ext>
            </a:extLst>
          </p:cNvPr>
          <p:cNvSpPr/>
          <p:nvPr/>
        </p:nvSpPr>
        <p:spPr>
          <a:xfrm>
            <a:off x="2406512" y="705676"/>
            <a:ext cx="1292086" cy="2617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Fraldário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34FDE7B-ACEC-4FAB-B06C-6CE77A7B076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997385" y="1305338"/>
            <a:ext cx="790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xograma: Conector 12">
            <a:extLst>
              <a:ext uri="{FF2B5EF4-FFF2-40B4-BE49-F238E27FC236}">
                <a16:creationId xmlns:a16="http://schemas.microsoft.com/office/drawing/2014/main" id="{193D0032-9684-482C-810F-2044B1AB043F}"/>
              </a:ext>
            </a:extLst>
          </p:cNvPr>
          <p:cNvSpPr/>
          <p:nvPr/>
        </p:nvSpPr>
        <p:spPr>
          <a:xfrm>
            <a:off x="5371686" y="1020416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836469B-E7FB-43B2-B268-2F55B0A0F5A3}"/>
              </a:ext>
            </a:extLst>
          </p:cNvPr>
          <p:cNvSpPr/>
          <p:nvPr/>
        </p:nvSpPr>
        <p:spPr>
          <a:xfrm>
            <a:off x="4990687" y="705676"/>
            <a:ext cx="1292086" cy="261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WC Família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305FBA-782D-4C56-922C-6A02DEB2312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317599" y="1305338"/>
            <a:ext cx="205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Conector 17">
            <a:extLst>
              <a:ext uri="{FF2B5EF4-FFF2-40B4-BE49-F238E27FC236}">
                <a16:creationId xmlns:a16="http://schemas.microsoft.com/office/drawing/2014/main" id="{D52060CC-FC5F-4035-BDE1-813F8FF9FB1B}"/>
              </a:ext>
            </a:extLst>
          </p:cNvPr>
          <p:cNvSpPr/>
          <p:nvPr/>
        </p:nvSpPr>
        <p:spPr>
          <a:xfrm>
            <a:off x="3012270" y="4492485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uxograma: Conector 18">
            <a:extLst>
              <a:ext uri="{FF2B5EF4-FFF2-40B4-BE49-F238E27FC236}">
                <a16:creationId xmlns:a16="http://schemas.microsoft.com/office/drawing/2014/main" id="{F7FCF03D-5151-4A00-9E69-3A50CF84823E}"/>
              </a:ext>
            </a:extLst>
          </p:cNvPr>
          <p:cNvSpPr/>
          <p:nvPr/>
        </p:nvSpPr>
        <p:spPr>
          <a:xfrm>
            <a:off x="8305385" y="3462131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51F47C1-FEB2-4FEC-9540-DF904F6472B2}"/>
              </a:ext>
            </a:extLst>
          </p:cNvPr>
          <p:cNvSpPr/>
          <p:nvPr/>
        </p:nvSpPr>
        <p:spPr>
          <a:xfrm>
            <a:off x="7410449" y="1155290"/>
            <a:ext cx="1447800" cy="3163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F934A46-9637-45B4-B21D-014DFF6419F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5901773" y="1305338"/>
            <a:ext cx="2271091" cy="56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2221EB0-395A-4847-B69F-EB41B1EC5D16}"/>
              </a:ext>
            </a:extLst>
          </p:cNvPr>
          <p:cNvCxnSpPr>
            <a:cxnSpLocks/>
          </p:cNvCxnSpPr>
          <p:nvPr/>
        </p:nvCxnSpPr>
        <p:spPr>
          <a:xfrm>
            <a:off x="516421" y="1305338"/>
            <a:ext cx="870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Conector 25">
            <a:extLst>
              <a:ext uri="{FF2B5EF4-FFF2-40B4-BE49-F238E27FC236}">
                <a16:creationId xmlns:a16="http://schemas.microsoft.com/office/drawing/2014/main" id="{1CB3B0D8-FF70-4123-8364-3E8E1C7EEFA0}"/>
              </a:ext>
            </a:extLst>
          </p:cNvPr>
          <p:cNvSpPr/>
          <p:nvPr/>
        </p:nvSpPr>
        <p:spPr>
          <a:xfrm>
            <a:off x="0" y="1020416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C5F830E1-FC43-4BA7-AC29-BE5332AE1D23}"/>
              </a:ext>
            </a:extLst>
          </p:cNvPr>
          <p:cNvSpPr/>
          <p:nvPr/>
        </p:nvSpPr>
        <p:spPr>
          <a:xfrm>
            <a:off x="4015409" y="1019174"/>
            <a:ext cx="558401" cy="57108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  <a:endParaRPr lang="en-US" dirty="0"/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9B7CFC98-B0B5-4033-A1E3-82069B996815}"/>
              </a:ext>
            </a:extLst>
          </p:cNvPr>
          <p:cNvSpPr/>
          <p:nvPr/>
        </p:nvSpPr>
        <p:spPr>
          <a:xfrm>
            <a:off x="6713883" y="1311963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  <a:endParaRPr lang="en-US" dirty="0"/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5BEB3BE4-EE84-432B-B855-D80DFD8073DC}"/>
              </a:ext>
            </a:extLst>
          </p:cNvPr>
          <p:cNvSpPr/>
          <p:nvPr/>
        </p:nvSpPr>
        <p:spPr>
          <a:xfrm>
            <a:off x="8437906" y="2488094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  <a:endParaRPr lang="en-US" dirty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79D1029-3D2A-4859-81B2-E2AF1E0FF970}"/>
              </a:ext>
            </a:extLst>
          </p:cNvPr>
          <p:cNvCxnSpPr>
            <a:cxnSpLocks/>
            <a:stCxn id="7" idx="5"/>
            <a:endCxn id="29" idx="7"/>
          </p:cNvCxnSpPr>
          <p:nvPr/>
        </p:nvCxnSpPr>
        <p:spPr>
          <a:xfrm>
            <a:off x="8625322" y="2076652"/>
            <a:ext cx="265042" cy="494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6FC21EC-D8B9-42DA-B884-175CC2721075}"/>
              </a:ext>
            </a:extLst>
          </p:cNvPr>
          <p:cNvCxnSpPr>
            <a:cxnSpLocks/>
            <a:stCxn id="29" idx="5"/>
            <a:endCxn id="19" idx="0"/>
          </p:cNvCxnSpPr>
          <p:nvPr/>
        </p:nvCxnSpPr>
        <p:spPr>
          <a:xfrm flipH="1">
            <a:off x="8570429" y="2974486"/>
            <a:ext cx="319935" cy="48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FE75684-84D5-4B30-8934-D3601037116A}"/>
              </a:ext>
            </a:extLst>
          </p:cNvPr>
          <p:cNvSpPr/>
          <p:nvPr/>
        </p:nvSpPr>
        <p:spPr>
          <a:xfrm rot="16200000">
            <a:off x="8398886" y="3556754"/>
            <a:ext cx="1447800" cy="3163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Colombo</a:t>
            </a:r>
          </a:p>
        </p:txBody>
      </p:sp>
      <p:sp>
        <p:nvSpPr>
          <p:cNvPr id="38" name="Fluxograma: Conector 37">
            <a:extLst>
              <a:ext uri="{FF2B5EF4-FFF2-40B4-BE49-F238E27FC236}">
                <a16:creationId xmlns:a16="http://schemas.microsoft.com/office/drawing/2014/main" id="{B83A2B1E-681A-405A-B5FA-90DE39E3B86E}"/>
              </a:ext>
            </a:extLst>
          </p:cNvPr>
          <p:cNvSpPr/>
          <p:nvPr/>
        </p:nvSpPr>
        <p:spPr>
          <a:xfrm>
            <a:off x="7372048" y="3462131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en-US" dirty="0"/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1F219F64-BA21-44B0-88B0-8FCA52E359B0}"/>
              </a:ext>
            </a:extLst>
          </p:cNvPr>
          <p:cNvSpPr/>
          <p:nvPr/>
        </p:nvSpPr>
        <p:spPr>
          <a:xfrm>
            <a:off x="6496660" y="3465444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uxograma: Conector 39">
            <a:extLst>
              <a:ext uri="{FF2B5EF4-FFF2-40B4-BE49-F238E27FC236}">
                <a16:creationId xmlns:a16="http://schemas.microsoft.com/office/drawing/2014/main" id="{B3F37C5B-2923-4564-ABBE-7BF897D71875}"/>
              </a:ext>
            </a:extLst>
          </p:cNvPr>
          <p:cNvSpPr/>
          <p:nvPr/>
        </p:nvSpPr>
        <p:spPr>
          <a:xfrm>
            <a:off x="4988891" y="3436665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  <a:endParaRPr lang="en-US" dirty="0"/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2DB63DBB-9EE8-489D-9393-120AA85DEC5D}"/>
              </a:ext>
            </a:extLst>
          </p:cNvPr>
          <p:cNvSpPr/>
          <p:nvPr/>
        </p:nvSpPr>
        <p:spPr>
          <a:xfrm>
            <a:off x="3775711" y="3441632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4AA84D4-2A31-4A37-9D3D-F9D536558DA3}"/>
              </a:ext>
            </a:extLst>
          </p:cNvPr>
          <p:cNvCxnSpPr>
            <a:stCxn id="19" idx="2"/>
            <a:endCxn id="38" idx="6"/>
          </p:cNvCxnSpPr>
          <p:nvPr/>
        </p:nvCxnSpPr>
        <p:spPr>
          <a:xfrm flipH="1">
            <a:off x="7902135" y="3747053"/>
            <a:ext cx="403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3553BFA-9F40-4469-80F1-7B6E3859031B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>
            <a:off x="7026747" y="3747053"/>
            <a:ext cx="345301" cy="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A9EAF5D-39BD-49C5-AAEF-4674CB64E112}"/>
              </a:ext>
            </a:extLst>
          </p:cNvPr>
          <p:cNvCxnSpPr>
            <a:stCxn id="39" idx="2"/>
            <a:endCxn id="40" idx="6"/>
          </p:cNvCxnSpPr>
          <p:nvPr/>
        </p:nvCxnSpPr>
        <p:spPr>
          <a:xfrm flipH="1" flipV="1">
            <a:off x="5518978" y="3721587"/>
            <a:ext cx="977682" cy="28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A25517-DE9E-460B-BA18-38F967BBE75F}"/>
              </a:ext>
            </a:extLst>
          </p:cNvPr>
          <p:cNvSpPr/>
          <p:nvPr/>
        </p:nvSpPr>
        <p:spPr>
          <a:xfrm>
            <a:off x="6064582" y="2974487"/>
            <a:ext cx="1447800" cy="3418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Elevador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BC92B61-CBC3-46A1-9D38-81DD1ECD140F}"/>
              </a:ext>
            </a:extLst>
          </p:cNvPr>
          <p:cNvSpPr/>
          <p:nvPr/>
        </p:nvSpPr>
        <p:spPr>
          <a:xfrm>
            <a:off x="3437678" y="2993667"/>
            <a:ext cx="1292086" cy="3074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Hering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8E79CC58-A215-49DF-B683-73882FC31C37}"/>
              </a:ext>
            </a:extLst>
          </p:cNvPr>
          <p:cNvCxnSpPr>
            <a:stCxn id="40" idx="2"/>
            <a:endCxn id="41" idx="6"/>
          </p:cNvCxnSpPr>
          <p:nvPr/>
        </p:nvCxnSpPr>
        <p:spPr>
          <a:xfrm flipH="1">
            <a:off x="4305798" y="3721587"/>
            <a:ext cx="683093" cy="4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E797F595-1AFB-4225-90AC-3D2C208BAD89}"/>
              </a:ext>
            </a:extLst>
          </p:cNvPr>
          <p:cNvSpPr/>
          <p:nvPr/>
        </p:nvSpPr>
        <p:spPr>
          <a:xfrm>
            <a:off x="2483625" y="5177457"/>
            <a:ext cx="1292086" cy="33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Empório Santa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A571119C-C6DD-4241-8C4E-DDE31A50BFA3}"/>
              </a:ext>
            </a:extLst>
          </p:cNvPr>
          <p:cNvCxnSpPr>
            <a:cxnSpLocks/>
            <a:stCxn id="18" idx="6"/>
            <a:endCxn id="40" idx="4"/>
          </p:cNvCxnSpPr>
          <p:nvPr/>
        </p:nvCxnSpPr>
        <p:spPr>
          <a:xfrm flipV="1">
            <a:off x="3542357" y="4006509"/>
            <a:ext cx="1711578" cy="77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xograma: Conector 64">
            <a:extLst>
              <a:ext uri="{FF2B5EF4-FFF2-40B4-BE49-F238E27FC236}">
                <a16:creationId xmlns:a16="http://schemas.microsoft.com/office/drawing/2014/main" id="{84D374B7-A86B-475D-942D-B475A5CE5E70}"/>
              </a:ext>
            </a:extLst>
          </p:cNvPr>
          <p:cNvSpPr/>
          <p:nvPr/>
        </p:nvSpPr>
        <p:spPr>
          <a:xfrm>
            <a:off x="1863822" y="4499110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  <a:endParaRPr lang="en-US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54FB2E7-EE01-4ADC-A6D8-DE3EB2B3D3B8}"/>
              </a:ext>
            </a:extLst>
          </p:cNvPr>
          <p:cNvCxnSpPr>
            <a:stCxn id="18" idx="2"/>
            <a:endCxn id="65" idx="6"/>
          </p:cNvCxnSpPr>
          <p:nvPr/>
        </p:nvCxnSpPr>
        <p:spPr>
          <a:xfrm flipH="1">
            <a:off x="2393909" y="4777407"/>
            <a:ext cx="618361" cy="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75DA07E-128A-492F-867D-93A71B5C35BD}"/>
              </a:ext>
            </a:extLst>
          </p:cNvPr>
          <p:cNvCxnSpPr>
            <a:stCxn id="65" idx="2"/>
            <a:endCxn id="6" idx="6"/>
          </p:cNvCxnSpPr>
          <p:nvPr/>
        </p:nvCxnSpPr>
        <p:spPr>
          <a:xfrm flipH="1" flipV="1">
            <a:off x="1443538" y="4777407"/>
            <a:ext cx="420284" cy="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E3593052-55DF-460F-9167-4EB79A725BFC}"/>
              </a:ext>
            </a:extLst>
          </p:cNvPr>
          <p:cNvSpPr/>
          <p:nvPr/>
        </p:nvSpPr>
        <p:spPr>
          <a:xfrm>
            <a:off x="573038" y="5177458"/>
            <a:ext cx="1292086" cy="33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Kids Car</a:t>
            </a:r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9037B002-10DF-4F98-9ED0-A279B2B7929E}"/>
              </a:ext>
            </a:extLst>
          </p:cNvPr>
          <p:cNvSpPr/>
          <p:nvPr/>
        </p:nvSpPr>
        <p:spPr>
          <a:xfrm>
            <a:off x="4255228" y="4499110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10</a:t>
            </a:r>
            <a:endParaRPr lang="en-US" sz="1400" dirty="0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D3DC1C4-58AA-441C-B243-CD4FAA29FCEF}"/>
              </a:ext>
            </a:extLst>
          </p:cNvPr>
          <p:cNvCxnSpPr>
            <a:cxnSpLocks/>
            <a:stCxn id="6" idx="7"/>
            <a:endCxn id="85" idx="2"/>
          </p:cNvCxnSpPr>
          <p:nvPr/>
        </p:nvCxnSpPr>
        <p:spPr>
          <a:xfrm flipV="1">
            <a:off x="1365909" y="3707300"/>
            <a:ext cx="1378031" cy="86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Conector 84">
            <a:extLst>
              <a:ext uri="{FF2B5EF4-FFF2-40B4-BE49-F238E27FC236}">
                <a16:creationId xmlns:a16="http://schemas.microsoft.com/office/drawing/2014/main" id="{4045A48D-B338-4AA1-8941-599869C293BD}"/>
              </a:ext>
            </a:extLst>
          </p:cNvPr>
          <p:cNvSpPr/>
          <p:nvPr/>
        </p:nvSpPr>
        <p:spPr>
          <a:xfrm>
            <a:off x="2743940" y="3422378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en-US" dirty="0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7C24B58-A613-49CE-A5A8-0BD130A16C4C}"/>
              </a:ext>
            </a:extLst>
          </p:cNvPr>
          <p:cNvCxnSpPr>
            <a:cxnSpLocks/>
            <a:stCxn id="41" idx="2"/>
            <a:endCxn id="85" idx="6"/>
          </p:cNvCxnSpPr>
          <p:nvPr/>
        </p:nvCxnSpPr>
        <p:spPr>
          <a:xfrm flipH="1" flipV="1">
            <a:off x="3274027" y="3707300"/>
            <a:ext cx="501684" cy="1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C9C4AA68-1B38-47DC-8277-E4F8CED9571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78495" y="2805733"/>
            <a:ext cx="583176" cy="168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Conector 95">
            <a:extLst>
              <a:ext uri="{FF2B5EF4-FFF2-40B4-BE49-F238E27FC236}">
                <a16:creationId xmlns:a16="http://schemas.microsoft.com/office/drawing/2014/main" id="{7A9FED42-658A-4686-B195-E49693BA4BB5}"/>
              </a:ext>
            </a:extLst>
          </p:cNvPr>
          <p:cNvSpPr/>
          <p:nvPr/>
        </p:nvSpPr>
        <p:spPr>
          <a:xfrm>
            <a:off x="1503301" y="2246241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  <a:endParaRPr lang="en-US" dirty="0"/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BF9BC2A3-736F-4CC6-A99E-1C905EB483C3}"/>
              </a:ext>
            </a:extLst>
          </p:cNvPr>
          <p:cNvCxnSpPr>
            <a:stCxn id="96" idx="1"/>
            <a:endCxn id="26" idx="5"/>
          </p:cNvCxnSpPr>
          <p:nvPr/>
        </p:nvCxnSpPr>
        <p:spPr>
          <a:xfrm flipH="1" flipV="1">
            <a:off x="452458" y="1506808"/>
            <a:ext cx="1128472" cy="8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48D12590-3381-4C55-B958-279C2554D774}"/>
              </a:ext>
            </a:extLst>
          </p:cNvPr>
          <p:cNvCxnSpPr>
            <a:cxnSpLocks/>
            <a:stCxn id="96" idx="7"/>
            <a:endCxn id="5" idx="3"/>
          </p:cNvCxnSpPr>
          <p:nvPr/>
        </p:nvCxnSpPr>
        <p:spPr>
          <a:xfrm flipV="1">
            <a:off x="1955759" y="1506808"/>
            <a:ext cx="909382" cy="8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B18C13C7-0BA4-4BF2-B9B5-95EFF346B1F3}"/>
              </a:ext>
            </a:extLst>
          </p:cNvPr>
          <p:cNvCxnSpPr>
            <a:stCxn id="96" idx="6"/>
            <a:endCxn id="13" idx="3"/>
          </p:cNvCxnSpPr>
          <p:nvPr/>
        </p:nvCxnSpPr>
        <p:spPr>
          <a:xfrm flipV="1">
            <a:off x="2033388" y="1506808"/>
            <a:ext cx="3415927" cy="102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0C147188-1DAB-4807-BE26-5E83201B22B9}"/>
              </a:ext>
            </a:extLst>
          </p:cNvPr>
          <p:cNvCxnSpPr>
            <a:stCxn id="96" idx="5"/>
            <a:endCxn id="7" idx="3"/>
          </p:cNvCxnSpPr>
          <p:nvPr/>
        </p:nvCxnSpPr>
        <p:spPr>
          <a:xfrm flipV="1">
            <a:off x="1955759" y="2076652"/>
            <a:ext cx="6294734" cy="65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uxograma: Conector 105">
            <a:extLst>
              <a:ext uri="{FF2B5EF4-FFF2-40B4-BE49-F238E27FC236}">
                <a16:creationId xmlns:a16="http://schemas.microsoft.com/office/drawing/2014/main" id="{F26972D0-BC6B-4EA0-B6CB-3AA714F8386F}"/>
              </a:ext>
            </a:extLst>
          </p:cNvPr>
          <p:cNvSpPr/>
          <p:nvPr/>
        </p:nvSpPr>
        <p:spPr>
          <a:xfrm>
            <a:off x="5243044" y="4499110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D1A99D0C-BE6C-4547-9251-7F9135586D50}"/>
              </a:ext>
            </a:extLst>
          </p:cNvPr>
          <p:cNvSpPr/>
          <p:nvPr/>
        </p:nvSpPr>
        <p:spPr>
          <a:xfrm>
            <a:off x="6191594" y="4499110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11</a:t>
            </a:r>
            <a:endParaRPr lang="en-US" sz="1400" dirty="0"/>
          </a:p>
        </p:txBody>
      </p:sp>
      <p:sp>
        <p:nvSpPr>
          <p:cNvPr id="108" name="Fluxograma: Conector 107">
            <a:extLst>
              <a:ext uri="{FF2B5EF4-FFF2-40B4-BE49-F238E27FC236}">
                <a16:creationId xmlns:a16="http://schemas.microsoft.com/office/drawing/2014/main" id="{6C870E32-DB2A-4431-8BCD-623216032FEF}"/>
              </a:ext>
            </a:extLst>
          </p:cNvPr>
          <p:cNvSpPr/>
          <p:nvPr/>
        </p:nvSpPr>
        <p:spPr>
          <a:xfrm>
            <a:off x="7181098" y="4499110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uxograma: Conector 108">
            <a:extLst>
              <a:ext uri="{FF2B5EF4-FFF2-40B4-BE49-F238E27FC236}">
                <a16:creationId xmlns:a16="http://schemas.microsoft.com/office/drawing/2014/main" id="{0D030854-BC8C-4349-A8CE-5802F7010F47}"/>
              </a:ext>
            </a:extLst>
          </p:cNvPr>
          <p:cNvSpPr/>
          <p:nvPr/>
        </p:nvSpPr>
        <p:spPr>
          <a:xfrm>
            <a:off x="8180541" y="4507404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12</a:t>
            </a:r>
            <a:endParaRPr lang="en-US" sz="1400" dirty="0"/>
          </a:p>
        </p:txBody>
      </p:sp>
      <p:sp>
        <p:nvSpPr>
          <p:cNvPr id="110" name="Fluxograma: Conector 109">
            <a:extLst>
              <a:ext uri="{FF2B5EF4-FFF2-40B4-BE49-F238E27FC236}">
                <a16:creationId xmlns:a16="http://schemas.microsoft.com/office/drawing/2014/main" id="{0F5F0E43-67A9-495C-96D1-4F6E225BBD1C}"/>
              </a:ext>
            </a:extLst>
          </p:cNvPr>
          <p:cNvSpPr/>
          <p:nvPr/>
        </p:nvSpPr>
        <p:spPr>
          <a:xfrm>
            <a:off x="9040729" y="4507404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9BCABB81-14A4-48EC-A416-C61F31413B56}"/>
              </a:ext>
            </a:extLst>
          </p:cNvPr>
          <p:cNvSpPr/>
          <p:nvPr/>
        </p:nvSpPr>
        <p:spPr>
          <a:xfrm>
            <a:off x="4881439" y="5213077"/>
            <a:ext cx="1292086" cy="33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Cema</a:t>
            </a:r>
            <a:r>
              <a:rPr lang="pt-BR" sz="1400" dirty="0"/>
              <a:t> V</a:t>
            </a: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7BA95953-A59C-4632-AB23-F42D5D8AC33C}"/>
              </a:ext>
            </a:extLst>
          </p:cNvPr>
          <p:cNvSpPr/>
          <p:nvPr/>
        </p:nvSpPr>
        <p:spPr>
          <a:xfrm>
            <a:off x="6788482" y="5164210"/>
            <a:ext cx="1292086" cy="33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Burger King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4B33609F-C284-4E2D-818C-F23A384734B9}"/>
              </a:ext>
            </a:extLst>
          </p:cNvPr>
          <p:cNvSpPr/>
          <p:nvPr/>
        </p:nvSpPr>
        <p:spPr>
          <a:xfrm>
            <a:off x="8780620" y="5215563"/>
            <a:ext cx="1292086" cy="33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¨R&amp;B Acessório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9C24721A-B226-4EC6-9E24-06911DD06650}"/>
              </a:ext>
            </a:extLst>
          </p:cNvPr>
          <p:cNvCxnSpPr>
            <a:stCxn id="18" idx="6"/>
            <a:endCxn id="75" idx="2"/>
          </p:cNvCxnSpPr>
          <p:nvPr/>
        </p:nvCxnSpPr>
        <p:spPr>
          <a:xfrm>
            <a:off x="3542357" y="4777407"/>
            <a:ext cx="712871" cy="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1FDCC754-8F0B-4356-83A5-28713B737A8F}"/>
              </a:ext>
            </a:extLst>
          </p:cNvPr>
          <p:cNvCxnSpPr>
            <a:cxnSpLocks/>
            <a:stCxn id="75" idx="6"/>
            <a:endCxn id="106" idx="2"/>
          </p:cNvCxnSpPr>
          <p:nvPr/>
        </p:nvCxnSpPr>
        <p:spPr>
          <a:xfrm>
            <a:off x="4785315" y="4784032"/>
            <a:ext cx="457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E7DF538-9701-4C8F-AF0D-5C44642F7CC4}"/>
              </a:ext>
            </a:extLst>
          </p:cNvPr>
          <p:cNvCxnSpPr>
            <a:cxnSpLocks/>
            <a:stCxn id="106" idx="6"/>
            <a:endCxn id="107" idx="2"/>
          </p:cNvCxnSpPr>
          <p:nvPr/>
        </p:nvCxnSpPr>
        <p:spPr>
          <a:xfrm>
            <a:off x="5773131" y="4784032"/>
            <a:ext cx="41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54ABBC7E-CB6B-4952-BA78-225EDFEF8BC5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6721681" y="4784032"/>
            <a:ext cx="459417" cy="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7F68EACC-2BEC-43C8-9276-8E096BD3BB3B}"/>
              </a:ext>
            </a:extLst>
          </p:cNvPr>
          <p:cNvCxnSpPr>
            <a:cxnSpLocks/>
          </p:cNvCxnSpPr>
          <p:nvPr/>
        </p:nvCxnSpPr>
        <p:spPr>
          <a:xfrm flipV="1">
            <a:off x="7721124" y="4792325"/>
            <a:ext cx="459417" cy="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5ACE228E-0F75-46B0-8AD3-091AEFFD3838}"/>
              </a:ext>
            </a:extLst>
          </p:cNvPr>
          <p:cNvCxnSpPr>
            <a:cxnSpLocks/>
            <a:stCxn id="109" idx="6"/>
            <a:endCxn id="110" idx="2"/>
          </p:cNvCxnSpPr>
          <p:nvPr/>
        </p:nvCxnSpPr>
        <p:spPr>
          <a:xfrm>
            <a:off x="8710628" y="4792326"/>
            <a:ext cx="330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uxograma: Conector 139">
            <a:extLst>
              <a:ext uri="{FF2B5EF4-FFF2-40B4-BE49-F238E27FC236}">
                <a16:creationId xmlns:a16="http://schemas.microsoft.com/office/drawing/2014/main" id="{91BB2E2D-60D6-4A37-BDA4-86FD50C66920}"/>
              </a:ext>
            </a:extLst>
          </p:cNvPr>
          <p:cNvSpPr/>
          <p:nvPr/>
        </p:nvSpPr>
        <p:spPr>
          <a:xfrm>
            <a:off x="9245633" y="1557549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uxograma: Conector 140">
            <a:extLst>
              <a:ext uri="{FF2B5EF4-FFF2-40B4-BE49-F238E27FC236}">
                <a16:creationId xmlns:a16="http://schemas.microsoft.com/office/drawing/2014/main" id="{459E3B8C-01C3-40AE-898D-69A333EE3AE2}"/>
              </a:ext>
            </a:extLst>
          </p:cNvPr>
          <p:cNvSpPr/>
          <p:nvPr/>
        </p:nvSpPr>
        <p:spPr>
          <a:xfrm>
            <a:off x="11663208" y="31201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uxograma: Conector 141">
            <a:extLst>
              <a:ext uri="{FF2B5EF4-FFF2-40B4-BE49-F238E27FC236}">
                <a16:creationId xmlns:a16="http://schemas.microsoft.com/office/drawing/2014/main" id="{DCBAE658-B9E8-4346-84CB-B135BAB83CD4}"/>
              </a:ext>
            </a:extLst>
          </p:cNvPr>
          <p:cNvSpPr/>
          <p:nvPr/>
        </p:nvSpPr>
        <p:spPr>
          <a:xfrm>
            <a:off x="10518514" y="667263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uxograma: Conector 142">
            <a:extLst>
              <a:ext uri="{FF2B5EF4-FFF2-40B4-BE49-F238E27FC236}">
                <a16:creationId xmlns:a16="http://schemas.microsoft.com/office/drawing/2014/main" id="{B70663A4-3FFC-445E-8E86-A3364E1303AB}"/>
              </a:ext>
            </a:extLst>
          </p:cNvPr>
          <p:cNvSpPr/>
          <p:nvPr/>
        </p:nvSpPr>
        <p:spPr>
          <a:xfrm>
            <a:off x="11316390" y="1590260"/>
            <a:ext cx="530087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uxograma: Conector 143">
            <a:extLst>
              <a:ext uri="{FF2B5EF4-FFF2-40B4-BE49-F238E27FC236}">
                <a16:creationId xmlns:a16="http://schemas.microsoft.com/office/drawing/2014/main" id="{9E7B6E0E-8228-4B93-9DD8-978513B191AF}"/>
              </a:ext>
            </a:extLst>
          </p:cNvPr>
          <p:cNvSpPr/>
          <p:nvPr/>
        </p:nvSpPr>
        <p:spPr>
          <a:xfrm>
            <a:off x="11707717" y="3218308"/>
            <a:ext cx="409295" cy="34455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uxograma: Conector 144">
            <a:extLst>
              <a:ext uri="{FF2B5EF4-FFF2-40B4-BE49-F238E27FC236}">
                <a16:creationId xmlns:a16="http://schemas.microsoft.com/office/drawing/2014/main" id="{57C394EB-F5D3-4662-9A2C-47A212927329}"/>
              </a:ext>
            </a:extLst>
          </p:cNvPr>
          <p:cNvSpPr/>
          <p:nvPr/>
        </p:nvSpPr>
        <p:spPr>
          <a:xfrm>
            <a:off x="11210750" y="4947198"/>
            <a:ext cx="530088" cy="569844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ABFB7D5A-27A2-47A1-9FFA-9DFE3A17116C}"/>
              </a:ext>
            </a:extLst>
          </p:cNvPr>
          <p:cNvCxnSpPr>
            <a:cxnSpLocks/>
            <a:stCxn id="110" idx="6"/>
            <a:endCxn id="153" idx="4"/>
          </p:cNvCxnSpPr>
          <p:nvPr/>
        </p:nvCxnSpPr>
        <p:spPr>
          <a:xfrm flipV="1">
            <a:off x="9570816" y="3333647"/>
            <a:ext cx="288468" cy="145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uxograma: Conector 152">
            <a:extLst>
              <a:ext uri="{FF2B5EF4-FFF2-40B4-BE49-F238E27FC236}">
                <a16:creationId xmlns:a16="http://schemas.microsoft.com/office/drawing/2014/main" id="{24189451-1444-400C-81F4-5918C7C5D19D}"/>
              </a:ext>
            </a:extLst>
          </p:cNvPr>
          <p:cNvSpPr/>
          <p:nvPr/>
        </p:nvSpPr>
        <p:spPr>
          <a:xfrm>
            <a:off x="9594240" y="2763803"/>
            <a:ext cx="530087" cy="56984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13</a:t>
            </a:r>
            <a:endParaRPr lang="en-US" sz="1400" dirty="0"/>
          </a:p>
        </p:txBody>
      </p:sp>
      <p:cxnSp>
        <p:nvCxnSpPr>
          <p:cNvPr id="161" name="Conector reto 160">
            <a:extLst>
              <a:ext uri="{FF2B5EF4-FFF2-40B4-BE49-F238E27FC236}">
                <a16:creationId xmlns:a16="http://schemas.microsoft.com/office/drawing/2014/main" id="{F18D1978-5A86-4804-90C3-9C445ED77B10}"/>
              </a:ext>
            </a:extLst>
          </p:cNvPr>
          <p:cNvCxnSpPr>
            <a:stCxn id="153" idx="0"/>
            <a:endCxn id="140" idx="4"/>
          </p:cNvCxnSpPr>
          <p:nvPr/>
        </p:nvCxnSpPr>
        <p:spPr>
          <a:xfrm flipH="1" flipV="1">
            <a:off x="9510677" y="2127393"/>
            <a:ext cx="348607" cy="63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to 162">
            <a:extLst>
              <a:ext uri="{FF2B5EF4-FFF2-40B4-BE49-F238E27FC236}">
                <a16:creationId xmlns:a16="http://schemas.microsoft.com/office/drawing/2014/main" id="{E95A9DC8-2B22-4794-BBB7-FC5CDC06005F}"/>
              </a:ext>
            </a:extLst>
          </p:cNvPr>
          <p:cNvCxnSpPr>
            <a:stCxn id="153" idx="7"/>
            <a:endCxn id="142" idx="4"/>
          </p:cNvCxnSpPr>
          <p:nvPr/>
        </p:nvCxnSpPr>
        <p:spPr>
          <a:xfrm flipV="1">
            <a:off x="10046698" y="1237107"/>
            <a:ext cx="736860" cy="1610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E5512937-D632-4851-888D-C4530D51A8E4}"/>
              </a:ext>
            </a:extLst>
          </p:cNvPr>
          <p:cNvCxnSpPr>
            <a:stCxn id="153" idx="6"/>
            <a:endCxn id="143" idx="4"/>
          </p:cNvCxnSpPr>
          <p:nvPr/>
        </p:nvCxnSpPr>
        <p:spPr>
          <a:xfrm flipV="1">
            <a:off x="10124327" y="2160104"/>
            <a:ext cx="1457107" cy="88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86D8E9A0-03E5-4D50-991B-9FCEBDD9ED21}"/>
              </a:ext>
            </a:extLst>
          </p:cNvPr>
          <p:cNvCxnSpPr>
            <a:stCxn id="153" idx="5"/>
            <a:endCxn id="144" idx="3"/>
          </p:cNvCxnSpPr>
          <p:nvPr/>
        </p:nvCxnSpPr>
        <p:spPr>
          <a:xfrm>
            <a:off x="10046698" y="3250195"/>
            <a:ext cx="1720959" cy="26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DE5CA7CB-24A4-40D7-8D4C-33EC6ACE1B48}"/>
              </a:ext>
            </a:extLst>
          </p:cNvPr>
          <p:cNvCxnSpPr>
            <a:stCxn id="153" idx="5"/>
            <a:endCxn id="145" idx="2"/>
          </p:cNvCxnSpPr>
          <p:nvPr/>
        </p:nvCxnSpPr>
        <p:spPr>
          <a:xfrm>
            <a:off x="10046698" y="3250195"/>
            <a:ext cx="1164052" cy="19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21584174-5E83-4814-B1A8-61E4C0E9A38C}"/>
              </a:ext>
            </a:extLst>
          </p:cNvPr>
          <p:cNvSpPr/>
          <p:nvPr/>
        </p:nvSpPr>
        <p:spPr>
          <a:xfrm>
            <a:off x="10775833" y="5611442"/>
            <a:ext cx="1292086" cy="3074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MC </a:t>
            </a:r>
            <a:r>
              <a:rPr lang="pt-BR" sz="1400" dirty="0" err="1"/>
              <a:t>Donald’s</a:t>
            </a:r>
            <a:endParaRPr lang="pt-BR" sz="1400" dirty="0"/>
          </a:p>
        </p:txBody>
      </p:sp>
      <p:sp>
        <p:nvSpPr>
          <p:cNvPr id="185" name="Fluxograma: Conector 184">
            <a:extLst>
              <a:ext uri="{FF2B5EF4-FFF2-40B4-BE49-F238E27FC236}">
                <a16:creationId xmlns:a16="http://schemas.microsoft.com/office/drawing/2014/main" id="{74660B53-2B4E-4E97-BD96-61E159CD9FEA}"/>
              </a:ext>
            </a:extLst>
          </p:cNvPr>
          <p:cNvSpPr/>
          <p:nvPr/>
        </p:nvSpPr>
        <p:spPr>
          <a:xfrm>
            <a:off x="9969533" y="1446369"/>
            <a:ext cx="495252" cy="36188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14</a:t>
            </a:r>
            <a:endParaRPr lang="en-US" sz="1000" dirty="0"/>
          </a:p>
        </p:txBody>
      </p:sp>
      <p:sp>
        <p:nvSpPr>
          <p:cNvPr id="187" name="Fluxograma: Conector 186">
            <a:extLst>
              <a:ext uri="{FF2B5EF4-FFF2-40B4-BE49-F238E27FC236}">
                <a16:creationId xmlns:a16="http://schemas.microsoft.com/office/drawing/2014/main" id="{5D0BCA02-F41A-4D00-94BC-25BCA269C506}"/>
              </a:ext>
            </a:extLst>
          </p:cNvPr>
          <p:cNvSpPr/>
          <p:nvPr/>
        </p:nvSpPr>
        <p:spPr>
          <a:xfrm>
            <a:off x="10669776" y="1677130"/>
            <a:ext cx="474801" cy="39610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15</a:t>
            </a:r>
            <a:endParaRPr lang="en-US" sz="1100" dirty="0"/>
          </a:p>
        </p:txBody>
      </p:sp>
      <p:sp>
        <p:nvSpPr>
          <p:cNvPr id="188" name="Fluxograma: Conector 187">
            <a:extLst>
              <a:ext uri="{FF2B5EF4-FFF2-40B4-BE49-F238E27FC236}">
                <a16:creationId xmlns:a16="http://schemas.microsoft.com/office/drawing/2014/main" id="{99F85BF7-88C5-4940-BC4B-6E5EA33E0B3D}"/>
              </a:ext>
            </a:extLst>
          </p:cNvPr>
          <p:cNvSpPr/>
          <p:nvPr/>
        </p:nvSpPr>
        <p:spPr>
          <a:xfrm>
            <a:off x="11401685" y="2571546"/>
            <a:ext cx="570322" cy="39610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17</a:t>
            </a:r>
            <a:endParaRPr lang="en-US" sz="1400" dirty="0"/>
          </a:p>
        </p:txBody>
      </p:sp>
      <p:sp>
        <p:nvSpPr>
          <p:cNvPr id="189" name="Fluxograma: Conector 188">
            <a:extLst>
              <a:ext uri="{FF2B5EF4-FFF2-40B4-BE49-F238E27FC236}">
                <a16:creationId xmlns:a16="http://schemas.microsoft.com/office/drawing/2014/main" id="{01AC7C11-5242-451E-9038-7C2ACDB62C0A}"/>
              </a:ext>
            </a:extLst>
          </p:cNvPr>
          <p:cNvSpPr/>
          <p:nvPr/>
        </p:nvSpPr>
        <p:spPr>
          <a:xfrm>
            <a:off x="11447257" y="4035304"/>
            <a:ext cx="524750" cy="3874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18</a:t>
            </a:r>
            <a:endParaRPr lang="en-US" sz="1400" dirty="0"/>
          </a:p>
        </p:txBody>
      </p:sp>
      <p:sp>
        <p:nvSpPr>
          <p:cNvPr id="190" name="Fluxograma: Conector 189">
            <a:extLst>
              <a:ext uri="{FF2B5EF4-FFF2-40B4-BE49-F238E27FC236}">
                <a16:creationId xmlns:a16="http://schemas.microsoft.com/office/drawing/2014/main" id="{C3BE3F1C-FDD3-4747-9DE2-D57FBDE01470}"/>
              </a:ext>
            </a:extLst>
          </p:cNvPr>
          <p:cNvSpPr/>
          <p:nvPr/>
        </p:nvSpPr>
        <p:spPr>
          <a:xfrm>
            <a:off x="11389500" y="836541"/>
            <a:ext cx="522865" cy="39610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16</a:t>
            </a:r>
            <a:endParaRPr lang="en-US" sz="1200" dirty="0"/>
          </a:p>
        </p:txBody>
      </p: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01277AFA-230D-476E-B365-C4D92AC774FA}"/>
              </a:ext>
            </a:extLst>
          </p:cNvPr>
          <p:cNvCxnSpPr>
            <a:cxnSpLocks/>
            <a:stCxn id="145" idx="7"/>
            <a:endCxn id="189" idx="4"/>
          </p:cNvCxnSpPr>
          <p:nvPr/>
        </p:nvCxnSpPr>
        <p:spPr>
          <a:xfrm flipV="1">
            <a:off x="11663208" y="4422720"/>
            <a:ext cx="46424" cy="60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16129CE4-4BAC-48B4-AF7E-5FCF11B1E368}"/>
              </a:ext>
            </a:extLst>
          </p:cNvPr>
          <p:cNvCxnSpPr>
            <a:cxnSpLocks/>
            <a:stCxn id="189" idx="0"/>
            <a:endCxn id="144" idx="4"/>
          </p:cNvCxnSpPr>
          <p:nvPr/>
        </p:nvCxnSpPr>
        <p:spPr>
          <a:xfrm flipV="1">
            <a:off x="11709632" y="3562862"/>
            <a:ext cx="202733" cy="47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BB1555F5-CDE9-44B1-92CC-55C7D3C4AA12}"/>
              </a:ext>
            </a:extLst>
          </p:cNvPr>
          <p:cNvCxnSpPr>
            <a:cxnSpLocks/>
            <a:stCxn id="144" idx="0"/>
            <a:endCxn id="188" idx="4"/>
          </p:cNvCxnSpPr>
          <p:nvPr/>
        </p:nvCxnSpPr>
        <p:spPr>
          <a:xfrm flipH="1" flipV="1">
            <a:off x="11686846" y="2967649"/>
            <a:ext cx="225519" cy="25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53A7E64F-2B44-4D54-8E91-E8059A946C01}"/>
              </a:ext>
            </a:extLst>
          </p:cNvPr>
          <p:cNvCxnSpPr>
            <a:cxnSpLocks/>
            <a:stCxn id="188" idx="0"/>
            <a:endCxn id="143" idx="4"/>
          </p:cNvCxnSpPr>
          <p:nvPr/>
        </p:nvCxnSpPr>
        <p:spPr>
          <a:xfrm flipH="1" flipV="1">
            <a:off x="11581434" y="2160104"/>
            <a:ext cx="105412" cy="41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1C6186D3-D3C6-48B6-BCAB-1704F0E84171}"/>
              </a:ext>
            </a:extLst>
          </p:cNvPr>
          <p:cNvCxnSpPr>
            <a:cxnSpLocks/>
            <a:stCxn id="140" idx="6"/>
            <a:endCxn id="185" idx="2"/>
          </p:cNvCxnSpPr>
          <p:nvPr/>
        </p:nvCxnSpPr>
        <p:spPr>
          <a:xfrm flipV="1">
            <a:off x="9775720" y="1627313"/>
            <a:ext cx="193813" cy="21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A3EAB602-9CCC-4B43-9033-0842F0359296}"/>
              </a:ext>
            </a:extLst>
          </p:cNvPr>
          <p:cNvCxnSpPr>
            <a:cxnSpLocks/>
            <a:stCxn id="185" idx="6"/>
            <a:endCxn id="142" idx="3"/>
          </p:cNvCxnSpPr>
          <p:nvPr/>
        </p:nvCxnSpPr>
        <p:spPr>
          <a:xfrm flipV="1">
            <a:off x="10464785" y="1153655"/>
            <a:ext cx="131358" cy="47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C0F37E30-2D4D-4433-A37B-D2974EB0EE6E}"/>
              </a:ext>
            </a:extLst>
          </p:cNvPr>
          <p:cNvCxnSpPr>
            <a:cxnSpLocks/>
            <a:stCxn id="187" idx="0"/>
            <a:endCxn id="142" idx="5"/>
          </p:cNvCxnSpPr>
          <p:nvPr/>
        </p:nvCxnSpPr>
        <p:spPr>
          <a:xfrm flipV="1">
            <a:off x="10907177" y="1153655"/>
            <a:ext cx="63795" cy="52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8D154631-1952-4F4D-A656-07583328BA37}"/>
              </a:ext>
            </a:extLst>
          </p:cNvPr>
          <p:cNvCxnSpPr>
            <a:cxnSpLocks/>
            <a:stCxn id="187" idx="6"/>
            <a:endCxn id="143" idx="2"/>
          </p:cNvCxnSpPr>
          <p:nvPr/>
        </p:nvCxnSpPr>
        <p:spPr>
          <a:xfrm>
            <a:off x="11144577" y="1875182"/>
            <a:ext cx="171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3AA297BF-604E-4DA3-B0DA-0D20BC9B95A4}"/>
              </a:ext>
            </a:extLst>
          </p:cNvPr>
          <p:cNvCxnSpPr>
            <a:cxnSpLocks/>
            <a:stCxn id="142" idx="6"/>
            <a:endCxn id="190" idx="3"/>
          </p:cNvCxnSpPr>
          <p:nvPr/>
        </p:nvCxnSpPr>
        <p:spPr>
          <a:xfrm>
            <a:off x="11048601" y="952185"/>
            <a:ext cx="417471" cy="22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E68059F0-C507-4720-AEA9-44D66236B75A}"/>
              </a:ext>
            </a:extLst>
          </p:cNvPr>
          <p:cNvCxnSpPr>
            <a:cxnSpLocks/>
            <a:stCxn id="190" idx="7"/>
            <a:endCxn id="141" idx="3"/>
          </p:cNvCxnSpPr>
          <p:nvPr/>
        </p:nvCxnSpPr>
        <p:spPr>
          <a:xfrm flipH="1" flipV="1">
            <a:off x="11740837" y="517593"/>
            <a:ext cx="94956" cy="37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F22354D0-5079-476F-AB12-A7233DA69BA1}"/>
              </a:ext>
            </a:extLst>
          </p:cNvPr>
          <p:cNvCxnSpPr>
            <a:cxnSpLocks/>
            <a:stCxn id="143" idx="0"/>
            <a:endCxn id="190" idx="5"/>
          </p:cNvCxnSpPr>
          <p:nvPr/>
        </p:nvCxnSpPr>
        <p:spPr>
          <a:xfrm flipV="1">
            <a:off x="11581434" y="1174636"/>
            <a:ext cx="254359" cy="415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A3E4F6C5-9D11-43F0-8F80-1EE620F99FB1}"/>
              </a:ext>
            </a:extLst>
          </p:cNvPr>
          <p:cNvSpPr/>
          <p:nvPr/>
        </p:nvSpPr>
        <p:spPr>
          <a:xfrm>
            <a:off x="8983779" y="1122041"/>
            <a:ext cx="1142390" cy="3243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Suissa</a:t>
            </a:r>
            <a:endParaRPr lang="pt-BR" dirty="0"/>
          </a:p>
        </p:txBody>
      </p:sp>
      <p:sp>
        <p:nvSpPr>
          <p:cNvPr id="114" name="Retângulo: Cantos Arredondados 113">
            <a:extLst>
              <a:ext uri="{FF2B5EF4-FFF2-40B4-BE49-F238E27FC236}">
                <a16:creationId xmlns:a16="http://schemas.microsoft.com/office/drawing/2014/main" id="{685FEA08-A29C-4624-9ABA-123FBA74C3A7}"/>
              </a:ext>
            </a:extLst>
          </p:cNvPr>
          <p:cNvSpPr/>
          <p:nvPr/>
        </p:nvSpPr>
        <p:spPr>
          <a:xfrm>
            <a:off x="9322395" y="560932"/>
            <a:ext cx="1142390" cy="3243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Triton</a:t>
            </a:r>
            <a:endParaRPr lang="pt-BR" dirty="0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67035F7F-5E6C-42F6-8270-89236282AB64}"/>
              </a:ext>
            </a:extLst>
          </p:cNvPr>
          <p:cNvSpPr/>
          <p:nvPr/>
        </p:nvSpPr>
        <p:spPr>
          <a:xfrm>
            <a:off x="10527211" y="3858"/>
            <a:ext cx="1099428" cy="4343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Grão Expresso</a:t>
            </a:r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63C24B05-9183-437D-A024-D2D0818E6D69}"/>
              </a:ext>
            </a:extLst>
          </p:cNvPr>
          <p:cNvSpPr/>
          <p:nvPr/>
        </p:nvSpPr>
        <p:spPr>
          <a:xfrm rot="16200000">
            <a:off x="10770455" y="3336198"/>
            <a:ext cx="1142390" cy="3243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White Pla</a:t>
            </a: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7485B9FF-F891-4690-B94F-943A6E454949}"/>
              </a:ext>
            </a:extLst>
          </p:cNvPr>
          <p:cNvSpPr/>
          <p:nvPr/>
        </p:nvSpPr>
        <p:spPr>
          <a:xfrm rot="16200000">
            <a:off x="11406112" y="1771237"/>
            <a:ext cx="1292086" cy="2940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Saraiva</a:t>
            </a:r>
          </a:p>
        </p:txBody>
      </p:sp>
    </p:spTree>
    <p:extLst>
      <p:ext uri="{BB962C8B-B14F-4D97-AF65-F5344CB8AC3E}">
        <p14:creationId xmlns:p14="http://schemas.microsoft.com/office/powerpoint/2010/main" val="15399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6B8BB3-AFF1-4503-A545-31C351F8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6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2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liniker jardel</dc:creator>
  <cp:lastModifiedBy>liniker jardel</cp:lastModifiedBy>
  <cp:revision>14</cp:revision>
  <dcterms:created xsi:type="dcterms:W3CDTF">2019-05-30T02:36:24Z</dcterms:created>
  <dcterms:modified xsi:type="dcterms:W3CDTF">2019-06-01T21:00:06Z</dcterms:modified>
</cp:coreProperties>
</file>