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43"/>
    <a:srgbClr val="F7F7F7"/>
    <a:srgbClr val="F4F4F4"/>
    <a:srgbClr val="F9F9F9"/>
    <a:srgbClr val="EFEFEF"/>
    <a:srgbClr val="7588E9"/>
    <a:srgbClr val="877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2" name="同侧圆角矩形 41"/>
          <p:cNvSpPr/>
          <p:nvPr/>
        </p:nvSpPr>
        <p:spPr>
          <a:xfrm>
            <a:off x="4289425" y="135255"/>
            <a:ext cx="3540125" cy="2472690"/>
          </a:xfrm>
          <a:prstGeom prst="round2Same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同侧圆角矩形 42"/>
          <p:cNvSpPr/>
          <p:nvPr/>
        </p:nvSpPr>
        <p:spPr>
          <a:xfrm rot="10800000">
            <a:off x="4293235" y="5958205"/>
            <a:ext cx="3540760" cy="768350"/>
          </a:xfrm>
          <a:prstGeom prst="round2Same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293870" y="2607945"/>
            <a:ext cx="3540125" cy="333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7" name="图片 46" descr="C:/Users/lin/AppData/Local/Temp/kaimatting/20210407211530/output_aiMatting_20210407211534.pngoutput_aiMatting_202104072115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90" y="6037898"/>
            <a:ext cx="657860" cy="6019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069840" y="6159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兰大</a:t>
            </a:r>
            <a:r>
              <a:rPr lang="zh-CN" altLang="en-US"/>
              <a:t>易物小站</a:t>
            </a:r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4507230" y="694690"/>
            <a:ext cx="139700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526915" y="824230"/>
            <a:ext cx="120015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5659755" y="2327275"/>
            <a:ext cx="75565" cy="7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863590" y="232727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057265" y="232727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249670" y="232727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450330" y="232727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7" name="图片 66" descr="霍乱时期的爱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30" y="2712720"/>
            <a:ext cx="744220" cy="958215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5547360" y="2712720"/>
            <a:ext cx="2296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物品</a:t>
            </a:r>
            <a:r>
              <a:rPr lang="zh-CN" altLang="en-US" sz="1400"/>
              <a:t>：《霍乱时期的爱情》</a:t>
            </a:r>
            <a:endParaRPr lang="zh-CN" altLang="en-US" sz="1400"/>
          </a:p>
        </p:txBody>
      </p:sp>
      <p:sp>
        <p:nvSpPr>
          <p:cNvPr id="69" name="文本框 68"/>
          <p:cNvSpPr txBox="1"/>
          <p:nvPr/>
        </p:nvSpPr>
        <p:spPr>
          <a:xfrm>
            <a:off x="5551170" y="2988310"/>
            <a:ext cx="1706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</a:t>
            </a:r>
            <a:r>
              <a:rPr lang="zh-CN" altLang="en-US" sz="1400"/>
              <a:t>在地：城关校区</a:t>
            </a:r>
            <a:endParaRPr lang="zh-CN" altLang="en-US" sz="1400"/>
          </a:p>
        </p:txBody>
      </p:sp>
      <p:sp>
        <p:nvSpPr>
          <p:cNvPr id="70" name="文本框 69"/>
          <p:cNvSpPr txBox="1"/>
          <p:nvPr/>
        </p:nvSpPr>
        <p:spPr>
          <a:xfrm>
            <a:off x="5560695" y="3297555"/>
            <a:ext cx="1843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服务类型：赠送</a:t>
            </a:r>
            <a:endParaRPr lang="zh-CN" altLang="en-US" sz="1400"/>
          </a:p>
        </p:txBody>
      </p:sp>
      <p:cxnSp>
        <p:nvCxnSpPr>
          <p:cNvPr id="71" name="直接连接符 70"/>
          <p:cNvCxnSpPr/>
          <p:nvPr/>
        </p:nvCxnSpPr>
        <p:spPr>
          <a:xfrm>
            <a:off x="4293870" y="3823970"/>
            <a:ext cx="3540125" cy="95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293870" y="4993640"/>
            <a:ext cx="3530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3" name="图片 72"/>
          <p:cNvPicPr>
            <a:picLocks noChangeAspect="1"/>
          </p:cNvPicPr>
          <p:nvPr/>
        </p:nvPicPr>
        <p:blipFill>
          <a:blip r:embed="rId4"/>
          <a:srcRect l="3623" t="3101" r="33457" b="-1230"/>
          <a:stretch>
            <a:fillRect/>
          </a:stretch>
        </p:blipFill>
        <p:spPr>
          <a:xfrm>
            <a:off x="4485640" y="3930015"/>
            <a:ext cx="765810" cy="895350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5592445" y="3883660"/>
            <a:ext cx="1894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物品：游戏机</a:t>
            </a:r>
            <a:endParaRPr lang="zh-CN" altLang="en-US" sz="1400"/>
          </a:p>
        </p:txBody>
      </p:sp>
      <p:sp>
        <p:nvSpPr>
          <p:cNvPr id="75" name="文本框 74"/>
          <p:cNvSpPr txBox="1"/>
          <p:nvPr/>
        </p:nvSpPr>
        <p:spPr>
          <a:xfrm>
            <a:off x="5601335" y="4184015"/>
            <a:ext cx="1945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所在地：榆中</a:t>
            </a:r>
            <a:r>
              <a:rPr lang="zh-CN" altLang="en-US" sz="1400"/>
              <a:t>校区</a:t>
            </a:r>
            <a:endParaRPr lang="zh-CN" altLang="en-US" sz="1400"/>
          </a:p>
        </p:txBody>
      </p:sp>
      <p:sp>
        <p:nvSpPr>
          <p:cNvPr id="76" name="文本框 75"/>
          <p:cNvSpPr txBox="1"/>
          <p:nvPr/>
        </p:nvSpPr>
        <p:spPr>
          <a:xfrm>
            <a:off x="5612130" y="4493895"/>
            <a:ext cx="178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服务类型：交换</a:t>
            </a:r>
            <a:endParaRPr lang="zh-CN" altLang="en-US" sz="1400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5"/>
          <a:srcRect l="9192" t="3940" r="13723" b="19895"/>
          <a:stretch>
            <a:fillRect/>
          </a:stretch>
        </p:blipFill>
        <p:spPr>
          <a:xfrm>
            <a:off x="4490720" y="5152390"/>
            <a:ext cx="803910" cy="794385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5618480" y="5126355"/>
            <a:ext cx="154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物品：滑板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5619115" y="5396230"/>
            <a:ext cx="197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所在地：城关校区</a:t>
            </a:r>
            <a:endParaRPr lang="zh-CN" altLang="en-US" sz="1400"/>
          </a:p>
        </p:txBody>
      </p:sp>
      <p:sp>
        <p:nvSpPr>
          <p:cNvPr id="80" name="文本框 79"/>
          <p:cNvSpPr txBox="1"/>
          <p:nvPr/>
        </p:nvSpPr>
        <p:spPr>
          <a:xfrm>
            <a:off x="5617845" y="5686425"/>
            <a:ext cx="1887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服务类型：交换</a:t>
            </a:r>
            <a:endParaRPr lang="zh-CN" altLang="en-US" sz="1400"/>
          </a:p>
        </p:txBody>
      </p:sp>
      <p:pic>
        <p:nvPicPr>
          <p:cNvPr id="81" name="图片 80" descr="C:/Users/lin/AppData/Local/Temp/kaimatting/20210407211524/output_aiMatting_20210407211527.pngoutput_aiMatting_202104072115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420" y="6048375"/>
            <a:ext cx="676910" cy="594360"/>
          </a:xfrm>
          <a:prstGeom prst="rect">
            <a:avLst/>
          </a:prstGeom>
        </p:spPr>
      </p:pic>
      <p:sp>
        <p:nvSpPr>
          <p:cNvPr id="82" name="矩形 81"/>
          <p:cNvSpPr/>
          <p:nvPr/>
        </p:nvSpPr>
        <p:spPr>
          <a:xfrm>
            <a:off x="808355" y="40513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首页</a:t>
            </a:r>
            <a:endParaRPr lang="zh-CN" altLang="en-US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3" name="图片 82" descr="C:/Users/lin/AppData/Local/Temp/kaimatting/20210407211236/output_aiMatting_20210407211240.pngoutput_aiMatting_20210407211240"/>
          <p:cNvPicPr>
            <a:picLocks noChangeAspect="1"/>
          </p:cNvPicPr>
          <p:nvPr/>
        </p:nvPicPr>
        <p:blipFill>
          <a:blip r:embed="rId7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5500" y="6055360"/>
            <a:ext cx="665480" cy="5461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86" name="流程图: 终止 85"/>
          <p:cNvSpPr/>
          <p:nvPr/>
        </p:nvSpPr>
        <p:spPr>
          <a:xfrm>
            <a:off x="6743065" y="608965"/>
            <a:ext cx="968375" cy="338455"/>
          </a:xfrm>
          <a:prstGeom prst="flowChartTerminator">
            <a:avLst/>
          </a:prstGeom>
          <a:solidFill>
            <a:srgbClr val="FFD8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连接符 86"/>
          <p:cNvCxnSpPr>
            <a:stCxn id="88" idx="0"/>
            <a:endCxn id="88" idx="2"/>
          </p:cNvCxnSpPr>
          <p:nvPr/>
        </p:nvCxnSpPr>
        <p:spPr>
          <a:xfrm>
            <a:off x="7237730" y="674370"/>
            <a:ext cx="0" cy="208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图片 87" descr="C:/Users/lin/AppData/Local/Temp/kaimatting/20210407213432/output_aiMatting_20210407213444.pngoutput_aiMatting_202104072134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700" y="674370"/>
            <a:ext cx="734060" cy="208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同侧圆角矩形 41"/>
          <p:cNvSpPr/>
          <p:nvPr/>
        </p:nvSpPr>
        <p:spPr>
          <a:xfrm>
            <a:off x="4303395" y="113665"/>
            <a:ext cx="3540125" cy="2472690"/>
          </a:xfrm>
          <a:prstGeom prst="round2Same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同侧圆角矩形 7"/>
          <p:cNvSpPr/>
          <p:nvPr/>
        </p:nvSpPr>
        <p:spPr>
          <a:xfrm rot="10800000">
            <a:off x="4312285" y="5932805"/>
            <a:ext cx="3521710" cy="768350"/>
          </a:xfrm>
          <a:prstGeom prst="round2SameRect">
            <a:avLst/>
          </a:prstGeom>
          <a:noFill/>
          <a:ln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03395" y="2582545"/>
            <a:ext cx="3540125" cy="333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C:/Users/lin/AppData/Local/Temp/kaimatting/20210407211207/output_aiMatting_20210407211220.pngoutput_aiMatting_202104072112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15" y="6012498"/>
            <a:ext cx="657860" cy="601980"/>
          </a:xfrm>
          <a:prstGeom prst="rect">
            <a:avLst/>
          </a:prstGeom>
        </p:spPr>
      </p:pic>
      <p:pic>
        <p:nvPicPr>
          <p:cNvPr id="16" name="图片 15" descr="C:/Users/lin/AppData/Local/Temp/kaimatting/20210407211236/output_aiMatting_20210407211240.pngoutput_aiMatting_20210407211240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4550" y="6045835"/>
            <a:ext cx="665480" cy="5461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7" name="文本框 16"/>
          <p:cNvSpPr txBox="1"/>
          <p:nvPr/>
        </p:nvSpPr>
        <p:spPr>
          <a:xfrm>
            <a:off x="5079365" y="5905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兰大</a:t>
            </a:r>
            <a:r>
              <a:rPr lang="zh-CN" altLang="en-US"/>
              <a:t>易物小站</a:t>
            </a: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4516755" y="669290"/>
            <a:ext cx="139700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36440" y="798830"/>
            <a:ext cx="120015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669280" y="2301875"/>
            <a:ext cx="75565" cy="7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873115" y="230187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066790" y="230187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259195" y="230187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59855" y="230187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 descr="霍乱时期的爱情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755" y="2687320"/>
            <a:ext cx="744220" cy="95821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556885" y="2687320"/>
            <a:ext cx="2296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物品</a:t>
            </a:r>
            <a:r>
              <a:rPr lang="zh-CN" altLang="en-US" sz="1400"/>
              <a:t>：《霍乱时期的爱情》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5560695" y="2962910"/>
            <a:ext cx="1706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</a:t>
            </a:r>
            <a:r>
              <a:rPr lang="zh-CN" altLang="en-US" sz="1400"/>
              <a:t>在地：城关校区</a:t>
            </a:r>
            <a:endParaRPr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5570220" y="3272155"/>
            <a:ext cx="1843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服务类型：赠送</a:t>
            </a:r>
            <a:endParaRPr lang="zh-CN" altLang="en-US" sz="1400"/>
          </a:p>
        </p:txBody>
      </p:sp>
      <p:cxnSp>
        <p:nvCxnSpPr>
          <p:cNvPr id="37" name="直接连接符 36"/>
          <p:cNvCxnSpPr/>
          <p:nvPr/>
        </p:nvCxnSpPr>
        <p:spPr>
          <a:xfrm>
            <a:off x="4303395" y="3798570"/>
            <a:ext cx="3540125" cy="95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303395" y="4968240"/>
            <a:ext cx="3530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rcRect l="3623" t="3101" r="33457" b="-1230"/>
          <a:stretch>
            <a:fillRect/>
          </a:stretch>
        </p:blipFill>
        <p:spPr>
          <a:xfrm>
            <a:off x="4495165" y="3904615"/>
            <a:ext cx="765810" cy="89535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5601970" y="3858260"/>
            <a:ext cx="1894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物品：游戏机</a:t>
            </a:r>
            <a:endParaRPr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5610860" y="4158615"/>
            <a:ext cx="1945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所在地：榆中</a:t>
            </a:r>
            <a:r>
              <a:rPr lang="zh-CN" altLang="en-US" sz="1400"/>
              <a:t>校区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621655" y="4468495"/>
            <a:ext cx="178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服务类型：交换</a:t>
            </a:r>
            <a:endParaRPr lang="zh-CN" altLang="en-US" sz="140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6"/>
          <a:srcRect l="9192" t="3940" r="13723" b="19895"/>
          <a:stretch>
            <a:fillRect/>
          </a:stretch>
        </p:blipFill>
        <p:spPr>
          <a:xfrm>
            <a:off x="4500245" y="5126990"/>
            <a:ext cx="803910" cy="794385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5628005" y="5100955"/>
            <a:ext cx="154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物品：滑板</a:t>
            </a:r>
            <a:endParaRPr lang="zh-CN" altLang="en-US" sz="1400"/>
          </a:p>
        </p:txBody>
      </p:sp>
      <p:sp>
        <p:nvSpPr>
          <p:cNvPr id="81" name="文本框 80"/>
          <p:cNvSpPr txBox="1"/>
          <p:nvPr/>
        </p:nvSpPr>
        <p:spPr>
          <a:xfrm>
            <a:off x="5628640" y="5370830"/>
            <a:ext cx="197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所在地：城关校区</a:t>
            </a:r>
            <a:endParaRPr lang="zh-CN" altLang="en-US" sz="1400"/>
          </a:p>
        </p:txBody>
      </p:sp>
      <p:sp>
        <p:nvSpPr>
          <p:cNvPr id="82" name="文本框 81"/>
          <p:cNvSpPr txBox="1"/>
          <p:nvPr/>
        </p:nvSpPr>
        <p:spPr>
          <a:xfrm>
            <a:off x="5627370" y="5661025"/>
            <a:ext cx="1887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服务类型：交换</a:t>
            </a:r>
            <a:endParaRPr lang="zh-CN" altLang="en-US" sz="1400"/>
          </a:p>
        </p:txBody>
      </p:sp>
      <p:sp>
        <p:nvSpPr>
          <p:cNvPr id="83" name="文本框 82"/>
          <p:cNvSpPr txBox="1"/>
          <p:nvPr/>
        </p:nvSpPr>
        <p:spPr>
          <a:xfrm>
            <a:off x="663575" y="1346200"/>
            <a:ext cx="298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在当前页面时</a:t>
            </a:r>
            <a:r>
              <a:rPr lang="zh-CN" altLang="en-US"/>
              <a:t>，图标呈黄色</a:t>
            </a:r>
            <a:endParaRPr lang="zh-CN" altLang="en-US"/>
          </a:p>
        </p:txBody>
      </p:sp>
      <p:sp>
        <p:nvSpPr>
          <p:cNvPr id="84" name="同侧圆角矩形 83"/>
          <p:cNvSpPr/>
          <p:nvPr/>
        </p:nvSpPr>
        <p:spPr>
          <a:xfrm>
            <a:off x="4312285" y="3569335"/>
            <a:ext cx="1356360" cy="2366645"/>
          </a:xfrm>
          <a:prstGeom prst="round2Same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676775" y="3627755"/>
            <a:ext cx="808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书籍</a:t>
            </a:r>
            <a:endParaRPr lang="zh-CN" altLang="en-US" sz="1600"/>
          </a:p>
        </p:txBody>
      </p:sp>
      <p:cxnSp>
        <p:nvCxnSpPr>
          <p:cNvPr id="86" name="直接连接符 85"/>
          <p:cNvCxnSpPr/>
          <p:nvPr/>
        </p:nvCxnSpPr>
        <p:spPr>
          <a:xfrm>
            <a:off x="4321810" y="4041140"/>
            <a:ext cx="13373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705985" y="409892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文具</a:t>
            </a:r>
            <a:endParaRPr lang="zh-CN" altLang="en-US" sz="1600"/>
          </a:p>
        </p:txBody>
      </p:sp>
      <p:cxnSp>
        <p:nvCxnSpPr>
          <p:cNvPr id="88" name="直接连接符 87"/>
          <p:cNvCxnSpPr/>
          <p:nvPr/>
        </p:nvCxnSpPr>
        <p:spPr>
          <a:xfrm>
            <a:off x="4312285" y="4483100"/>
            <a:ext cx="13563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321810" y="4983480"/>
            <a:ext cx="1346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442720" y="359664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4504690" y="4570095"/>
            <a:ext cx="1017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生活用品</a:t>
            </a:r>
            <a:endParaRPr lang="zh-CN" altLang="en-US" sz="1600"/>
          </a:p>
        </p:txBody>
      </p:sp>
      <p:cxnSp>
        <p:nvCxnSpPr>
          <p:cNvPr id="92" name="直接连接符 91"/>
          <p:cNvCxnSpPr/>
          <p:nvPr/>
        </p:nvCxnSpPr>
        <p:spPr>
          <a:xfrm>
            <a:off x="4331335" y="5464810"/>
            <a:ext cx="13277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504690" y="5060315"/>
            <a:ext cx="1067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电子产品</a:t>
            </a:r>
            <a:endParaRPr lang="zh-CN" altLang="en-US" sz="1600"/>
          </a:p>
        </p:txBody>
      </p:sp>
      <p:sp>
        <p:nvSpPr>
          <p:cNvPr id="94" name="文本框 93"/>
          <p:cNvSpPr txBox="1"/>
          <p:nvPr/>
        </p:nvSpPr>
        <p:spPr>
          <a:xfrm>
            <a:off x="4735195" y="5541645"/>
            <a:ext cx="673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其他</a:t>
            </a:r>
            <a:endParaRPr lang="zh-CN" altLang="en-US" sz="1600"/>
          </a:p>
        </p:txBody>
      </p:sp>
      <p:pic>
        <p:nvPicPr>
          <p:cNvPr id="95" name="图片 94" descr="C:/Users/lin/AppData/Local/Temp/kaimatting/20210407211246/output_aiMatting_20210407211251.pngoutput_aiMatting_202104072112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530" y="6050647"/>
            <a:ext cx="624840" cy="54864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837565" y="113665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弹窗</a:t>
            </a:r>
            <a:endParaRPr lang="zh-CN" altLang="en-US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9" name="流程图: 终止 98"/>
          <p:cNvSpPr/>
          <p:nvPr/>
        </p:nvSpPr>
        <p:spPr>
          <a:xfrm>
            <a:off x="6743065" y="608965"/>
            <a:ext cx="968375" cy="338455"/>
          </a:xfrm>
          <a:prstGeom prst="flowChartTerminator">
            <a:avLst/>
          </a:prstGeom>
          <a:solidFill>
            <a:srgbClr val="FFD8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0" name="直接连接符 99"/>
          <p:cNvCxnSpPr>
            <a:stCxn id="101" idx="0"/>
            <a:endCxn id="101" idx="2"/>
          </p:cNvCxnSpPr>
          <p:nvPr/>
        </p:nvCxnSpPr>
        <p:spPr>
          <a:xfrm>
            <a:off x="7237730" y="674370"/>
            <a:ext cx="0" cy="208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图片 100" descr="C:/Users/lin/AppData/Local/Temp/kaimatting/20210407213432/output_aiMatting_20210407213444.pngoutput_aiMatting_202104072134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700" y="674370"/>
            <a:ext cx="734060" cy="208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2" name="圆角矩形 21"/>
          <p:cNvSpPr/>
          <p:nvPr/>
        </p:nvSpPr>
        <p:spPr>
          <a:xfrm>
            <a:off x="4221480" y="66675"/>
            <a:ext cx="3453130" cy="6718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同侧圆角矩形 22"/>
          <p:cNvSpPr/>
          <p:nvPr/>
        </p:nvSpPr>
        <p:spPr>
          <a:xfrm>
            <a:off x="4214495" y="66675"/>
            <a:ext cx="3453130" cy="1005205"/>
          </a:xfrm>
          <a:prstGeom prst="round2SameRect">
            <a:avLst/>
          </a:prstGeom>
          <a:solidFill>
            <a:srgbClr val="FFD84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30850" y="5994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书籍</a:t>
            </a: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4342130" y="650240"/>
            <a:ext cx="139700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361815" y="779780"/>
            <a:ext cx="120015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 descr="C:/Users/lin/AppData/Local/Temp/kaimatting/20210407211338/output_aiMatting_20210407211342.pngoutput_aiMatting_202104072113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5435" y="6062028"/>
            <a:ext cx="657860" cy="601980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4203700" y="2440940"/>
            <a:ext cx="346011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214495" y="3950335"/>
            <a:ext cx="3427730" cy="107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203700" y="5340985"/>
            <a:ext cx="3470910" cy="107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203700" y="5955030"/>
            <a:ext cx="3460115" cy="10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311015" y="1276985"/>
            <a:ext cx="744220" cy="97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311015" y="2721610"/>
            <a:ext cx="744220" cy="97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311015" y="4206875"/>
            <a:ext cx="744220" cy="97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 descr="霍乱时期的爱情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15" y="1276985"/>
            <a:ext cx="744220" cy="958215"/>
          </a:xfrm>
          <a:prstGeom prst="rect">
            <a:avLst/>
          </a:prstGeom>
        </p:spPr>
      </p:pic>
      <p:pic>
        <p:nvPicPr>
          <p:cNvPr id="43" name="图片 42" descr="挪威的森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015" y="2720975"/>
            <a:ext cx="744220" cy="970915"/>
          </a:xfrm>
          <a:prstGeom prst="rect">
            <a:avLst/>
          </a:prstGeom>
        </p:spPr>
      </p:pic>
      <p:pic>
        <p:nvPicPr>
          <p:cNvPr id="44" name="图片 43" descr="你当像鸟飞往的你的山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855" y="4206875"/>
            <a:ext cx="753745" cy="95758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360670" y="1199515"/>
            <a:ext cx="2105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书名：霍乱时期的爱情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5380990" y="1475105"/>
            <a:ext cx="1706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所在地：城关校区</a:t>
            </a:r>
            <a:endParaRPr lang="zh-CN" altLang="en-US" sz="1400"/>
          </a:p>
        </p:txBody>
      </p:sp>
      <p:sp>
        <p:nvSpPr>
          <p:cNvPr id="52" name="文本框 51"/>
          <p:cNvSpPr txBox="1"/>
          <p:nvPr/>
        </p:nvSpPr>
        <p:spPr>
          <a:xfrm>
            <a:off x="5340350" y="2654935"/>
            <a:ext cx="1706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书名：挪威的森林</a:t>
            </a:r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5340350" y="2930525"/>
            <a:ext cx="1974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所在地：榆中校区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309235" y="4127500"/>
            <a:ext cx="2365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书名：你当像鸟飞往你的山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5324475" y="4425950"/>
            <a:ext cx="2070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所在地：城关校区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5337175" y="5534660"/>
            <a:ext cx="195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书名：悲惨世界</a:t>
            </a:r>
            <a:endParaRPr lang="zh-CN" altLang="en-US" sz="1400"/>
          </a:p>
        </p:txBody>
      </p:sp>
      <p:sp>
        <p:nvSpPr>
          <p:cNvPr id="58" name="文本框 57"/>
          <p:cNvSpPr txBox="1"/>
          <p:nvPr/>
        </p:nvSpPr>
        <p:spPr>
          <a:xfrm>
            <a:off x="5374005" y="1784350"/>
            <a:ext cx="1843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服务类型：赠送</a:t>
            </a:r>
            <a:endParaRPr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5316220" y="4716145"/>
            <a:ext cx="203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服务类型：交换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5337175" y="3220720"/>
            <a:ext cx="1843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服务类型：赠送</a:t>
            </a:r>
            <a:endParaRPr lang="zh-CN" altLang="en-US" sz="1400"/>
          </a:p>
        </p:txBody>
      </p:sp>
      <p:pic>
        <p:nvPicPr>
          <p:cNvPr id="84" name="图片 83" descr="C:/Users/lin/AppData/Local/Temp/kaimatting/20210407211326/output_aiMatting_20210407211330.pngoutput_aiMatting_202104072113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430" y="6091555"/>
            <a:ext cx="673100" cy="591185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582295" y="138430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物品页</a:t>
            </a:r>
            <a:endParaRPr lang="zh-CN" altLang="en-US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7" name="图片 86" descr="C:/Users/lin/AppData/Local/Temp/kaimatting/20210407211236/output_aiMatting_20210407211240.pngoutput_aiMatting_20210407211240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5500" y="6102985"/>
            <a:ext cx="665480" cy="546100"/>
          </a:xfrm>
          <a:prstGeom prst="rect">
            <a:avLst/>
          </a:prstGeom>
        </p:spPr>
      </p:pic>
      <p:sp>
        <p:nvSpPr>
          <p:cNvPr id="90" name="流程图: 终止 89"/>
          <p:cNvSpPr/>
          <p:nvPr/>
        </p:nvSpPr>
        <p:spPr>
          <a:xfrm>
            <a:off x="6610985" y="608965"/>
            <a:ext cx="968375" cy="338455"/>
          </a:xfrm>
          <a:prstGeom prst="flowChartTerminator">
            <a:avLst/>
          </a:prstGeom>
          <a:solidFill>
            <a:srgbClr val="FFD8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92" idx="0"/>
            <a:endCxn id="92" idx="2"/>
          </p:cNvCxnSpPr>
          <p:nvPr/>
        </p:nvCxnSpPr>
        <p:spPr>
          <a:xfrm>
            <a:off x="7105650" y="674370"/>
            <a:ext cx="0" cy="208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图片 91" descr="C:/Users/lin/AppData/Local/Temp/kaimatting/20210407213432/output_aiMatting_20210407213444.pngoutput_aiMatting_202104072134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8620" y="674370"/>
            <a:ext cx="734060" cy="208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同侧圆角矩形 5"/>
          <p:cNvSpPr/>
          <p:nvPr/>
        </p:nvSpPr>
        <p:spPr>
          <a:xfrm>
            <a:off x="4145915" y="47625"/>
            <a:ext cx="3453130" cy="1005205"/>
          </a:xfrm>
          <a:prstGeom prst="round2SameRect">
            <a:avLst/>
          </a:prstGeom>
          <a:solidFill>
            <a:srgbClr val="FFD843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75860" y="5505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兰大</a:t>
            </a:r>
            <a:r>
              <a:rPr lang="zh-CN" altLang="en-US"/>
              <a:t>易物小站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304665" y="642620"/>
            <a:ext cx="100330" cy="99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04665" y="739775"/>
            <a:ext cx="100330" cy="109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 descr="C:/Users/lin/AppData/Local/Temp/kaimatting/20210407211445/output_aiMatting_20210407211448.pngoutput_aiMatting_202104072114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8285" y="6003290"/>
            <a:ext cx="702310" cy="64262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V="1">
            <a:off x="4157345" y="5892800"/>
            <a:ext cx="3449320" cy="107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" name="图片 32" descr="C:/Users/lin/AppData/Local/Temp/kaimatting/20210407211453/output_aiMatting_20210407211456.pngoutput_aiMatting_202104072114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80" y="6053455"/>
            <a:ext cx="675005" cy="592455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34035" y="135255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详情页</a:t>
            </a:r>
            <a:endParaRPr lang="zh-CN" altLang="en-US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45915" y="1044575"/>
            <a:ext cx="3453130" cy="48488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同侧圆角矩形 53"/>
          <p:cNvSpPr/>
          <p:nvPr/>
        </p:nvSpPr>
        <p:spPr>
          <a:xfrm rot="10800000">
            <a:off x="4145915" y="5893435"/>
            <a:ext cx="3453130" cy="857885"/>
          </a:xfrm>
          <a:prstGeom prst="round2Same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5" name="图片 54" descr="你当像鸟飞往的你的山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55" y="1153795"/>
            <a:ext cx="1202055" cy="1724660"/>
          </a:xfrm>
          <a:prstGeom prst="rect">
            <a:avLst/>
          </a:prstGeom>
        </p:spPr>
      </p:pic>
      <p:sp>
        <p:nvSpPr>
          <p:cNvPr id="56" name="椭圆 55"/>
          <p:cNvSpPr/>
          <p:nvPr/>
        </p:nvSpPr>
        <p:spPr>
          <a:xfrm>
            <a:off x="5427345" y="2914015"/>
            <a:ext cx="75565" cy="7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631180" y="291401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824855" y="291401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017260" y="291401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217920" y="2914015"/>
            <a:ext cx="75565" cy="7556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399280" y="3103880"/>
            <a:ext cx="2903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物品：《你当像鸟飞往你的山》</a:t>
            </a:r>
            <a:endParaRPr lang="zh-CN" altLang="en-US" sz="1600" b="1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1153795"/>
            <a:ext cx="207645" cy="254000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4370705" y="1163320"/>
            <a:ext cx="773430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城关校区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383405" y="3484880"/>
            <a:ext cx="3079115" cy="11061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16200000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4373245" y="4697095"/>
            <a:ext cx="3098165" cy="54800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62000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4382770" y="5370195"/>
            <a:ext cx="3078480" cy="38481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6200000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73245" y="4723130"/>
            <a:ext cx="3107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物品</a:t>
            </a:r>
            <a:r>
              <a:rPr lang="zh-CN" altLang="en-US" sz="1400"/>
              <a:t>详细信息：该书购买</a:t>
            </a:r>
            <a:r>
              <a:rPr lang="en-US" altLang="zh-CN" sz="1400"/>
              <a:t>1</a:t>
            </a:r>
            <a:r>
              <a:rPr lang="zh-CN" altLang="en-US" sz="1400"/>
              <a:t>年，由于</a:t>
            </a:r>
            <a:r>
              <a:rPr lang="en-US" altLang="zh-CN" sz="1400"/>
              <a:t>....</a:t>
            </a:r>
            <a:r>
              <a:rPr lang="zh-CN" altLang="en-US" sz="1400"/>
              <a:t>原因，现想要转让，仅限于什么什么。</a:t>
            </a:r>
            <a:endParaRPr lang="zh-CN" altLang="en-US" sz="1400"/>
          </a:p>
        </p:txBody>
      </p:sp>
      <p:sp>
        <p:nvSpPr>
          <p:cNvPr id="73" name="文本框 72"/>
          <p:cNvSpPr txBox="1"/>
          <p:nvPr/>
        </p:nvSpPr>
        <p:spPr>
          <a:xfrm>
            <a:off x="4445635" y="5409565"/>
            <a:ext cx="2977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想要交换的物品类型：同类型书籍</a:t>
            </a:r>
            <a:endParaRPr lang="zh-CN" altLang="en-US" sz="1400"/>
          </a:p>
        </p:txBody>
      </p:sp>
      <p:sp>
        <p:nvSpPr>
          <p:cNvPr id="74" name="文本框 73"/>
          <p:cNvSpPr txBox="1"/>
          <p:nvPr/>
        </p:nvSpPr>
        <p:spPr>
          <a:xfrm>
            <a:off x="4442460" y="3553460"/>
            <a:ext cx="2440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作者：塔拉</a:t>
            </a:r>
            <a:r>
              <a:rPr lang="en-US" altLang="zh-CN" sz="1600"/>
              <a:t>·</a:t>
            </a:r>
            <a:r>
              <a:rPr lang="zh-CN" altLang="en-US" sz="1600"/>
              <a:t>威斯特弗  著</a:t>
            </a:r>
            <a:endParaRPr lang="zh-CN" altLang="en-US" sz="1600"/>
          </a:p>
        </p:txBody>
      </p:sp>
      <p:sp>
        <p:nvSpPr>
          <p:cNvPr id="75" name="文本框 74"/>
          <p:cNvSpPr txBox="1"/>
          <p:nvPr/>
        </p:nvSpPr>
        <p:spPr>
          <a:xfrm>
            <a:off x="4443730" y="4204970"/>
            <a:ext cx="2145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服务类型：交换</a:t>
            </a:r>
            <a:endParaRPr lang="zh-CN" altLang="en-US" sz="1600"/>
          </a:p>
        </p:txBody>
      </p:sp>
      <p:sp>
        <p:nvSpPr>
          <p:cNvPr id="76" name="文本框 75"/>
          <p:cNvSpPr txBox="1"/>
          <p:nvPr/>
        </p:nvSpPr>
        <p:spPr>
          <a:xfrm>
            <a:off x="4442460" y="3890645"/>
            <a:ext cx="2945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联系方式：电话</a:t>
            </a:r>
            <a:r>
              <a:rPr lang="en-US" altLang="zh-CN" sz="1600"/>
              <a:t>174628095983</a:t>
            </a:r>
            <a:endParaRPr lang="en-US" altLang="zh-CN" sz="1600"/>
          </a:p>
        </p:txBody>
      </p:sp>
      <p:pic>
        <p:nvPicPr>
          <p:cNvPr id="77" name="图片 76" descr="C:/Users/lin/AppData/Local/Temp/kaimatting/20210407211236/output_aiMatting_20210407211240.pngoutput_aiMatting_2021040721124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8825" y="6045835"/>
            <a:ext cx="665480" cy="546100"/>
          </a:xfrm>
          <a:prstGeom prst="rect">
            <a:avLst/>
          </a:prstGeom>
        </p:spPr>
      </p:pic>
      <p:cxnSp>
        <p:nvCxnSpPr>
          <p:cNvPr id="82" name="直接连接符 81"/>
          <p:cNvCxnSpPr/>
          <p:nvPr/>
        </p:nvCxnSpPr>
        <p:spPr>
          <a:xfrm>
            <a:off x="4386580" y="3873500"/>
            <a:ext cx="3068955" cy="9525"/>
          </a:xfrm>
          <a:prstGeom prst="line">
            <a:avLst/>
          </a:prstGeom>
          <a:ln w="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4389755" y="4219575"/>
            <a:ext cx="3068955" cy="9525"/>
          </a:xfrm>
          <a:prstGeom prst="line">
            <a:avLst/>
          </a:prstGeom>
          <a:ln w="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终止 85"/>
          <p:cNvSpPr/>
          <p:nvPr/>
        </p:nvSpPr>
        <p:spPr>
          <a:xfrm>
            <a:off x="6561455" y="592455"/>
            <a:ext cx="968375" cy="338455"/>
          </a:xfrm>
          <a:prstGeom prst="flowChartTerminator">
            <a:avLst/>
          </a:prstGeom>
          <a:solidFill>
            <a:srgbClr val="FFD8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连接符 86"/>
          <p:cNvCxnSpPr>
            <a:stCxn id="88" idx="0"/>
            <a:endCxn id="88" idx="2"/>
          </p:cNvCxnSpPr>
          <p:nvPr/>
        </p:nvCxnSpPr>
        <p:spPr>
          <a:xfrm>
            <a:off x="7056120" y="657860"/>
            <a:ext cx="0" cy="208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图片 87" descr="C:/Users/lin/AppData/Local/Temp/kaimatting/20210407213432/output_aiMatting_20210407213444.pngoutput_aiMatting_202104072134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090" y="657860"/>
            <a:ext cx="734060" cy="208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演示</Application>
  <PresentationFormat>宽屏</PresentationFormat>
  <Paragraphs>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汉仪铸字招牌黑简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</dc:creator>
  <cp:lastModifiedBy>白鱼</cp:lastModifiedBy>
  <cp:revision>9</cp:revision>
  <dcterms:created xsi:type="dcterms:W3CDTF">2021-03-27T12:48:00Z</dcterms:created>
  <dcterms:modified xsi:type="dcterms:W3CDTF">2021-04-07T13:42:12Z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