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5" Type="http://schemas.openxmlformats.org/officeDocument/2006/relationships/image" Target="../media/image1.jpe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38EFA-4033-4617-83E8-72CC2BB54948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6AFC0E-0C60-4A97-BDDE-A31BC1D929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Analyze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worthiness</a:t>
          </a:r>
          <a:r>
            <a:rPr lang="zh-CN"/>
            <a:t> </a:t>
          </a:r>
          <a:r>
            <a:rPr lang="en-US"/>
            <a:t>of</a:t>
          </a:r>
          <a:r>
            <a:rPr lang="zh-CN"/>
            <a:t> </a:t>
          </a:r>
          <a:r>
            <a:rPr lang="en-US"/>
            <a:t>attending</a:t>
          </a:r>
          <a:r>
            <a:rPr lang="zh-CN"/>
            <a:t> </a:t>
          </a:r>
          <a:r>
            <a:rPr lang="en-US"/>
            <a:t>university</a:t>
          </a:r>
        </a:p>
      </dgm:t>
    </dgm:pt>
    <dgm:pt modelId="{C3D3BE84-9609-4CA1-BDAB-06816C4BD906}" type="parTrans" cxnId="{5C96B372-01FF-4954-9B25-CDBF011AC1B3}">
      <dgm:prSet/>
      <dgm:spPr/>
      <dgm:t>
        <a:bodyPr/>
        <a:lstStyle/>
        <a:p>
          <a:endParaRPr lang="en-US"/>
        </a:p>
      </dgm:t>
    </dgm:pt>
    <dgm:pt modelId="{E7DF2AC1-DB50-4A8A-957E-8994EFC3B3C1}" type="sibTrans" cxnId="{5C96B372-01FF-4954-9B25-CDBF011AC1B3}">
      <dgm:prSet/>
      <dgm:spPr/>
      <dgm:t>
        <a:bodyPr/>
        <a:lstStyle/>
        <a:p>
          <a:endParaRPr lang="en-US"/>
        </a:p>
      </dgm:t>
    </dgm:pt>
    <dgm:pt modelId="{3E7470F4-3EE8-405B-9DEF-94175709B9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Help</a:t>
          </a:r>
          <a:r>
            <a:rPr lang="zh-CN" dirty="0"/>
            <a:t> </a:t>
          </a:r>
          <a:r>
            <a:rPr lang="en-US" dirty="0"/>
            <a:t>student</a:t>
          </a:r>
          <a:r>
            <a:rPr lang="zh-CN" dirty="0"/>
            <a:t> </a:t>
          </a:r>
          <a:r>
            <a:rPr lang="en-US" dirty="0"/>
            <a:t>make</a:t>
          </a:r>
          <a:r>
            <a:rPr lang="zh-CN" dirty="0"/>
            <a:t> </a:t>
          </a:r>
          <a:r>
            <a:rPr lang="en-US" dirty="0"/>
            <a:t>a</a:t>
          </a:r>
          <a:r>
            <a:rPr lang="zh-CN" dirty="0"/>
            <a:t> </a:t>
          </a:r>
          <a:r>
            <a:rPr lang="en-US" dirty="0"/>
            <a:t>wise</a:t>
          </a:r>
          <a:r>
            <a:rPr lang="zh-CN" dirty="0"/>
            <a:t> </a:t>
          </a:r>
          <a:r>
            <a:rPr lang="en-US" dirty="0"/>
            <a:t>choice</a:t>
          </a:r>
        </a:p>
      </dgm:t>
    </dgm:pt>
    <dgm:pt modelId="{7AEFBFCE-EB68-4332-A273-966B3670F408}" type="parTrans" cxnId="{64D5CBCD-F2FB-46A9-BF8C-D611ADE9C860}">
      <dgm:prSet/>
      <dgm:spPr/>
      <dgm:t>
        <a:bodyPr/>
        <a:lstStyle/>
        <a:p>
          <a:endParaRPr lang="en-US"/>
        </a:p>
      </dgm:t>
    </dgm:pt>
    <dgm:pt modelId="{FBE14E60-9531-4CD4-AA96-971892C5EBB7}" type="sibTrans" cxnId="{64D5CBCD-F2FB-46A9-BF8C-D611ADE9C860}">
      <dgm:prSet/>
      <dgm:spPr/>
      <dgm:t>
        <a:bodyPr/>
        <a:lstStyle/>
        <a:p>
          <a:endParaRPr lang="en-US"/>
        </a:p>
      </dgm:t>
    </dgm:pt>
    <dgm:pt modelId="{3461B742-FDB6-6A47-B11B-22D5494154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CN" dirty="0"/>
            <a:t>Assist</a:t>
          </a:r>
          <a:r>
            <a:rPr lang="zh-CN" altLang="en-US" dirty="0"/>
            <a:t> </a:t>
          </a:r>
          <a:r>
            <a:rPr lang="en-US" altLang="zh-CN" dirty="0"/>
            <a:t>young</a:t>
          </a:r>
          <a:r>
            <a:rPr lang="zh-CN" altLang="en-US" dirty="0"/>
            <a:t> </a:t>
          </a:r>
          <a:r>
            <a:rPr lang="en-US" altLang="zh-CN" dirty="0"/>
            <a:t>family</a:t>
          </a:r>
          <a:r>
            <a:rPr lang="zh-CN" altLang="en-US" dirty="0"/>
            <a:t> </a:t>
          </a:r>
          <a:r>
            <a:rPr lang="en-US" altLang="zh-CN" dirty="0"/>
            <a:t>to</a:t>
          </a:r>
          <a:r>
            <a:rPr lang="zh-CN" altLang="en-US" dirty="0"/>
            <a:t> </a:t>
          </a:r>
          <a:r>
            <a:rPr lang="en-US" altLang="zh-CN" dirty="0"/>
            <a:t>make</a:t>
          </a:r>
          <a:r>
            <a:rPr lang="zh-CN" altLang="en-US" dirty="0"/>
            <a:t> </a:t>
          </a:r>
          <a:r>
            <a:rPr lang="en-US" altLang="zh-CN" dirty="0"/>
            <a:t>a</a:t>
          </a:r>
          <a:r>
            <a:rPr lang="zh-CN" altLang="en-US" dirty="0"/>
            <a:t> </a:t>
          </a:r>
          <a:r>
            <a:rPr lang="en-US" altLang="zh-CN" dirty="0"/>
            <a:t>better</a:t>
          </a:r>
          <a:r>
            <a:rPr lang="zh-CN" altLang="en-US" dirty="0"/>
            <a:t> </a:t>
          </a:r>
          <a:r>
            <a:rPr lang="en-US" altLang="zh-CN" dirty="0"/>
            <a:t>plan</a:t>
          </a:r>
          <a:endParaRPr lang="en-US" dirty="0"/>
        </a:p>
      </dgm:t>
    </dgm:pt>
    <dgm:pt modelId="{FC2CCB0C-5ECC-C143-8A6F-E1753F3FB6C4}" type="parTrans" cxnId="{836289BC-B807-3344-8F01-68A7A7A0BA36}">
      <dgm:prSet/>
      <dgm:spPr/>
      <dgm:t>
        <a:bodyPr/>
        <a:lstStyle/>
        <a:p>
          <a:endParaRPr lang="en-US"/>
        </a:p>
      </dgm:t>
    </dgm:pt>
    <dgm:pt modelId="{62B19F01-6E67-814D-8292-A89A0E29A627}" type="sibTrans" cxnId="{836289BC-B807-3344-8F01-68A7A7A0BA36}">
      <dgm:prSet/>
      <dgm:spPr/>
      <dgm:t>
        <a:bodyPr/>
        <a:lstStyle/>
        <a:p>
          <a:endParaRPr lang="en-US"/>
        </a:p>
      </dgm:t>
    </dgm:pt>
    <dgm:pt modelId="{F9F7F82F-98F1-47AE-9BD5-A3D843E1CFC1}" type="pres">
      <dgm:prSet presAssocID="{0FA38EFA-4033-4617-83E8-72CC2BB54948}" presName="root" presStyleCnt="0">
        <dgm:presLayoutVars>
          <dgm:dir/>
          <dgm:resizeHandles val="exact"/>
        </dgm:presLayoutVars>
      </dgm:prSet>
      <dgm:spPr/>
    </dgm:pt>
    <dgm:pt modelId="{3E34E4FE-9210-42D4-9A18-EA4320B5383E}" type="pres">
      <dgm:prSet presAssocID="{F16AFC0E-0C60-4A97-BDDE-A31BC1D929D6}" presName="compNode" presStyleCnt="0"/>
      <dgm:spPr/>
    </dgm:pt>
    <dgm:pt modelId="{8A3EF98C-845F-4BFB-AA23-68F520ABD421}" type="pres">
      <dgm:prSet presAssocID="{F16AFC0E-0C60-4A97-BDDE-A31BC1D929D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308AB4F-8399-40C2-A8B1-77E7D356FFCF}" type="pres">
      <dgm:prSet presAssocID="{F16AFC0E-0C60-4A97-BDDE-A31BC1D929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DB1145-ADCF-4184-8299-1851A0B6F9F2}" type="pres">
      <dgm:prSet presAssocID="{F16AFC0E-0C60-4A97-BDDE-A31BC1D929D6}" presName="spaceRect" presStyleCnt="0"/>
      <dgm:spPr/>
    </dgm:pt>
    <dgm:pt modelId="{FDEB2B97-0852-4F50-9C8F-E41FC3CB0BF9}" type="pres">
      <dgm:prSet presAssocID="{F16AFC0E-0C60-4A97-BDDE-A31BC1D929D6}" presName="textRect" presStyleLbl="revTx" presStyleIdx="0" presStyleCnt="3">
        <dgm:presLayoutVars>
          <dgm:chMax val="1"/>
          <dgm:chPref val="1"/>
        </dgm:presLayoutVars>
      </dgm:prSet>
      <dgm:spPr/>
    </dgm:pt>
    <dgm:pt modelId="{298E7E85-15B9-4A45-B45D-52531F32C240}" type="pres">
      <dgm:prSet presAssocID="{E7DF2AC1-DB50-4A8A-957E-8994EFC3B3C1}" presName="sibTrans" presStyleCnt="0"/>
      <dgm:spPr/>
    </dgm:pt>
    <dgm:pt modelId="{19BD5921-E193-40D2-84F6-068FD974AE4C}" type="pres">
      <dgm:prSet presAssocID="{3E7470F4-3EE8-405B-9DEF-94175709B991}" presName="compNode" presStyleCnt="0"/>
      <dgm:spPr/>
    </dgm:pt>
    <dgm:pt modelId="{C9D47230-77A0-4B8E-B8F1-C8E32A4A8915}" type="pres">
      <dgm:prSet presAssocID="{3E7470F4-3EE8-405B-9DEF-94175709B99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63302BD-0875-4C52-AB08-55BA2168EBE6}" type="pres">
      <dgm:prSet presAssocID="{3E7470F4-3EE8-405B-9DEF-94175709B9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5E60E3D-90DD-4BE2-A368-54BDA4839E8E}" type="pres">
      <dgm:prSet presAssocID="{3E7470F4-3EE8-405B-9DEF-94175709B991}" presName="spaceRect" presStyleCnt="0"/>
      <dgm:spPr/>
    </dgm:pt>
    <dgm:pt modelId="{358FB833-FB52-469A-BEAB-4A2B37C23C95}" type="pres">
      <dgm:prSet presAssocID="{3E7470F4-3EE8-405B-9DEF-94175709B991}" presName="textRect" presStyleLbl="revTx" presStyleIdx="1" presStyleCnt="3">
        <dgm:presLayoutVars>
          <dgm:chMax val="1"/>
          <dgm:chPref val="1"/>
        </dgm:presLayoutVars>
      </dgm:prSet>
      <dgm:spPr/>
    </dgm:pt>
    <dgm:pt modelId="{D72752C0-98AF-F840-A4D1-9B4A8A705558}" type="pres">
      <dgm:prSet presAssocID="{FBE14E60-9531-4CD4-AA96-971892C5EBB7}" presName="sibTrans" presStyleCnt="0"/>
      <dgm:spPr/>
    </dgm:pt>
    <dgm:pt modelId="{C5DF8CB6-CCB4-E74E-8196-B68E12BE628A}" type="pres">
      <dgm:prSet presAssocID="{3461B742-FDB6-6A47-B11B-22D5494154FA}" presName="compNode" presStyleCnt="0"/>
      <dgm:spPr/>
    </dgm:pt>
    <dgm:pt modelId="{763E5472-07EE-3848-93F8-F6E98D97F946}" type="pres">
      <dgm:prSet presAssocID="{3461B742-FDB6-6A47-B11B-22D5494154F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2DBB55E-281E-5445-B28A-8FD74682DE15}" type="pres">
      <dgm:prSet presAssocID="{3461B742-FDB6-6A47-B11B-22D5494154FA}" presName="iconRect" presStyleLbl="node1" presStyleIdx="2" presStyleCnt="3"/>
      <dgm:spPr/>
    </dgm:pt>
    <dgm:pt modelId="{ACBC0F30-FB69-454F-9C29-E306A890CEA6}" type="pres">
      <dgm:prSet presAssocID="{3461B742-FDB6-6A47-B11B-22D5494154FA}" presName="spaceRect" presStyleCnt="0"/>
      <dgm:spPr/>
    </dgm:pt>
    <dgm:pt modelId="{3DAC136A-5D7A-FD43-8080-9EEDCDADA4DE}" type="pres">
      <dgm:prSet presAssocID="{3461B742-FDB6-6A47-B11B-22D5494154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8A63028-2E57-4DBB-9AB2-BEE3DA971BAB}" type="presOf" srcId="{3E7470F4-3EE8-405B-9DEF-94175709B991}" destId="{358FB833-FB52-469A-BEAB-4A2B37C23C95}" srcOrd="0" destOrd="0" presId="urn:microsoft.com/office/officeart/2018/5/layout/IconLeafLabelList"/>
    <dgm:cxn modelId="{0770014C-1B8D-4562-9A20-9707BDEAC399}" type="presOf" srcId="{F16AFC0E-0C60-4A97-BDDE-A31BC1D929D6}" destId="{FDEB2B97-0852-4F50-9C8F-E41FC3CB0BF9}" srcOrd="0" destOrd="0" presId="urn:microsoft.com/office/officeart/2018/5/layout/IconLeafLabelList"/>
    <dgm:cxn modelId="{5C96B372-01FF-4954-9B25-CDBF011AC1B3}" srcId="{0FA38EFA-4033-4617-83E8-72CC2BB54948}" destId="{F16AFC0E-0C60-4A97-BDDE-A31BC1D929D6}" srcOrd="0" destOrd="0" parTransId="{C3D3BE84-9609-4CA1-BDAB-06816C4BD906}" sibTransId="{E7DF2AC1-DB50-4A8A-957E-8994EFC3B3C1}"/>
    <dgm:cxn modelId="{179CDCA9-DF35-4D99-B5CA-6F81BD073A3B}" type="presOf" srcId="{0FA38EFA-4033-4617-83E8-72CC2BB54948}" destId="{F9F7F82F-98F1-47AE-9BD5-A3D843E1CFC1}" srcOrd="0" destOrd="0" presId="urn:microsoft.com/office/officeart/2018/5/layout/IconLeafLabelList"/>
    <dgm:cxn modelId="{836289BC-B807-3344-8F01-68A7A7A0BA36}" srcId="{0FA38EFA-4033-4617-83E8-72CC2BB54948}" destId="{3461B742-FDB6-6A47-B11B-22D5494154FA}" srcOrd="2" destOrd="0" parTransId="{FC2CCB0C-5ECC-C143-8A6F-E1753F3FB6C4}" sibTransId="{62B19F01-6E67-814D-8292-A89A0E29A627}"/>
    <dgm:cxn modelId="{64D5CBCD-F2FB-46A9-BF8C-D611ADE9C860}" srcId="{0FA38EFA-4033-4617-83E8-72CC2BB54948}" destId="{3E7470F4-3EE8-405B-9DEF-94175709B991}" srcOrd="1" destOrd="0" parTransId="{7AEFBFCE-EB68-4332-A273-966B3670F408}" sibTransId="{FBE14E60-9531-4CD4-AA96-971892C5EBB7}"/>
    <dgm:cxn modelId="{4BEA6DDB-2249-FF4C-8C5B-7A5527E76CA1}" type="presOf" srcId="{3461B742-FDB6-6A47-B11B-22D5494154FA}" destId="{3DAC136A-5D7A-FD43-8080-9EEDCDADA4DE}" srcOrd="0" destOrd="0" presId="urn:microsoft.com/office/officeart/2018/5/layout/IconLeafLabelList"/>
    <dgm:cxn modelId="{4E180349-7E72-4F6D-BE14-C3479E81C1D5}" type="presParOf" srcId="{F9F7F82F-98F1-47AE-9BD5-A3D843E1CFC1}" destId="{3E34E4FE-9210-42D4-9A18-EA4320B5383E}" srcOrd="0" destOrd="0" presId="urn:microsoft.com/office/officeart/2018/5/layout/IconLeafLabelList"/>
    <dgm:cxn modelId="{A65672CA-1543-49C2-AEF2-48F102C107DC}" type="presParOf" srcId="{3E34E4FE-9210-42D4-9A18-EA4320B5383E}" destId="{8A3EF98C-845F-4BFB-AA23-68F520ABD421}" srcOrd="0" destOrd="0" presId="urn:microsoft.com/office/officeart/2018/5/layout/IconLeafLabelList"/>
    <dgm:cxn modelId="{48938762-5F7D-47B9-B2B9-55BF1E00AAC5}" type="presParOf" srcId="{3E34E4FE-9210-42D4-9A18-EA4320B5383E}" destId="{0308AB4F-8399-40C2-A8B1-77E7D356FFCF}" srcOrd="1" destOrd="0" presId="urn:microsoft.com/office/officeart/2018/5/layout/IconLeafLabelList"/>
    <dgm:cxn modelId="{450DC698-5E8E-4C52-8C7C-81509873E5C0}" type="presParOf" srcId="{3E34E4FE-9210-42D4-9A18-EA4320B5383E}" destId="{DEDB1145-ADCF-4184-8299-1851A0B6F9F2}" srcOrd="2" destOrd="0" presId="urn:microsoft.com/office/officeart/2018/5/layout/IconLeafLabelList"/>
    <dgm:cxn modelId="{DF3C6A16-E4F5-42CB-B196-0E744E6A2B52}" type="presParOf" srcId="{3E34E4FE-9210-42D4-9A18-EA4320B5383E}" destId="{FDEB2B97-0852-4F50-9C8F-E41FC3CB0BF9}" srcOrd="3" destOrd="0" presId="urn:microsoft.com/office/officeart/2018/5/layout/IconLeafLabelList"/>
    <dgm:cxn modelId="{96FA6BE1-344A-4DE8-877C-10D7898D84F8}" type="presParOf" srcId="{F9F7F82F-98F1-47AE-9BD5-A3D843E1CFC1}" destId="{298E7E85-15B9-4A45-B45D-52531F32C240}" srcOrd="1" destOrd="0" presId="urn:microsoft.com/office/officeart/2018/5/layout/IconLeafLabelList"/>
    <dgm:cxn modelId="{C3C322DF-94C5-4A06-B53A-7D7E32B72581}" type="presParOf" srcId="{F9F7F82F-98F1-47AE-9BD5-A3D843E1CFC1}" destId="{19BD5921-E193-40D2-84F6-068FD974AE4C}" srcOrd="2" destOrd="0" presId="urn:microsoft.com/office/officeart/2018/5/layout/IconLeafLabelList"/>
    <dgm:cxn modelId="{8B2EC1B1-1755-4458-83DC-B39E6E7C4FF0}" type="presParOf" srcId="{19BD5921-E193-40D2-84F6-068FD974AE4C}" destId="{C9D47230-77A0-4B8E-B8F1-C8E32A4A8915}" srcOrd="0" destOrd="0" presId="urn:microsoft.com/office/officeart/2018/5/layout/IconLeafLabelList"/>
    <dgm:cxn modelId="{AB5E54B9-BD78-47E6-851F-73F982E0BEA6}" type="presParOf" srcId="{19BD5921-E193-40D2-84F6-068FD974AE4C}" destId="{A63302BD-0875-4C52-AB08-55BA2168EBE6}" srcOrd="1" destOrd="0" presId="urn:microsoft.com/office/officeart/2018/5/layout/IconLeafLabelList"/>
    <dgm:cxn modelId="{4EAA78A8-1A3B-45C2-8F07-046EB6E42A34}" type="presParOf" srcId="{19BD5921-E193-40D2-84F6-068FD974AE4C}" destId="{F5E60E3D-90DD-4BE2-A368-54BDA4839E8E}" srcOrd="2" destOrd="0" presId="urn:microsoft.com/office/officeart/2018/5/layout/IconLeafLabelList"/>
    <dgm:cxn modelId="{313DCB50-8A9A-411B-9FD1-23C4BEE97A0C}" type="presParOf" srcId="{19BD5921-E193-40D2-84F6-068FD974AE4C}" destId="{358FB833-FB52-469A-BEAB-4A2B37C23C95}" srcOrd="3" destOrd="0" presId="urn:microsoft.com/office/officeart/2018/5/layout/IconLeafLabelList"/>
    <dgm:cxn modelId="{974EEDB6-89F0-BD48-BA72-11CA0AB2B01B}" type="presParOf" srcId="{F9F7F82F-98F1-47AE-9BD5-A3D843E1CFC1}" destId="{D72752C0-98AF-F840-A4D1-9B4A8A705558}" srcOrd="3" destOrd="0" presId="urn:microsoft.com/office/officeart/2018/5/layout/IconLeafLabelList"/>
    <dgm:cxn modelId="{259F0F8B-7501-0E48-8074-9C8823011ACE}" type="presParOf" srcId="{F9F7F82F-98F1-47AE-9BD5-A3D843E1CFC1}" destId="{C5DF8CB6-CCB4-E74E-8196-B68E12BE628A}" srcOrd="4" destOrd="0" presId="urn:microsoft.com/office/officeart/2018/5/layout/IconLeafLabelList"/>
    <dgm:cxn modelId="{2E1E933E-E6BB-4546-B969-9F6ED466B998}" type="presParOf" srcId="{C5DF8CB6-CCB4-E74E-8196-B68E12BE628A}" destId="{763E5472-07EE-3848-93F8-F6E98D97F946}" srcOrd="0" destOrd="0" presId="urn:microsoft.com/office/officeart/2018/5/layout/IconLeafLabelList"/>
    <dgm:cxn modelId="{C2E0AADD-9771-5844-ABEA-3BEE5EB94B0A}" type="presParOf" srcId="{C5DF8CB6-CCB4-E74E-8196-B68E12BE628A}" destId="{52DBB55E-281E-5445-B28A-8FD74682DE15}" srcOrd="1" destOrd="0" presId="urn:microsoft.com/office/officeart/2018/5/layout/IconLeafLabelList"/>
    <dgm:cxn modelId="{FC347343-DD12-714F-BD49-F1C59B2E80C2}" type="presParOf" srcId="{C5DF8CB6-CCB4-E74E-8196-B68E12BE628A}" destId="{ACBC0F30-FB69-454F-9C29-E306A890CEA6}" srcOrd="2" destOrd="0" presId="urn:microsoft.com/office/officeart/2018/5/layout/IconLeafLabelList"/>
    <dgm:cxn modelId="{535BB292-F40D-0C49-91EC-97E49AADC843}" type="presParOf" srcId="{C5DF8CB6-CCB4-E74E-8196-B68E12BE628A}" destId="{3DAC136A-5D7A-FD43-8080-9EEDCDADA4D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F2CF2E-D6A6-E04F-9618-EA1A36618A2F}" type="doc">
      <dgm:prSet loTypeId="urn:microsoft.com/office/officeart/2005/8/layout/chevro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17E28-7D10-9743-BC8C-F5B2B4140449}">
      <dgm:prSet/>
      <dgm:spPr/>
      <dgm:t>
        <a:bodyPr/>
        <a:lstStyle/>
        <a:p>
          <a:endParaRPr lang="en-US" dirty="0"/>
        </a:p>
      </dgm:t>
    </dgm:pt>
    <dgm:pt modelId="{27E84148-0DC1-2849-AB2B-9D6CB9B4D79E}" type="parTrans" cxnId="{D93E5160-6C7F-2545-B418-D74C33BEFBEC}">
      <dgm:prSet/>
      <dgm:spPr/>
      <dgm:t>
        <a:bodyPr/>
        <a:lstStyle/>
        <a:p>
          <a:endParaRPr lang="en-US"/>
        </a:p>
      </dgm:t>
    </dgm:pt>
    <dgm:pt modelId="{11AE2047-1702-6E4B-8A0E-BFBBF6F1DBFD}" type="sibTrans" cxnId="{D93E5160-6C7F-2545-B418-D74C33BEFBEC}">
      <dgm:prSet/>
      <dgm:spPr/>
      <dgm:t>
        <a:bodyPr/>
        <a:lstStyle/>
        <a:p>
          <a:endParaRPr lang="en-US"/>
        </a:p>
      </dgm:t>
    </dgm:pt>
    <dgm:pt modelId="{869DC204-0175-B742-8F3A-A263436E3C1A}">
      <dgm:prSet/>
      <dgm:spPr/>
      <dgm:t>
        <a:bodyPr/>
        <a:lstStyle/>
        <a:p>
          <a:endParaRPr lang="en-US" dirty="0"/>
        </a:p>
      </dgm:t>
    </dgm:pt>
    <dgm:pt modelId="{8725C63F-17F3-9E4D-B66E-E3BB9F2F2EF6}" type="parTrans" cxnId="{68B7A1E2-D1A0-D04C-B77E-FD230164DFE7}">
      <dgm:prSet/>
      <dgm:spPr/>
      <dgm:t>
        <a:bodyPr/>
        <a:lstStyle/>
        <a:p>
          <a:endParaRPr lang="en-US"/>
        </a:p>
      </dgm:t>
    </dgm:pt>
    <dgm:pt modelId="{0B3C83B7-C377-8640-9AD7-E3E82BE78CE0}" type="sibTrans" cxnId="{68B7A1E2-D1A0-D04C-B77E-FD230164DFE7}">
      <dgm:prSet/>
      <dgm:spPr/>
      <dgm:t>
        <a:bodyPr/>
        <a:lstStyle/>
        <a:p>
          <a:endParaRPr lang="en-US"/>
        </a:p>
      </dgm:t>
    </dgm:pt>
    <dgm:pt modelId="{A3FDF424-9EF0-D444-8579-ADA278FA166B}">
      <dgm:prSet/>
      <dgm:spPr/>
      <dgm:t>
        <a:bodyPr/>
        <a:lstStyle/>
        <a:p>
          <a:endParaRPr lang="en-US" dirty="0"/>
        </a:p>
      </dgm:t>
    </dgm:pt>
    <dgm:pt modelId="{B5212A66-780C-CB48-8071-885C6277F1B3}" type="parTrans" cxnId="{D896E9FC-9828-9647-86A1-942B47A3A9B7}">
      <dgm:prSet/>
      <dgm:spPr/>
      <dgm:t>
        <a:bodyPr/>
        <a:lstStyle/>
        <a:p>
          <a:endParaRPr lang="en-US"/>
        </a:p>
      </dgm:t>
    </dgm:pt>
    <dgm:pt modelId="{CACCD475-7C18-7345-A553-8069EB619FB9}" type="sibTrans" cxnId="{D896E9FC-9828-9647-86A1-942B47A3A9B7}">
      <dgm:prSet/>
      <dgm:spPr/>
      <dgm:t>
        <a:bodyPr/>
        <a:lstStyle/>
        <a:p>
          <a:endParaRPr lang="en-US"/>
        </a:p>
      </dgm:t>
    </dgm:pt>
    <dgm:pt modelId="{81F55940-6A49-F345-ADAC-D94B024EAA74}">
      <dgm:prSet/>
      <dgm:spPr/>
      <dgm:t>
        <a:bodyPr/>
        <a:lstStyle/>
        <a:p>
          <a:endParaRPr lang="en-US" dirty="0"/>
        </a:p>
      </dgm:t>
    </dgm:pt>
    <dgm:pt modelId="{CA268FA3-6DD5-8F46-8D75-00135226B20A}" type="parTrans" cxnId="{BE3203BD-F7FA-6543-932B-3AB038503235}">
      <dgm:prSet/>
      <dgm:spPr/>
      <dgm:t>
        <a:bodyPr/>
        <a:lstStyle/>
        <a:p>
          <a:endParaRPr lang="en-US"/>
        </a:p>
      </dgm:t>
    </dgm:pt>
    <dgm:pt modelId="{73FB490F-99B4-B24F-828C-BB52C43254AB}" type="sibTrans" cxnId="{BE3203BD-F7FA-6543-932B-3AB038503235}">
      <dgm:prSet/>
      <dgm:spPr/>
      <dgm:t>
        <a:bodyPr/>
        <a:lstStyle/>
        <a:p>
          <a:endParaRPr lang="en-US"/>
        </a:p>
      </dgm:t>
    </dgm:pt>
    <dgm:pt modelId="{8C430483-4A45-E944-9EC8-18D6B19B71C3}">
      <dgm:prSet/>
      <dgm:spPr/>
      <dgm:t>
        <a:bodyPr/>
        <a:lstStyle/>
        <a:p>
          <a:r>
            <a:rPr lang="en-US"/>
            <a:t>University enrollment and graduation rates</a:t>
          </a:r>
        </a:p>
      </dgm:t>
    </dgm:pt>
    <dgm:pt modelId="{99744DE3-4E8E-1E49-87C7-A0958B21B89A}" type="parTrans" cxnId="{C143F720-94F1-A34A-8546-9D58A0C77D7A}">
      <dgm:prSet/>
      <dgm:spPr/>
      <dgm:t>
        <a:bodyPr/>
        <a:lstStyle/>
        <a:p>
          <a:endParaRPr lang="en-US"/>
        </a:p>
      </dgm:t>
    </dgm:pt>
    <dgm:pt modelId="{00564FC8-28B0-5542-83E0-F8879BF16378}" type="sibTrans" cxnId="{C143F720-94F1-A34A-8546-9D58A0C77D7A}">
      <dgm:prSet/>
      <dgm:spPr/>
      <dgm:t>
        <a:bodyPr/>
        <a:lstStyle/>
        <a:p>
          <a:endParaRPr lang="en-US"/>
        </a:p>
      </dgm:t>
    </dgm:pt>
    <dgm:pt modelId="{BAF0C37A-F976-5A48-9C59-A650E367D29B}">
      <dgm:prSet/>
      <dgm:spPr/>
      <dgm:t>
        <a:bodyPr/>
        <a:lstStyle/>
        <a:p>
          <a:r>
            <a:rPr lang="en-US" dirty="0"/>
            <a:t>Tuition and boarding expenses </a:t>
          </a:r>
        </a:p>
      </dgm:t>
    </dgm:pt>
    <dgm:pt modelId="{E9195C92-6989-5940-92F8-49771D63EA00}" type="parTrans" cxnId="{EE871A23-4881-E54E-AD07-1384BBEE1565}">
      <dgm:prSet/>
      <dgm:spPr/>
      <dgm:t>
        <a:bodyPr/>
        <a:lstStyle/>
        <a:p>
          <a:endParaRPr lang="en-US"/>
        </a:p>
      </dgm:t>
    </dgm:pt>
    <dgm:pt modelId="{F673BA18-77F0-1342-AB76-EAF1D38336B1}" type="sibTrans" cxnId="{EE871A23-4881-E54E-AD07-1384BBEE1565}">
      <dgm:prSet/>
      <dgm:spPr/>
      <dgm:t>
        <a:bodyPr/>
        <a:lstStyle/>
        <a:p>
          <a:endParaRPr lang="en-US"/>
        </a:p>
      </dgm:t>
    </dgm:pt>
    <dgm:pt modelId="{6D08F94F-3716-B346-A98A-1DDEC1942FC7}">
      <dgm:prSet/>
      <dgm:spPr/>
      <dgm:t>
        <a:bodyPr/>
        <a:lstStyle/>
        <a:p>
          <a:r>
            <a:rPr lang="en-US" dirty="0"/>
            <a:t>Financial aid and scholarship</a:t>
          </a:r>
        </a:p>
      </dgm:t>
    </dgm:pt>
    <dgm:pt modelId="{07AE9A47-5588-2A4E-8734-2F118701F796}" type="parTrans" cxnId="{9F2ADB32-6DD0-194B-BD9D-0A881A15CB48}">
      <dgm:prSet/>
      <dgm:spPr/>
      <dgm:t>
        <a:bodyPr/>
        <a:lstStyle/>
        <a:p>
          <a:endParaRPr lang="en-US"/>
        </a:p>
      </dgm:t>
    </dgm:pt>
    <dgm:pt modelId="{3956BB4B-B9B3-F347-98D4-982CE1005A77}" type="sibTrans" cxnId="{9F2ADB32-6DD0-194B-BD9D-0A881A15CB48}">
      <dgm:prSet/>
      <dgm:spPr/>
      <dgm:t>
        <a:bodyPr/>
        <a:lstStyle/>
        <a:p>
          <a:endParaRPr lang="en-US"/>
        </a:p>
      </dgm:t>
    </dgm:pt>
    <dgm:pt modelId="{B6008FF9-44B2-A445-A53E-7CABA35487C4}">
      <dgm:prSet/>
      <dgm:spPr/>
      <dgm:t>
        <a:bodyPr/>
        <a:lstStyle/>
        <a:p>
          <a:r>
            <a:rPr lang="en-US" dirty="0"/>
            <a:t>Employment and salary for newly graduates sorted by industry</a:t>
          </a:r>
        </a:p>
      </dgm:t>
    </dgm:pt>
    <dgm:pt modelId="{711F5237-C47C-1647-9837-95801E42A7AA}" type="parTrans" cxnId="{66A40D22-8C71-8D47-BA63-791981B90BF8}">
      <dgm:prSet/>
      <dgm:spPr/>
      <dgm:t>
        <a:bodyPr/>
        <a:lstStyle/>
        <a:p>
          <a:endParaRPr lang="en-US"/>
        </a:p>
      </dgm:t>
    </dgm:pt>
    <dgm:pt modelId="{F26B1B68-3CBC-604B-A698-BB9563BABBB4}" type="sibTrans" cxnId="{66A40D22-8C71-8D47-BA63-791981B90BF8}">
      <dgm:prSet/>
      <dgm:spPr/>
      <dgm:t>
        <a:bodyPr/>
        <a:lstStyle/>
        <a:p>
          <a:endParaRPr lang="en-US"/>
        </a:p>
      </dgm:t>
    </dgm:pt>
    <dgm:pt modelId="{7CDD0B0C-BF32-7847-8664-F0EAC55D65D7}" type="pres">
      <dgm:prSet presAssocID="{7BF2CF2E-D6A6-E04F-9618-EA1A36618A2F}" presName="linearFlow" presStyleCnt="0">
        <dgm:presLayoutVars>
          <dgm:dir/>
          <dgm:animLvl val="lvl"/>
          <dgm:resizeHandles val="exact"/>
        </dgm:presLayoutVars>
      </dgm:prSet>
      <dgm:spPr/>
    </dgm:pt>
    <dgm:pt modelId="{DC14FAF3-840C-4044-885C-248700B1E10E}" type="pres">
      <dgm:prSet presAssocID="{6E617E28-7D10-9743-BC8C-F5B2B4140449}" presName="composite" presStyleCnt="0"/>
      <dgm:spPr/>
    </dgm:pt>
    <dgm:pt modelId="{057D0DA8-0A07-544F-A53E-F207FAB7F0B3}" type="pres">
      <dgm:prSet presAssocID="{6E617E28-7D10-9743-BC8C-F5B2B414044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707F489-BFEC-6F43-818F-28F675B5342B}" type="pres">
      <dgm:prSet presAssocID="{6E617E28-7D10-9743-BC8C-F5B2B4140449}" presName="descendantText" presStyleLbl="alignAcc1" presStyleIdx="0" presStyleCnt="4">
        <dgm:presLayoutVars>
          <dgm:bulletEnabled val="1"/>
        </dgm:presLayoutVars>
      </dgm:prSet>
      <dgm:spPr/>
    </dgm:pt>
    <dgm:pt modelId="{8958ECB1-296E-FB4F-8291-5924C553E1F0}" type="pres">
      <dgm:prSet presAssocID="{11AE2047-1702-6E4B-8A0E-BFBBF6F1DBFD}" presName="sp" presStyleCnt="0"/>
      <dgm:spPr/>
    </dgm:pt>
    <dgm:pt modelId="{1161486C-EF49-4E46-9D2D-F430A73BDE07}" type="pres">
      <dgm:prSet presAssocID="{869DC204-0175-B742-8F3A-A263436E3C1A}" presName="composite" presStyleCnt="0"/>
      <dgm:spPr/>
    </dgm:pt>
    <dgm:pt modelId="{CE1BF8B7-5AD2-A54C-8B43-447CCDF8A9C7}" type="pres">
      <dgm:prSet presAssocID="{869DC204-0175-B742-8F3A-A263436E3C1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8F14D38-714D-6647-A6AB-FA3EC3137F8C}" type="pres">
      <dgm:prSet presAssocID="{869DC204-0175-B742-8F3A-A263436E3C1A}" presName="descendantText" presStyleLbl="alignAcc1" presStyleIdx="1" presStyleCnt="4">
        <dgm:presLayoutVars>
          <dgm:bulletEnabled val="1"/>
        </dgm:presLayoutVars>
      </dgm:prSet>
      <dgm:spPr/>
    </dgm:pt>
    <dgm:pt modelId="{FFB25796-632F-AD41-A564-5E7E8796707C}" type="pres">
      <dgm:prSet presAssocID="{0B3C83B7-C377-8640-9AD7-E3E82BE78CE0}" presName="sp" presStyleCnt="0"/>
      <dgm:spPr/>
    </dgm:pt>
    <dgm:pt modelId="{3FE901DE-DA75-FE4A-9064-79F0540A2757}" type="pres">
      <dgm:prSet presAssocID="{A3FDF424-9EF0-D444-8579-ADA278FA166B}" presName="composite" presStyleCnt="0"/>
      <dgm:spPr/>
    </dgm:pt>
    <dgm:pt modelId="{E396C2BD-BF73-F54B-8BE2-A119E4500E73}" type="pres">
      <dgm:prSet presAssocID="{A3FDF424-9EF0-D444-8579-ADA278FA166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394CC77-C50F-A146-8935-F5B50E606C49}" type="pres">
      <dgm:prSet presAssocID="{A3FDF424-9EF0-D444-8579-ADA278FA166B}" presName="descendantText" presStyleLbl="alignAcc1" presStyleIdx="2" presStyleCnt="4">
        <dgm:presLayoutVars>
          <dgm:bulletEnabled val="1"/>
        </dgm:presLayoutVars>
      </dgm:prSet>
      <dgm:spPr/>
    </dgm:pt>
    <dgm:pt modelId="{53D896F4-F7CA-2E42-8169-F27666A901DC}" type="pres">
      <dgm:prSet presAssocID="{CACCD475-7C18-7345-A553-8069EB619FB9}" presName="sp" presStyleCnt="0"/>
      <dgm:spPr/>
    </dgm:pt>
    <dgm:pt modelId="{10096821-54A2-0740-915D-01500AD60FA7}" type="pres">
      <dgm:prSet presAssocID="{81F55940-6A49-F345-ADAC-D94B024EAA74}" presName="composite" presStyleCnt="0"/>
      <dgm:spPr/>
    </dgm:pt>
    <dgm:pt modelId="{2AAE0C9A-6F62-5943-BE24-B1D4A894807E}" type="pres">
      <dgm:prSet presAssocID="{81F55940-6A49-F345-ADAC-D94B024EAA7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26DB077-C206-DD47-B0D6-8D87EEFF552D}" type="pres">
      <dgm:prSet presAssocID="{81F55940-6A49-F345-ADAC-D94B024EAA7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C4EBF1E-5ABA-C44E-9DD6-DA21B6837B29}" type="presOf" srcId="{8C430483-4A45-E944-9EC8-18D6B19B71C3}" destId="{5707F489-BFEC-6F43-818F-28F675B5342B}" srcOrd="0" destOrd="0" presId="urn:microsoft.com/office/officeart/2005/8/layout/chevron2"/>
    <dgm:cxn modelId="{C143F720-94F1-A34A-8546-9D58A0C77D7A}" srcId="{6E617E28-7D10-9743-BC8C-F5B2B4140449}" destId="{8C430483-4A45-E944-9EC8-18D6B19B71C3}" srcOrd="0" destOrd="0" parTransId="{99744DE3-4E8E-1E49-87C7-A0958B21B89A}" sibTransId="{00564FC8-28B0-5542-83E0-F8879BF16378}"/>
    <dgm:cxn modelId="{66A40D22-8C71-8D47-BA63-791981B90BF8}" srcId="{81F55940-6A49-F345-ADAC-D94B024EAA74}" destId="{B6008FF9-44B2-A445-A53E-7CABA35487C4}" srcOrd="0" destOrd="0" parTransId="{711F5237-C47C-1647-9837-95801E42A7AA}" sibTransId="{F26B1B68-3CBC-604B-A698-BB9563BABBB4}"/>
    <dgm:cxn modelId="{EE871A23-4881-E54E-AD07-1384BBEE1565}" srcId="{869DC204-0175-B742-8F3A-A263436E3C1A}" destId="{BAF0C37A-F976-5A48-9C59-A650E367D29B}" srcOrd="0" destOrd="0" parTransId="{E9195C92-6989-5940-92F8-49771D63EA00}" sibTransId="{F673BA18-77F0-1342-AB76-EAF1D38336B1}"/>
    <dgm:cxn modelId="{9F2ADB32-6DD0-194B-BD9D-0A881A15CB48}" srcId="{A3FDF424-9EF0-D444-8579-ADA278FA166B}" destId="{6D08F94F-3716-B346-A98A-1DDEC1942FC7}" srcOrd="0" destOrd="0" parTransId="{07AE9A47-5588-2A4E-8734-2F118701F796}" sibTransId="{3956BB4B-B9B3-F347-98D4-982CE1005A77}"/>
    <dgm:cxn modelId="{BF3A8F35-877C-C046-9406-DB2A94A06687}" type="presOf" srcId="{869DC204-0175-B742-8F3A-A263436E3C1A}" destId="{CE1BF8B7-5AD2-A54C-8B43-447CCDF8A9C7}" srcOrd="0" destOrd="0" presId="urn:microsoft.com/office/officeart/2005/8/layout/chevron2"/>
    <dgm:cxn modelId="{A349D540-11C8-1249-892B-7B57E04F38A3}" type="presOf" srcId="{6E617E28-7D10-9743-BC8C-F5B2B4140449}" destId="{057D0DA8-0A07-544F-A53E-F207FAB7F0B3}" srcOrd="0" destOrd="0" presId="urn:microsoft.com/office/officeart/2005/8/layout/chevron2"/>
    <dgm:cxn modelId="{0CA93C46-FCA5-C847-8732-83AE416C48A2}" type="presOf" srcId="{A3FDF424-9EF0-D444-8579-ADA278FA166B}" destId="{E396C2BD-BF73-F54B-8BE2-A119E4500E73}" srcOrd="0" destOrd="0" presId="urn:microsoft.com/office/officeart/2005/8/layout/chevron2"/>
    <dgm:cxn modelId="{D93E5160-6C7F-2545-B418-D74C33BEFBEC}" srcId="{7BF2CF2E-D6A6-E04F-9618-EA1A36618A2F}" destId="{6E617E28-7D10-9743-BC8C-F5B2B4140449}" srcOrd="0" destOrd="0" parTransId="{27E84148-0DC1-2849-AB2B-9D6CB9B4D79E}" sibTransId="{11AE2047-1702-6E4B-8A0E-BFBBF6F1DBFD}"/>
    <dgm:cxn modelId="{9B884588-0210-0C47-B154-4B44FF207B5C}" type="presOf" srcId="{7BF2CF2E-D6A6-E04F-9618-EA1A36618A2F}" destId="{7CDD0B0C-BF32-7847-8664-F0EAC55D65D7}" srcOrd="0" destOrd="0" presId="urn:microsoft.com/office/officeart/2005/8/layout/chevron2"/>
    <dgm:cxn modelId="{10658494-4B8C-A047-BBE4-DDA0BEAA084D}" type="presOf" srcId="{81F55940-6A49-F345-ADAC-D94B024EAA74}" destId="{2AAE0C9A-6F62-5943-BE24-B1D4A894807E}" srcOrd="0" destOrd="0" presId="urn:microsoft.com/office/officeart/2005/8/layout/chevron2"/>
    <dgm:cxn modelId="{E98576B1-19D7-8D48-9F4D-0DC78312636A}" type="presOf" srcId="{B6008FF9-44B2-A445-A53E-7CABA35487C4}" destId="{326DB077-C206-DD47-B0D6-8D87EEFF552D}" srcOrd="0" destOrd="0" presId="urn:microsoft.com/office/officeart/2005/8/layout/chevron2"/>
    <dgm:cxn modelId="{BE3203BD-F7FA-6543-932B-3AB038503235}" srcId="{7BF2CF2E-D6A6-E04F-9618-EA1A36618A2F}" destId="{81F55940-6A49-F345-ADAC-D94B024EAA74}" srcOrd="3" destOrd="0" parTransId="{CA268FA3-6DD5-8F46-8D75-00135226B20A}" sibTransId="{73FB490F-99B4-B24F-828C-BB52C43254AB}"/>
    <dgm:cxn modelId="{0DA993D4-F67C-E242-82AA-06A4EB8739BB}" type="presOf" srcId="{BAF0C37A-F976-5A48-9C59-A650E367D29B}" destId="{B8F14D38-714D-6647-A6AB-FA3EC3137F8C}" srcOrd="0" destOrd="0" presId="urn:microsoft.com/office/officeart/2005/8/layout/chevron2"/>
    <dgm:cxn modelId="{AE0F35D6-24A8-764B-9ED0-AFEEB8AC306A}" type="presOf" srcId="{6D08F94F-3716-B346-A98A-1DDEC1942FC7}" destId="{8394CC77-C50F-A146-8935-F5B50E606C49}" srcOrd="0" destOrd="0" presId="urn:microsoft.com/office/officeart/2005/8/layout/chevron2"/>
    <dgm:cxn modelId="{68B7A1E2-D1A0-D04C-B77E-FD230164DFE7}" srcId="{7BF2CF2E-D6A6-E04F-9618-EA1A36618A2F}" destId="{869DC204-0175-B742-8F3A-A263436E3C1A}" srcOrd="1" destOrd="0" parTransId="{8725C63F-17F3-9E4D-B66E-E3BB9F2F2EF6}" sibTransId="{0B3C83B7-C377-8640-9AD7-E3E82BE78CE0}"/>
    <dgm:cxn modelId="{D896E9FC-9828-9647-86A1-942B47A3A9B7}" srcId="{7BF2CF2E-D6A6-E04F-9618-EA1A36618A2F}" destId="{A3FDF424-9EF0-D444-8579-ADA278FA166B}" srcOrd="2" destOrd="0" parTransId="{B5212A66-780C-CB48-8071-885C6277F1B3}" sibTransId="{CACCD475-7C18-7345-A553-8069EB619FB9}"/>
    <dgm:cxn modelId="{06304203-B15F-6541-9926-3095E3FC7DCE}" type="presParOf" srcId="{7CDD0B0C-BF32-7847-8664-F0EAC55D65D7}" destId="{DC14FAF3-840C-4044-885C-248700B1E10E}" srcOrd="0" destOrd="0" presId="urn:microsoft.com/office/officeart/2005/8/layout/chevron2"/>
    <dgm:cxn modelId="{84784D9B-960D-314B-B715-921BC49A9120}" type="presParOf" srcId="{DC14FAF3-840C-4044-885C-248700B1E10E}" destId="{057D0DA8-0A07-544F-A53E-F207FAB7F0B3}" srcOrd="0" destOrd="0" presId="urn:microsoft.com/office/officeart/2005/8/layout/chevron2"/>
    <dgm:cxn modelId="{83B1DFE3-DD7B-6043-B732-4AB81A70050C}" type="presParOf" srcId="{DC14FAF3-840C-4044-885C-248700B1E10E}" destId="{5707F489-BFEC-6F43-818F-28F675B5342B}" srcOrd="1" destOrd="0" presId="urn:microsoft.com/office/officeart/2005/8/layout/chevron2"/>
    <dgm:cxn modelId="{0B75649D-0AC5-A841-90F3-16CA8CD4654F}" type="presParOf" srcId="{7CDD0B0C-BF32-7847-8664-F0EAC55D65D7}" destId="{8958ECB1-296E-FB4F-8291-5924C553E1F0}" srcOrd="1" destOrd="0" presId="urn:microsoft.com/office/officeart/2005/8/layout/chevron2"/>
    <dgm:cxn modelId="{172FEFFD-4D8F-5047-82ED-BFB66F86E62E}" type="presParOf" srcId="{7CDD0B0C-BF32-7847-8664-F0EAC55D65D7}" destId="{1161486C-EF49-4E46-9D2D-F430A73BDE07}" srcOrd="2" destOrd="0" presId="urn:microsoft.com/office/officeart/2005/8/layout/chevron2"/>
    <dgm:cxn modelId="{51E2348D-C292-474F-A9FA-92CAB19A0425}" type="presParOf" srcId="{1161486C-EF49-4E46-9D2D-F430A73BDE07}" destId="{CE1BF8B7-5AD2-A54C-8B43-447CCDF8A9C7}" srcOrd="0" destOrd="0" presId="urn:microsoft.com/office/officeart/2005/8/layout/chevron2"/>
    <dgm:cxn modelId="{8A57D00D-D43D-174D-9986-6538529F40B1}" type="presParOf" srcId="{1161486C-EF49-4E46-9D2D-F430A73BDE07}" destId="{B8F14D38-714D-6647-A6AB-FA3EC3137F8C}" srcOrd="1" destOrd="0" presId="urn:microsoft.com/office/officeart/2005/8/layout/chevron2"/>
    <dgm:cxn modelId="{F5FCCB29-E863-1A43-B04D-7E5931F07F76}" type="presParOf" srcId="{7CDD0B0C-BF32-7847-8664-F0EAC55D65D7}" destId="{FFB25796-632F-AD41-A564-5E7E8796707C}" srcOrd="3" destOrd="0" presId="urn:microsoft.com/office/officeart/2005/8/layout/chevron2"/>
    <dgm:cxn modelId="{CA516E13-9391-9745-A3CB-C8EA89553849}" type="presParOf" srcId="{7CDD0B0C-BF32-7847-8664-F0EAC55D65D7}" destId="{3FE901DE-DA75-FE4A-9064-79F0540A2757}" srcOrd="4" destOrd="0" presId="urn:microsoft.com/office/officeart/2005/8/layout/chevron2"/>
    <dgm:cxn modelId="{48B028CD-55C6-CF4A-99FD-CC730781AC1A}" type="presParOf" srcId="{3FE901DE-DA75-FE4A-9064-79F0540A2757}" destId="{E396C2BD-BF73-F54B-8BE2-A119E4500E73}" srcOrd="0" destOrd="0" presId="urn:microsoft.com/office/officeart/2005/8/layout/chevron2"/>
    <dgm:cxn modelId="{0AFBEC36-31E1-7244-89F5-6E0E6D140A99}" type="presParOf" srcId="{3FE901DE-DA75-FE4A-9064-79F0540A2757}" destId="{8394CC77-C50F-A146-8935-F5B50E606C49}" srcOrd="1" destOrd="0" presId="urn:microsoft.com/office/officeart/2005/8/layout/chevron2"/>
    <dgm:cxn modelId="{1DD4C509-0BFD-2742-890F-B6C688F97897}" type="presParOf" srcId="{7CDD0B0C-BF32-7847-8664-F0EAC55D65D7}" destId="{53D896F4-F7CA-2E42-8169-F27666A901DC}" srcOrd="5" destOrd="0" presId="urn:microsoft.com/office/officeart/2005/8/layout/chevron2"/>
    <dgm:cxn modelId="{3AF88A69-B878-E845-9999-827E013A5339}" type="presParOf" srcId="{7CDD0B0C-BF32-7847-8664-F0EAC55D65D7}" destId="{10096821-54A2-0740-915D-01500AD60FA7}" srcOrd="6" destOrd="0" presId="urn:microsoft.com/office/officeart/2005/8/layout/chevron2"/>
    <dgm:cxn modelId="{362BCB69-A6B8-2D45-A24A-BF28E506F662}" type="presParOf" srcId="{10096821-54A2-0740-915D-01500AD60FA7}" destId="{2AAE0C9A-6F62-5943-BE24-B1D4A894807E}" srcOrd="0" destOrd="0" presId="urn:microsoft.com/office/officeart/2005/8/layout/chevron2"/>
    <dgm:cxn modelId="{02D56794-67EE-D342-A947-B633A69BD369}" type="presParOf" srcId="{10096821-54A2-0740-915D-01500AD60FA7}" destId="{326DB077-C206-DD47-B0D6-8D87EEFF552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5C68A5-2A91-E140-B47D-C68674958EDB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999A28-8DB8-F846-88CB-F6B0EEFD3456}">
      <dgm:prSet custT="1"/>
      <dgm:spPr/>
      <dgm:t>
        <a:bodyPr/>
        <a:lstStyle/>
        <a:p>
          <a:r>
            <a:rPr lang="en-US" sz="1400" dirty="0"/>
            <a:t>Write loader scripts to import dataset files and sort out information</a:t>
          </a:r>
        </a:p>
      </dgm:t>
    </dgm:pt>
    <dgm:pt modelId="{5D4EACA3-1D15-1C4B-B536-98C0D34261B8}" type="parTrans" cxnId="{B2DB4A70-82F3-FD4F-B115-0379013F644A}">
      <dgm:prSet/>
      <dgm:spPr/>
      <dgm:t>
        <a:bodyPr/>
        <a:lstStyle/>
        <a:p>
          <a:endParaRPr lang="en-US"/>
        </a:p>
      </dgm:t>
    </dgm:pt>
    <dgm:pt modelId="{5B983076-8877-B749-A94A-A0983DFB7FA0}" type="sibTrans" cxnId="{B2DB4A70-82F3-FD4F-B115-0379013F644A}">
      <dgm:prSet/>
      <dgm:spPr/>
      <dgm:t>
        <a:bodyPr/>
        <a:lstStyle/>
        <a:p>
          <a:endParaRPr lang="en-US"/>
        </a:p>
      </dgm:t>
    </dgm:pt>
    <dgm:pt modelId="{46967321-0491-7044-B662-0870E344FBFA}">
      <dgm:prSet/>
      <dgm:spPr/>
      <dgm:t>
        <a:bodyPr/>
        <a:lstStyle/>
        <a:p>
          <a:r>
            <a:rPr lang="en-US"/>
            <a:t>Compute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tuition</a:t>
          </a:r>
          <a:r>
            <a:rPr lang="zh-CN"/>
            <a:t> </a:t>
          </a:r>
          <a:r>
            <a:rPr lang="en-US"/>
            <a:t>and</a:t>
          </a:r>
          <a:r>
            <a:rPr lang="zh-CN"/>
            <a:t> </a:t>
          </a:r>
          <a:r>
            <a:rPr lang="en-US"/>
            <a:t>fee</a:t>
          </a:r>
          <a:r>
            <a:rPr lang="zh-CN"/>
            <a:t> </a:t>
          </a:r>
          <a:r>
            <a:rPr lang="en-US"/>
            <a:t>and</a:t>
          </a:r>
          <a:r>
            <a:rPr lang="zh-CN"/>
            <a:t> </a:t>
          </a:r>
          <a:r>
            <a:rPr lang="en-US"/>
            <a:t>financial</a:t>
          </a:r>
          <a:r>
            <a:rPr lang="zh-CN"/>
            <a:t> </a:t>
          </a:r>
          <a:r>
            <a:rPr lang="en-US"/>
            <a:t>aid</a:t>
          </a:r>
        </a:p>
      </dgm:t>
    </dgm:pt>
    <dgm:pt modelId="{9B26548E-5544-CE45-AF52-0617DB182973}" type="parTrans" cxnId="{285466F0-6CE7-394D-8897-0331DE3CDB08}">
      <dgm:prSet/>
      <dgm:spPr/>
      <dgm:t>
        <a:bodyPr/>
        <a:lstStyle/>
        <a:p>
          <a:endParaRPr lang="en-US"/>
        </a:p>
      </dgm:t>
    </dgm:pt>
    <dgm:pt modelId="{57EDA451-173B-4947-B25D-6022AF900EBC}" type="sibTrans" cxnId="{285466F0-6CE7-394D-8897-0331DE3CDB08}">
      <dgm:prSet/>
      <dgm:spPr/>
      <dgm:t>
        <a:bodyPr/>
        <a:lstStyle/>
        <a:p>
          <a:endParaRPr lang="en-US"/>
        </a:p>
      </dgm:t>
    </dgm:pt>
    <dgm:pt modelId="{53247DFA-87FC-3A45-BBEA-1B0E453FC4C5}">
      <dgm:prSet/>
      <dgm:spPr/>
      <dgm:t>
        <a:bodyPr/>
        <a:lstStyle/>
        <a:p>
          <a:r>
            <a:rPr lang="en-US" dirty="0"/>
            <a:t>Considering</a:t>
          </a:r>
          <a:r>
            <a:rPr lang="zh-CN" dirty="0"/>
            <a:t> </a:t>
          </a:r>
          <a:r>
            <a:rPr lang="en-US" dirty="0"/>
            <a:t>the</a:t>
          </a:r>
          <a:r>
            <a:rPr lang="zh-CN" dirty="0"/>
            <a:t> </a:t>
          </a:r>
          <a:r>
            <a:rPr lang="en-US" dirty="0"/>
            <a:t>employment</a:t>
          </a:r>
          <a:r>
            <a:rPr lang="zh-CN" dirty="0"/>
            <a:t> </a:t>
          </a:r>
          <a:r>
            <a:rPr lang="en-US" dirty="0"/>
            <a:t>rate</a:t>
          </a:r>
          <a:r>
            <a:rPr lang="zh-CN" dirty="0"/>
            <a:t> </a:t>
          </a:r>
          <a:r>
            <a:rPr lang="en-US" dirty="0"/>
            <a:t>and</a:t>
          </a:r>
          <a:r>
            <a:rPr lang="zh-CN" dirty="0"/>
            <a:t> </a:t>
          </a:r>
          <a:r>
            <a:rPr lang="en-US" dirty="0"/>
            <a:t>salary</a:t>
          </a:r>
        </a:p>
      </dgm:t>
    </dgm:pt>
    <dgm:pt modelId="{32AD23D4-D9B9-C641-ACDB-E339A8C48D0F}" type="parTrans" cxnId="{69B95675-E0ED-2E40-BD6E-ABBF75C78F96}">
      <dgm:prSet/>
      <dgm:spPr/>
      <dgm:t>
        <a:bodyPr/>
        <a:lstStyle/>
        <a:p>
          <a:endParaRPr lang="en-US"/>
        </a:p>
      </dgm:t>
    </dgm:pt>
    <dgm:pt modelId="{9B5ECB00-A0CB-ED4E-BF60-32C8CA7FFD23}" type="sibTrans" cxnId="{69B95675-E0ED-2E40-BD6E-ABBF75C78F96}">
      <dgm:prSet/>
      <dgm:spPr/>
      <dgm:t>
        <a:bodyPr/>
        <a:lstStyle/>
        <a:p>
          <a:endParaRPr lang="en-US"/>
        </a:p>
      </dgm:t>
    </dgm:pt>
    <dgm:pt modelId="{28C8F2F1-D591-474F-882E-C16BF418616B}">
      <dgm:prSet/>
      <dgm:spPr/>
      <dgm:t>
        <a:bodyPr/>
        <a:lstStyle/>
        <a:p>
          <a:r>
            <a:rPr lang="en-US"/>
            <a:t>Analyze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worthiness</a:t>
          </a:r>
        </a:p>
      </dgm:t>
    </dgm:pt>
    <dgm:pt modelId="{63E9FC6C-2785-B145-A306-ECFC357BC18E}" type="parTrans" cxnId="{0F94135E-3A0C-9C44-9DE6-BDE90FD09EE0}">
      <dgm:prSet/>
      <dgm:spPr/>
      <dgm:t>
        <a:bodyPr/>
        <a:lstStyle/>
        <a:p>
          <a:endParaRPr lang="en-US"/>
        </a:p>
      </dgm:t>
    </dgm:pt>
    <dgm:pt modelId="{EA6BA6B7-2ED9-1249-AD24-E8AA11B7AC11}" type="sibTrans" cxnId="{0F94135E-3A0C-9C44-9DE6-BDE90FD09EE0}">
      <dgm:prSet/>
      <dgm:spPr/>
      <dgm:t>
        <a:bodyPr/>
        <a:lstStyle/>
        <a:p>
          <a:endParaRPr lang="en-US"/>
        </a:p>
      </dgm:t>
    </dgm:pt>
    <dgm:pt modelId="{E862AD31-78B4-E04A-8A3C-FC2445662D4F}" type="pres">
      <dgm:prSet presAssocID="{735C68A5-2A91-E140-B47D-C68674958EDB}" presName="Name0" presStyleCnt="0">
        <dgm:presLayoutVars>
          <dgm:dir/>
          <dgm:animLvl val="lvl"/>
          <dgm:resizeHandles val="exact"/>
        </dgm:presLayoutVars>
      </dgm:prSet>
      <dgm:spPr/>
    </dgm:pt>
    <dgm:pt modelId="{299DB09B-BA27-2B45-9524-58098A622A04}" type="pres">
      <dgm:prSet presAssocID="{84999A28-8DB8-F846-88CB-F6B0EEFD345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F63E5D4-CC86-2F4C-BD05-A943E6B7222E}" type="pres">
      <dgm:prSet presAssocID="{5B983076-8877-B749-A94A-A0983DFB7FA0}" presName="parTxOnlySpace" presStyleCnt="0"/>
      <dgm:spPr/>
    </dgm:pt>
    <dgm:pt modelId="{F36DC17B-46D7-5940-84BE-47337E947F48}" type="pres">
      <dgm:prSet presAssocID="{46967321-0491-7044-B662-0870E344FBF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3724F98-CC00-2941-B648-A09B8AA81766}" type="pres">
      <dgm:prSet presAssocID="{57EDA451-173B-4947-B25D-6022AF900EBC}" presName="parTxOnlySpace" presStyleCnt="0"/>
      <dgm:spPr/>
    </dgm:pt>
    <dgm:pt modelId="{F38B272F-DAEF-0840-B6E2-C97E829CB87E}" type="pres">
      <dgm:prSet presAssocID="{53247DFA-87FC-3A45-BBEA-1B0E453FC4C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CF4447A-091D-BC41-86CD-7C02216D14DE}" type="pres">
      <dgm:prSet presAssocID="{9B5ECB00-A0CB-ED4E-BF60-32C8CA7FFD23}" presName="parTxOnlySpace" presStyleCnt="0"/>
      <dgm:spPr/>
    </dgm:pt>
    <dgm:pt modelId="{D7F3EDFB-22AE-2F4E-9E99-212324143172}" type="pres">
      <dgm:prSet presAssocID="{28C8F2F1-D591-474F-882E-C16BF418616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21EBF11-5BEB-F645-9A67-CD14357CD50C}" type="presOf" srcId="{46967321-0491-7044-B662-0870E344FBFA}" destId="{F36DC17B-46D7-5940-84BE-47337E947F48}" srcOrd="0" destOrd="0" presId="urn:microsoft.com/office/officeart/2005/8/layout/chevron1"/>
    <dgm:cxn modelId="{D6B4DA1E-0364-014B-B9ED-94DC03A067F6}" type="presOf" srcId="{53247DFA-87FC-3A45-BBEA-1B0E453FC4C5}" destId="{F38B272F-DAEF-0840-B6E2-C97E829CB87E}" srcOrd="0" destOrd="0" presId="urn:microsoft.com/office/officeart/2005/8/layout/chevron1"/>
    <dgm:cxn modelId="{0F94135E-3A0C-9C44-9DE6-BDE90FD09EE0}" srcId="{735C68A5-2A91-E140-B47D-C68674958EDB}" destId="{28C8F2F1-D591-474F-882E-C16BF418616B}" srcOrd="3" destOrd="0" parTransId="{63E9FC6C-2785-B145-A306-ECFC357BC18E}" sibTransId="{EA6BA6B7-2ED9-1249-AD24-E8AA11B7AC11}"/>
    <dgm:cxn modelId="{B2DB4A70-82F3-FD4F-B115-0379013F644A}" srcId="{735C68A5-2A91-E140-B47D-C68674958EDB}" destId="{84999A28-8DB8-F846-88CB-F6B0EEFD3456}" srcOrd="0" destOrd="0" parTransId="{5D4EACA3-1D15-1C4B-B536-98C0D34261B8}" sibTransId="{5B983076-8877-B749-A94A-A0983DFB7FA0}"/>
    <dgm:cxn modelId="{69B95675-E0ED-2E40-BD6E-ABBF75C78F96}" srcId="{735C68A5-2A91-E140-B47D-C68674958EDB}" destId="{53247DFA-87FC-3A45-BBEA-1B0E453FC4C5}" srcOrd="2" destOrd="0" parTransId="{32AD23D4-D9B9-C641-ACDB-E339A8C48D0F}" sibTransId="{9B5ECB00-A0CB-ED4E-BF60-32C8CA7FFD23}"/>
    <dgm:cxn modelId="{B5E977B4-5E0C-BA4B-8FCD-632BB6411849}" type="presOf" srcId="{28C8F2F1-D591-474F-882E-C16BF418616B}" destId="{D7F3EDFB-22AE-2F4E-9E99-212324143172}" srcOrd="0" destOrd="0" presId="urn:microsoft.com/office/officeart/2005/8/layout/chevron1"/>
    <dgm:cxn modelId="{0CDBB0C1-65EA-B54A-AE1B-E57B6F09088C}" type="presOf" srcId="{84999A28-8DB8-F846-88CB-F6B0EEFD3456}" destId="{299DB09B-BA27-2B45-9524-58098A622A04}" srcOrd="0" destOrd="0" presId="urn:microsoft.com/office/officeart/2005/8/layout/chevron1"/>
    <dgm:cxn modelId="{9D9B02EE-013A-E44B-A129-CA14A047D2D4}" type="presOf" srcId="{735C68A5-2A91-E140-B47D-C68674958EDB}" destId="{E862AD31-78B4-E04A-8A3C-FC2445662D4F}" srcOrd="0" destOrd="0" presId="urn:microsoft.com/office/officeart/2005/8/layout/chevron1"/>
    <dgm:cxn modelId="{285466F0-6CE7-394D-8897-0331DE3CDB08}" srcId="{735C68A5-2A91-E140-B47D-C68674958EDB}" destId="{46967321-0491-7044-B662-0870E344FBFA}" srcOrd="1" destOrd="0" parTransId="{9B26548E-5544-CE45-AF52-0617DB182973}" sibTransId="{57EDA451-173B-4947-B25D-6022AF900EBC}"/>
    <dgm:cxn modelId="{C11F42F8-232D-EA40-AEF0-C95C04846515}" type="presParOf" srcId="{E862AD31-78B4-E04A-8A3C-FC2445662D4F}" destId="{299DB09B-BA27-2B45-9524-58098A622A04}" srcOrd="0" destOrd="0" presId="urn:microsoft.com/office/officeart/2005/8/layout/chevron1"/>
    <dgm:cxn modelId="{128F6F6F-9C3F-2345-BAAF-4F7C6AD22662}" type="presParOf" srcId="{E862AD31-78B4-E04A-8A3C-FC2445662D4F}" destId="{BF63E5D4-CC86-2F4C-BD05-A943E6B7222E}" srcOrd="1" destOrd="0" presId="urn:microsoft.com/office/officeart/2005/8/layout/chevron1"/>
    <dgm:cxn modelId="{11EB4B80-16C5-4A42-A98F-CE045488CCE0}" type="presParOf" srcId="{E862AD31-78B4-E04A-8A3C-FC2445662D4F}" destId="{F36DC17B-46D7-5940-84BE-47337E947F48}" srcOrd="2" destOrd="0" presId="urn:microsoft.com/office/officeart/2005/8/layout/chevron1"/>
    <dgm:cxn modelId="{0503B96D-BB6B-CF4B-ADB2-6DE753A74BC3}" type="presParOf" srcId="{E862AD31-78B4-E04A-8A3C-FC2445662D4F}" destId="{23724F98-CC00-2941-B648-A09B8AA81766}" srcOrd="3" destOrd="0" presId="urn:microsoft.com/office/officeart/2005/8/layout/chevron1"/>
    <dgm:cxn modelId="{A44E25EA-EE54-E246-A3BD-4B813FA3BC3D}" type="presParOf" srcId="{E862AD31-78B4-E04A-8A3C-FC2445662D4F}" destId="{F38B272F-DAEF-0840-B6E2-C97E829CB87E}" srcOrd="4" destOrd="0" presId="urn:microsoft.com/office/officeart/2005/8/layout/chevron1"/>
    <dgm:cxn modelId="{7D601F05-1894-B54B-8F0A-CE15FDCE6579}" type="presParOf" srcId="{E862AD31-78B4-E04A-8A3C-FC2445662D4F}" destId="{CCF4447A-091D-BC41-86CD-7C02216D14DE}" srcOrd="5" destOrd="0" presId="urn:microsoft.com/office/officeart/2005/8/layout/chevron1"/>
    <dgm:cxn modelId="{51E1CB82-ABEA-8541-A4E9-8D26D0F4A94F}" type="presParOf" srcId="{E862AD31-78B4-E04A-8A3C-FC2445662D4F}" destId="{D7F3EDFB-22AE-2F4E-9E99-21232414317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EF98C-845F-4BFB-AA23-68F520ABD421}">
      <dsp:nvSpPr>
        <dsp:cNvPr id="0" name=""/>
        <dsp:cNvSpPr/>
      </dsp:nvSpPr>
      <dsp:spPr>
        <a:xfrm>
          <a:off x="887848" y="19941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08AB4F-8399-40C2-A8B1-77E7D356FFCF}">
      <dsp:nvSpPr>
        <dsp:cNvPr id="0" name=""/>
        <dsp:cNvSpPr/>
      </dsp:nvSpPr>
      <dsp:spPr>
        <a:xfrm>
          <a:off x="1231535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EB2B97-0852-4F50-9C8F-E41FC3CB0BF9}">
      <dsp:nvSpPr>
        <dsp:cNvPr id="0" name=""/>
        <dsp:cNvSpPr/>
      </dsp:nvSpPr>
      <dsp:spPr>
        <a:xfrm>
          <a:off x="372317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Analyze</a:t>
          </a:r>
          <a:r>
            <a:rPr lang="zh-CN" sz="1600" kern="1200"/>
            <a:t> </a:t>
          </a:r>
          <a:r>
            <a:rPr lang="en-US" sz="1600" kern="1200"/>
            <a:t>the</a:t>
          </a:r>
          <a:r>
            <a:rPr lang="zh-CN" sz="1600" kern="1200"/>
            <a:t> </a:t>
          </a:r>
          <a:r>
            <a:rPr lang="en-US" sz="1600" kern="1200"/>
            <a:t>the</a:t>
          </a:r>
          <a:r>
            <a:rPr lang="zh-CN" sz="1600" kern="1200"/>
            <a:t> </a:t>
          </a:r>
          <a:r>
            <a:rPr lang="en-US" sz="1600" kern="1200"/>
            <a:t>worthiness</a:t>
          </a:r>
          <a:r>
            <a:rPr lang="zh-CN" sz="1600" kern="1200"/>
            <a:t> </a:t>
          </a:r>
          <a:r>
            <a:rPr lang="en-US" sz="1600" kern="1200"/>
            <a:t>of</a:t>
          </a:r>
          <a:r>
            <a:rPr lang="zh-CN" sz="1600" kern="1200"/>
            <a:t> </a:t>
          </a:r>
          <a:r>
            <a:rPr lang="en-US" sz="1600" kern="1200"/>
            <a:t>attending</a:t>
          </a:r>
          <a:r>
            <a:rPr lang="zh-CN" sz="1600" kern="1200"/>
            <a:t> </a:t>
          </a:r>
          <a:r>
            <a:rPr lang="en-US" sz="1600" kern="1200"/>
            <a:t>university</a:t>
          </a:r>
        </a:p>
      </dsp:txBody>
      <dsp:txXfrm>
        <a:off x="372317" y="2134941"/>
        <a:ext cx="2643750" cy="720000"/>
      </dsp:txXfrm>
    </dsp:sp>
    <dsp:sp modelId="{C9D47230-77A0-4B8E-B8F1-C8E32A4A8915}">
      <dsp:nvSpPr>
        <dsp:cNvPr id="0" name=""/>
        <dsp:cNvSpPr/>
      </dsp:nvSpPr>
      <dsp:spPr>
        <a:xfrm>
          <a:off x="3994254" y="19941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302BD-0875-4C52-AB08-55BA2168EBE6}">
      <dsp:nvSpPr>
        <dsp:cNvPr id="0" name=""/>
        <dsp:cNvSpPr/>
      </dsp:nvSpPr>
      <dsp:spPr>
        <a:xfrm>
          <a:off x="4337942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8FB833-FB52-469A-BEAB-4A2B37C23C95}">
      <dsp:nvSpPr>
        <dsp:cNvPr id="0" name=""/>
        <dsp:cNvSpPr/>
      </dsp:nvSpPr>
      <dsp:spPr>
        <a:xfrm>
          <a:off x="3478723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Help</a:t>
          </a:r>
          <a:r>
            <a:rPr lang="zh-CN" sz="1600" kern="1200" dirty="0"/>
            <a:t> </a:t>
          </a:r>
          <a:r>
            <a:rPr lang="en-US" sz="1600" kern="1200" dirty="0"/>
            <a:t>student</a:t>
          </a:r>
          <a:r>
            <a:rPr lang="zh-CN" sz="1600" kern="1200" dirty="0"/>
            <a:t> </a:t>
          </a:r>
          <a:r>
            <a:rPr lang="en-US" sz="1600" kern="1200" dirty="0"/>
            <a:t>make</a:t>
          </a:r>
          <a:r>
            <a:rPr lang="zh-CN" sz="1600" kern="1200" dirty="0"/>
            <a:t> </a:t>
          </a:r>
          <a:r>
            <a:rPr lang="en-US" sz="1600" kern="1200" dirty="0"/>
            <a:t>a</a:t>
          </a:r>
          <a:r>
            <a:rPr lang="zh-CN" sz="1600" kern="1200" dirty="0"/>
            <a:t> </a:t>
          </a:r>
          <a:r>
            <a:rPr lang="en-US" sz="1600" kern="1200" dirty="0"/>
            <a:t>wise</a:t>
          </a:r>
          <a:r>
            <a:rPr lang="zh-CN" sz="1600" kern="1200" dirty="0"/>
            <a:t> </a:t>
          </a:r>
          <a:r>
            <a:rPr lang="en-US" sz="1600" kern="1200" dirty="0"/>
            <a:t>choice</a:t>
          </a:r>
        </a:p>
      </dsp:txBody>
      <dsp:txXfrm>
        <a:off x="3478723" y="2134941"/>
        <a:ext cx="2643750" cy="720000"/>
      </dsp:txXfrm>
    </dsp:sp>
    <dsp:sp modelId="{763E5472-07EE-3848-93F8-F6E98D97F946}">
      <dsp:nvSpPr>
        <dsp:cNvPr id="0" name=""/>
        <dsp:cNvSpPr/>
      </dsp:nvSpPr>
      <dsp:spPr>
        <a:xfrm>
          <a:off x="7100661" y="19941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DBB55E-281E-5445-B28A-8FD74682DE15}">
      <dsp:nvSpPr>
        <dsp:cNvPr id="0" name=""/>
        <dsp:cNvSpPr/>
      </dsp:nvSpPr>
      <dsp:spPr>
        <a:xfrm>
          <a:off x="7444348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bg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AC136A-5D7A-FD43-8080-9EEDCDADA4DE}">
      <dsp:nvSpPr>
        <dsp:cNvPr id="0" name=""/>
        <dsp:cNvSpPr/>
      </dsp:nvSpPr>
      <dsp:spPr>
        <a:xfrm>
          <a:off x="6585129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600" kern="1200" dirty="0"/>
            <a:t>Assist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young</a:t>
          </a:r>
          <a:r>
            <a:rPr lang="zh-CN" altLang="en-US" sz="1600" kern="1200" dirty="0"/>
            <a:t> </a:t>
          </a:r>
          <a:r>
            <a:rPr lang="en-US" altLang="zh-CN" sz="1600" kern="1200" dirty="0"/>
            <a:t>family</a:t>
          </a:r>
          <a:r>
            <a:rPr lang="zh-CN" altLang="en-US" sz="1600" kern="1200" dirty="0"/>
            <a:t> </a:t>
          </a:r>
          <a:r>
            <a:rPr lang="en-US" altLang="zh-CN" sz="1600" kern="1200" dirty="0"/>
            <a:t>to</a:t>
          </a:r>
          <a:r>
            <a:rPr lang="zh-CN" altLang="en-US" sz="1600" kern="1200" dirty="0"/>
            <a:t> </a:t>
          </a:r>
          <a:r>
            <a:rPr lang="en-US" altLang="zh-CN" sz="1600" kern="1200" dirty="0"/>
            <a:t>make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</a:t>
          </a:r>
          <a:r>
            <a:rPr lang="zh-CN" altLang="en-US" sz="1600" kern="1200" dirty="0"/>
            <a:t> </a:t>
          </a:r>
          <a:r>
            <a:rPr lang="en-US" altLang="zh-CN" sz="1600" kern="1200" dirty="0"/>
            <a:t>better</a:t>
          </a:r>
          <a:r>
            <a:rPr lang="zh-CN" altLang="en-US" sz="1600" kern="1200" dirty="0"/>
            <a:t> </a:t>
          </a:r>
          <a:r>
            <a:rPr lang="en-US" altLang="zh-CN" sz="1600" kern="1200" dirty="0"/>
            <a:t>plan</a:t>
          </a:r>
          <a:endParaRPr lang="en-US" sz="1600" kern="1200" dirty="0"/>
        </a:p>
      </dsp:txBody>
      <dsp:txXfrm>
        <a:off x="6585129" y="2134941"/>
        <a:ext cx="264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D0DA8-0A07-544F-A53E-F207FAB7F0B3}">
      <dsp:nvSpPr>
        <dsp:cNvPr id="0" name=""/>
        <dsp:cNvSpPr/>
      </dsp:nvSpPr>
      <dsp:spPr>
        <a:xfrm rot="5400000">
          <a:off x="-141476" y="142939"/>
          <a:ext cx="943174" cy="660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331574"/>
        <a:ext cx="660221" cy="282953"/>
      </dsp:txXfrm>
    </dsp:sp>
    <dsp:sp modelId="{5707F489-BFEC-6F43-818F-28F675B5342B}">
      <dsp:nvSpPr>
        <dsp:cNvPr id="0" name=""/>
        <dsp:cNvSpPr/>
      </dsp:nvSpPr>
      <dsp:spPr>
        <a:xfrm rot="5400000">
          <a:off x="4824177" y="-4162491"/>
          <a:ext cx="613063" cy="89409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University enrollment and graduation rates</a:t>
          </a:r>
        </a:p>
      </dsp:txBody>
      <dsp:txXfrm rot="-5400000">
        <a:off x="660222" y="31391"/>
        <a:ext cx="8911047" cy="553209"/>
      </dsp:txXfrm>
    </dsp:sp>
    <dsp:sp modelId="{CE1BF8B7-5AD2-A54C-8B43-447CCDF8A9C7}">
      <dsp:nvSpPr>
        <dsp:cNvPr id="0" name=""/>
        <dsp:cNvSpPr/>
      </dsp:nvSpPr>
      <dsp:spPr>
        <a:xfrm rot="5400000">
          <a:off x="-141476" y="933884"/>
          <a:ext cx="943174" cy="660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1122519"/>
        <a:ext cx="660221" cy="282953"/>
      </dsp:txXfrm>
    </dsp:sp>
    <dsp:sp modelId="{B8F14D38-714D-6647-A6AB-FA3EC3137F8C}">
      <dsp:nvSpPr>
        <dsp:cNvPr id="0" name=""/>
        <dsp:cNvSpPr/>
      </dsp:nvSpPr>
      <dsp:spPr>
        <a:xfrm rot="5400000">
          <a:off x="4824177" y="-3371546"/>
          <a:ext cx="613063" cy="89409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Tuition and boarding expenses </a:t>
          </a:r>
        </a:p>
      </dsp:txBody>
      <dsp:txXfrm rot="-5400000">
        <a:off x="660222" y="822336"/>
        <a:ext cx="8911047" cy="553209"/>
      </dsp:txXfrm>
    </dsp:sp>
    <dsp:sp modelId="{E396C2BD-BF73-F54B-8BE2-A119E4500E73}">
      <dsp:nvSpPr>
        <dsp:cNvPr id="0" name=""/>
        <dsp:cNvSpPr/>
      </dsp:nvSpPr>
      <dsp:spPr>
        <a:xfrm rot="5400000">
          <a:off x="-141476" y="1724829"/>
          <a:ext cx="943174" cy="660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1913464"/>
        <a:ext cx="660221" cy="282953"/>
      </dsp:txXfrm>
    </dsp:sp>
    <dsp:sp modelId="{8394CC77-C50F-A146-8935-F5B50E606C49}">
      <dsp:nvSpPr>
        <dsp:cNvPr id="0" name=""/>
        <dsp:cNvSpPr/>
      </dsp:nvSpPr>
      <dsp:spPr>
        <a:xfrm rot="5400000">
          <a:off x="4824177" y="-2580602"/>
          <a:ext cx="613063" cy="89409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Financial aid and scholarship</a:t>
          </a:r>
        </a:p>
      </dsp:txBody>
      <dsp:txXfrm rot="-5400000">
        <a:off x="660222" y="1613280"/>
        <a:ext cx="8911047" cy="553209"/>
      </dsp:txXfrm>
    </dsp:sp>
    <dsp:sp modelId="{2AAE0C9A-6F62-5943-BE24-B1D4A894807E}">
      <dsp:nvSpPr>
        <dsp:cNvPr id="0" name=""/>
        <dsp:cNvSpPr/>
      </dsp:nvSpPr>
      <dsp:spPr>
        <a:xfrm rot="5400000">
          <a:off x="-141476" y="2515774"/>
          <a:ext cx="943174" cy="660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704409"/>
        <a:ext cx="660221" cy="282953"/>
      </dsp:txXfrm>
    </dsp:sp>
    <dsp:sp modelId="{326DB077-C206-DD47-B0D6-8D87EEFF552D}">
      <dsp:nvSpPr>
        <dsp:cNvPr id="0" name=""/>
        <dsp:cNvSpPr/>
      </dsp:nvSpPr>
      <dsp:spPr>
        <a:xfrm rot="5400000">
          <a:off x="4824177" y="-1789657"/>
          <a:ext cx="613063" cy="89409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Employment and salary for newly graduates sorted by industry</a:t>
          </a:r>
        </a:p>
      </dsp:txBody>
      <dsp:txXfrm rot="-5400000">
        <a:off x="660222" y="2404225"/>
        <a:ext cx="8911047" cy="5532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DB09B-BA27-2B45-9524-58098A622A04}">
      <dsp:nvSpPr>
        <dsp:cNvPr id="0" name=""/>
        <dsp:cNvSpPr/>
      </dsp:nvSpPr>
      <dsp:spPr>
        <a:xfrm>
          <a:off x="4453" y="1140965"/>
          <a:ext cx="2592510" cy="10370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Write loader scripts to import dataset files and sort out information</a:t>
          </a:r>
        </a:p>
      </dsp:txBody>
      <dsp:txXfrm>
        <a:off x="522955" y="1140965"/>
        <a:ext cx="1555506" cy="1037004"/>
      </dsp:txXfrm>
    </dsp:sp>
    <dsp:sp modelId="{F36DC17B-46D7-5940-84BE-47337E947F48}">
      <dsp:nvSpPr>
        <dsp:cNvPr id="0" name=""/>
        <dsp:cNvSpPr/>
      </dsp:nvSpPr>
      <dsp:spPr>
        <a:xfrm>
          <a:off x="2337713" y="1140965"/>
          <a:ext cx="2592510" cy="10370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Compute</a:t>
          </a:r>
          <a:r>
            <a:rPr lang="zh-CN" sz="1900" kern="1200"/>
            <a:t> </a:t>
          </a:r>
          <a:r>
            <a:rPr lang="en-US" sz="1900" kern="1200"/>
            <a:t>the</a:t>
          </a:r>
          <a:r>
            <a:rPr lang="zh-CN" sz="1900" kern="1200"/>
            <a:t> </a:t>
          </a:r>
          <a:r>
            <a:rPr lang="en-US" sz="1900" kern="1200"/>
            <a:t>tuition</a:t>
          </a:r>
          <a:r>
            <a:rPr lang="zh-CN" sz="1900" kern="1200"/>
            <a:t> </a:t>
          </a:r>
          <a:r>
            <a:rPr lang="en-US" sz="1900" kern="1200"/>
            <a:t>and</a:t>
          </a:r>
          <a:r>
            <a:rPr lang="zh-CN" sz="1900" kern="1200"/>
            <a:t> </a:t>
          </a:r>
          <a:r>
            <a:rPr lang="en-US" sz="1900" kern="1200"/>
            <a:t>fee</a:t>
          </a:r>
          <a:r>
            <a:rPr lang="zh-CN" sz="1900" kern="1200"/>
            <a:t> </a:t>
          </a:r>
          <a:r>
            <a:rPr lang="en-US" sz="1900" kern="1200"/>
            <a:t>and</a:t>
          </a:r>
          <a:r>
            <a:rPr lang="zh-CN" sz="1900" kern="1200"/>
            <a:t> </a:t>
          </a:r>
          <a:r>
            <a:rPr lang="en-US" sz="1900" kern="1200"/>
            <a:t>financial</a:t>
          </a:r>
          <a:r>
            <a:rPr lang="zh-CN" sz="1900" kern="1200"/>
            <a:t> </a:t>
          </a:r>
          <a:r>
            <a:rPr lang="en-US" sz="1900" kern="1200"/>
            <a:t>aid</a:t>
          </a:r>
        </a:p>
      </dsp:txBody>
      <dsp:txXfrm>
        <a:off x="2856215" y="1140965"/>
        <a:ext cx="1555506" cy="1037004"/>
      </dsp:txXfrm>
    </dsp:sp>
    <dsp:sp modelId="{F38B272F-DAEF-0840-B6E2-C97E829CB87E}">
      <dsp:nvSpPr>
        <dsp:cNvPr id="0" name=""/>
        <dsp:cNvSpPr/>
      </dsp:nvSpPr>
      <dsp:spPr>
        <a:xfrm>
          <a:off x="4670972" y="1140965"/>
          <a:ext cx="2592510" cy="10370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Considering</a:t>
          </a:r>
          <a:r>
            <a:rPr lang="zh-CN" sz="1900" kern="1200" dirty="0"/>
            <a:t> </a:t>
          </a:r>
          <a:r>
            <a:rPr lang="en-US" sz="1900" kern="1200" dirty="0"/>
            <a:t>the</a:t>
          </a:r>
          <a:r>
            <a:rPr lang="zh-CN" sz="1900" kern="1200" dirty="0"/>
            <a:t> </a:t>
          </a:r>
          <a:r>
            <a:rPr lang="en-US" sz="1900" kern="1200" dirty="0"/>
            <a:t>employment</a:t>
          </a:r>
          <a:r>
            <a:rPr lang="zh-CN" sz="1900" kern="1200" dirty="0"/>
            <a:t> </a:t>
          </a:r>
          <a:r>
            <a:rPr lang="en-US" sz="1900" kern="1200" dirty="0"/>
            <a:t>rate</a:t>
          </a:r>
          <a:r>
            <a:rPr lang="zh-CN" sz="1900" kern="1200" dirty="0"/>
            <a:t> </a:t>
          </a:r>
          <a:r>
            <a:rPr lang="en-US" sz="1900" kern="1200" dirty="0"/>
            <a:t>and</a:t>
          </a:r>
          <a:r>
            <a:rPr lang="zh-CN" sz="1900" kern="1200" dirty="0"/>
            <a:t> </a:t>
          </a:r>
          <a:r>
            <a:rPr lang="en-US" sz="1900" kern="1200" dirty="0"/>
            <a:t>salary</a:t>
          </a:r>
        </a:p>
      </dsp:txBody>
      <dsp:txXfrm>
        <a:off x="5189474" y="1140965"/>
        <a:ext cx="1555506" cy="1037004"/>
      </dsp:txXfrm>
    </dsp:sp>
    <dsp:sp modelId="{D7F3EDFB-22AE-2F4E-9E99-212324143172}">
      <dsp:nvSpPr>
        <dsp:cNvPr id="0" name=""/>
        <dsp:cNvSpPr/>
      </dsp:nvSpPr>
      <dsp:spPr>
        <a:xfrm>
          <a:off x="7004231" y="1140965"/>
          <a:ext cx="2592510" cy="10370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Analyze</a:t>
          </a:r>
          <a:r>
            <a:rPr lang="zh-CN" sz="1900" kern="1200"/>
            <a:t> </a:t>
          </a:r>
          <a:r>
            <a:rPr lang="en-US" sz="1900" kern="1200"/>
            <a:t>the</a:t>
          </a:r>
          <a:r>
            <a:rPr lang="zh-CN" sz="1900" kern="1200"/>
            <a:t> </a:t>
          </a:r>
          <a:r>
            <a:rPr lang="en-US" sz="1900" kern="1200"/>
            <a:t>worthiness</a:t>
          </a:r>
        </a:p>
      </dsp:txBody>
      <dsp:txXfrm>
        <a:off x="7522733" y="1140965"/>
        <a:ext cx="1555506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ed.gov/" TargetMode="External"/><Relationship Id="rId2" Type="http://schemas.openxmlformats.org/officeDocument/2006/relationships/hyperlink" Target="https://www2.ed.gov/rschstat/catalo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nds.collegeboard.org/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6E14-993F-6C48-B6D6-888B5A849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i="1" dirty="0"/>
              <a:t>Evaluation of Worthiness of Attending University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BEFEE-A574-A749-8ED9-91E07445B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Group8</a:t>
            </a:r>
          </a:p>
          <a:p>
            <a:r>
              <a:rPr lang="en-US" altLang="zh-CN" dirty="0" err="1"/>
              <a:t>Chuyang</a:t>
            </a:r>
            <a:r>
              <a:rPr lang="zh-CN" altLang="en-US" dirty="0"/>
              <a:t> </a:t>
            </a:r>
            <a:r>
              <a:rPr lang="en-US" altLang="zh-CN" dirty="0"/>
              <a:t>Hong(A53251652)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4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2A6F-1D34-214C-8211-ECF331E8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Tuition and boarding expenses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1451-6F4C-C340-A3BC-CC51B67E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BF1B-171A-1E44-9ED4-70E4F744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 aid and scholarship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9F17-59ED-614E-8F65-2F6840A5C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FEAC-E919-6F4F-AFC8-F96760BC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aid and scholarship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E631-EA98-8548-9ECA-B0BB7107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1EC9-9EB4-EF46-863E-72ADFB53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Employment and salary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7AF2B-8C9C-CE47-B29F-3DB9DB6F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1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1EC9-9EB4-EF46-863E-72ADFB53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Employment and salary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7AF2B-8C9C-CE47-B29F-3DB9DB6F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48FC-B2AA-4243-A18E-18439467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Gain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Loss?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C09C-1B99-994A-BBC7-D87A886C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9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2C2B-EB5E-154F-A9ED-1246C543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48AF-562A-E044-B576-0EE09270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nalyze the cost and benefit relationship</a:t>
            </a:r>
          </a:p>
          <a:p>
            <a:r>
              <a:rPr lang="en-US" altLang="zh-CN" dirty="0"/>
              <a:t>Discuss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worthiness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attending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99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A097-6118-F24B-B01C-065C7F4B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538939"/>
            <a:ext cx="9601196" cy="1303867"/>
          </a:xfrm>
        </p:spPr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9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2F6A24-139E-4EB5-86D2-431F42EF8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63AE85-BE5D-4975-BACF-DDDCC9C2A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E7751F0-16BF-4A9D-B778-5D46B92B4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755924-121A-47AA-8613-995D4108B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D2AFDA-19BE-4455-830E-1541E5D7B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B15EBF-E414-4E00-87E7-700A78A60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88D11C-6661-774C-A23A-B8198A7E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DA5B05-DD14-4860-AC45-02A8D2EE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090AF-66DC-2940-9AAD-BEE57019D4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78" r="10325" b="3"/>
          <a:stretch/>
        </p:blipFill>
        <p:spPr>
          <a:xfrm>
            <a:off x="1412683" y="1410208"/>
            <a:ext cx="3876801" cy="385878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BE37AC-AD36-4C42-9B8C-C5500F4E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69CBD-7839-2442-958F-7C4688F4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r>
              <a:rPr lang="en-US" altLang="zh-CN" dirty="0"/>
              <a:t>Attending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becomes</a:t>
            </a:r>
            <a:r>
              <a:rPr lang="zh-CN" altLang="en-US" dirty="0"/>
              <a:t> </a:t>
            </a:r>
            <a:r>
              <a:rPr lang="en-US" altLang="zh-CN" dirty="0"/>
              <a:t>increasingly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obvious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tuition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7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0808-0AAD-164D-B296-9C4FBF48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262626"/>
                </a:solidFill>
              </a:rPr>
              <a:t>Motivation</a:t>
            </a:r>
            <a:endParaRPr lang="en-US">
              <a:solidFill>
                <a:srgbClr val="262626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39C02E0-2A2C-4EF3-8D25-4AA661775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853712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494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250C-7B5B-044B-90D4-C55EA452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Analyzing</a:t>
            </a:r>
            <a:r>
              <a:rPr lang="zh-CN" altLang="en-US" dirty="0"/>
              <a:t> </a:t>
            </a:r>
            <a:r>
              <a:rPr lang="en-US" altLang="zh-CN" dirty="0"/>
              <a:t>aspects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4396EA2-9917-3544-B716-A8F8486FE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069221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4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F860-E009-A145-B8FD-938E0532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7728FA-0CD5-1242-A918-2A350C7A7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735688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13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6DB2-FDD5-E145-931B-5D8699F7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34D0-8020-E54D-B4E8-C7793ACB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Department of Education website (</a:t>
            </a:r>
            <a:r>
              <a:rPr lang="en-US" u="sng" dirty="0">
                <a:hlinkClick r:id="rId2"/>
              </a:rPr>
              <a:t>https://www2.ed.gov/rschstat/catalog/index.html</a:t>
            </a:r>
            <a:r>
              <a:rPr lang="en-US" dirty="0"/>
              <a:t>)</a:t>
            </a:r>
          </a:p>
          <a:p>
            <a:r>
              <a:rPr lang="en-US" dirty="0"/>
              <a:t>National Center for Education Statistics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dirty="0"/>
              <a:t> (</a:t>
            </a:r>
            <a:r>
              <a:rPr lang="en-US" u="sng" dirty="0">
                <a:hlinkClick r:id="rId3"/>
              </a:rPr>
              <a:t>https://nces.ed.gov/</a:t>
            </a:r>
            <a:r>
              <a:rPr lang="en-US" dirty="0"/>
              <a:t>)</a:t>
            </a:r>
          </a:p>
          <a:p>
            <a:r>
              <a:rPr lang="en-US" dirty="0"/>
              <a:t>College Board Education Trends 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dirty="0"/>
              <a:t>(</a:t>
            </a:r>
            <a:r>
              <a:rPr lang="en-US" u="sng" dirty="0">
                <a:hlinkClick r:id="rId4"/>
              </a:rPr>
              <a:t>https://trends.collegeboard.org/home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0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3789-9FE4-B547-8FF2-8A98C10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enrollment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graduate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7295-483F-7F4A-9ABE-B2A198E14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0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2A6F-1D34-214C-8211-ECF331E8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enrollment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graduate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1451-6F4C-C340-A3BC-CC51B67E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2A6F-1D34-214C-8211-ECF331E8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Tuition and boarding expenses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1451-6F4C-C340-A3BC-CC51B67E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8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209</Words>
  <Application>Microsoft Macintosh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方正舒体</vt:lpstr>
      <vt:lpstr>Arial</vt:lpstr>
      <vt:lpstr>Garamond</vt:lpstr>
      <vt:lpstr>Organic</vt:lpstr>
      <vt:lpstr>Evaluation of Worthiness of Attending University</vt:lpstr>
      <vt:lpstr>OVERVIEW</vt:lpstr>
      <vt:lpstr>Motivation</vt:lpstr>
      <vt:lpstr>Analyzing aspects</vt:lpstr>
      <vt:lpstr>Methodology</vt:lpstr>
      <vt:lpstr>Dataset</vt:lpstr>
      <vt:lpstr>University enrollment and graduate rate</vt:lpstr>
      <vt:lpstr>University enrollment and graduate rate</vt:lpstr>
      <vt:lpstr>Tuition and boarding expenses </vt:lpstr>
      <vt:lpstr>Tuition and boarding expenses </vt:lpstr>
      <vt:lpstr>Financial aid and scholarship</vt:lpstr>
      <vt:lpstr>Financial aid and scholarship</vt:lpstr>
      <vt:lpstr>Employment and salary </vt:lpstr>
      <vt:lpstr>Employment and salary </vt:lpstr>
      <vt:lpstr>Gain or Loss?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Worthiness of Attending University</dc:title>
  <dc:creator>Chuyang  Hong</dc:creator>
  <cp:lastModifiedBy>Chuyang  Hong</cp:lastModifiedBy>
  <cp:revision>5</cp:revision>
  <dcterms:created xsi:type="dcterms:W3CDTF">2018-12-01T04:29:46Z</dcterms:created>
  <dcterms:modified xsi:type="dcterms:W3CDTF">2018-12-01T05:05:33Z</dcterms:modified>
</cp:coreProperties>
</file>