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06DF8-E103-4865-8CAB-2CF9D276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E0144F-8DFC-4F2B-B62A-4CE90644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27F13-D86C-4EA9-8D8B-989FA7B6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92D16-A122-4145-BE5A-D8565496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50ABC-407F-4D75-9959-0DAEF765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08312-54B4-41A6-815C-AD7899C9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C4E4C6-EA2A-45B5-803F-D2866B7F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C20A4-0DA4-44BB-ABF9-47149C90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3E470-9BE5-4903-B78B-DD9D06AF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089C5-1CB7-4CB3-A367-332BF235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5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4BD42E-CB95-42C4-AB47-9879B5660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16488B-5400-4B85-9498-3B9A691E6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EF378-CD9E-4FE3-ACFC-3C27FFEF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A37337-AC8D-4203-A0A4-B5A0FDA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83CD70-A93D-43A4-A9DB-E036A6B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B08EA-7F52-401A-9037-E5DBD632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C17EB-1F00-4A1D-BD9B-E2FF341F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5E172-A038-4313-9842-E0CF9D3C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3B48B-80BD-404F-8B59-2DD8246E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F1879-22DC-41AE-8DFA-711CA539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42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0CE32-5215-4A4F-92DA-25565AAF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C9D25-7A3F-436D-9491-028748E2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D5252-9BE0-4A91-B7F0-88A694B1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6B0AEE-EA97-4CBC-ABED-084DEC9C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181DB-D845-4C30-B217-C6133E8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2B054-30E5-486A-BCA4-5F3CA434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ACED5-9488-4BBC-8F17-BDAFE6E3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6ADA1-DDDF-49D7-87BB-AA2F1F8E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F08A05-97F8-4726-A699-6ACCA6DE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971F6-40F0-4CDF-8D2D-3D2B2AE4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6FB9A8-6F78-4B25-81C0-D72AF392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5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5A3C4-CEBA-4481-A880-A8901657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3BDF4C-D213-4C8D-84B9-5D114F47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E16DA4-F3C9-4FC1-9072-501B4A44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84CE0B-EBA8-4C2B-A396-6DA356CAA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AFE713-2E62-4394-83C5-3D2E6AFF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34B9A7-2CDE-4B74-A9A6-9B07026F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799860-1489-4E90-951D-9A42AA49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EB9840-3A6A-4376-8D57-1D4CDB09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1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186D0-EF63-4B3D-B6A7-51E9600B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D3E7EE-6EAC-46F1-8D0C-871E1275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8EB1EA-A4C2-44E2-A83A-D56F2D5C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4DD7DB-A48D-4520-A3B5-A7CB806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13DFC6-15F5-47D2-AD90-30596268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AAB834-0B52-4B4B-B687-9ADAB3BC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900A3-9A9B-42AF-9307-BED1A89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954C-1237-4D3F-A579-E2C7B5A2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ED9F9-4019-4850-89E1-C76FE199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58A086-CB39-4B4E-A4E2-7EF5A793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8167FD-25A5-4FB4-AD67-C0A5F24E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C3DC2-314F-4144-8056-F2C5A21E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1E07DD-C443-44E1-8E6F-D3A62A33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41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4007-B4E9-46B8-8C4B-BEEEAD06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9FA0F7-5169-4DA7-8EC1-ECA0117F6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4A72F-3391-4D9B-91A4-6DC9E3141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F2516-C2D8-4FF5-8767-CCAE164C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6810A-E0F2-4AAF-8280-3431E9F6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364E3C-0CF3-4478-9380-F8C06CA9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7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24A3F8-0DAA-4004-9253-DD4EBED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BBF3EA-8727-408C-ADA6-AF12B88A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5457F-EC22-4C76-9766-7EE67BFB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60B9-B1DA-4D86-9992-10FF8A060F8C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C4286-FF9F-46B8-B25D-D879C1B6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81757-1FD3-4BB4-ACE7-0EEEF1347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62F3-596E-450C-AC14-DB629A3014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4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B958238-0AA6-442B-AE77-7B05CB380771}"/>
              </a:ext>
            </a:extLst>
          </p:cNvPr>
          <p:cNvGrpSpPr/>
          <p:nvPr/>
        </p:nvGrpSpPr>
        <p:grpSpPr>
          <a:xfrm>
            <a:off x="254523" y="1072298"/>
            <a:ext cx="4270343" cy="4270343"/>
            <a:chOff x="254523" y="1072298"/>
            <a:chExt cx="4270343" cy="427034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0459930-20A1-4A04-818A-5E7C6D6A021B}"/>
                </a:ext>
              </a:extLst>
            </p:cNvPr>
            <p:cNvSpPr/>
            <p:nvPr/>
          </p:nvSpPr>
          <p:spPr>
            <a:xfrm>
              <a:off x="254523" y="1072298"/>
              <a:ext cx="4270343" cy="42703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MOVE</a:t>
              </a:r>
              <a:endParaRPr lang="zh-TW" alt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348F7A6-A367-496F-9A64-F54AF1C2DA90}"/>
                </a:ext>
              </a:extLst>
            </p:cNvPr>
            <p:cNvSpPr/>
            <p:nvPr/>
          </p:nvSpPr>
          <p:spPr>
            <a:xfrm>
              <a:off x="401424" y="1269536"/>
              <a:ext cx="3976540" cy="3875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MOVE</a:t>
              </a:r>
              <a:endParaRPr lang="zh-TW" alt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6C7ED1C-A4E2-48BB-8EA6-73B5A221BA75}"/>
              </a:ext>
            </a:extLst>
          </p:cNvPr>
          <p:cNvGrpSpPr/>
          <p:nvPr/>
        </p:nvGrpSpPr>
        <p:grpSpPr>
          <a:xfrm>
            <a:off x="4771534" y="1072297"/>
            <a:ext cx="4270343" cy="4270343"/>
            <a:chOff x="254523" y="1072298"/>
            <a:chExt cx="4270343" cy="4270343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FF6BBEE-56BC-40FC-9F97-3C4F87417EE6}"/>
                </a:ext>
              </a:extLst>
            </p:cNvPr>
            <p:cNvSpPr/>
            <p:nvPr/>
          </p:nvSpPr>
          <p:spPr>
            <a:xfrm>
              <a:off x="254523" y="1072298"/>
              <a:ext cx="4270343" cy="42703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MOVE</a:t>
              </a:r>
              <a:endParaRPr lang="zh-TW" alt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FAEE9AD-D8A8-4488-AA3C-15A8B332ADAE}"/>
                </a:ext>
              </a:extLst>
            </p:cNvPr>
            <p:cNvSpPr/>
            <p:nvPr/>
          </p:nvSpPr>
          <p:spPr>
            <a:xfrm>
              <a:off x="401424" y="1269536"/>
              <a:ext cx="3976540" cy="3875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5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ROTATE</a:t>
              </a:r>
              <a:endParaRPr lang="zh-TW" altLang="en-US" sz="8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3C9B22C-DA6B-41B2-87C8-11D8CBBCE651}"/>
              </a:ext>
            </a:extLst>
          </p:cNvPr>
          <p:cNvGrpSpPr/>
          <p:nvPr/>
        </p:nvGrpSpPr>
        <p:grpSpPr>
          <a:xfrm>
            <a:off x="7297917" y="2346488"/>
            <a:ext cx="4270343" cy="4270343"/>
            <a:chOff x="254523" y="1072298"/>
            <a:chExt cx="4270343" cy="4270343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1F507FE-853E-4E24-A453-ED248D6CE027}"/>
                </a:ext>
              </a:extLst>
            </p:cNvPr>
            <p:cNvSpPr/>
            <p:nvPr/>
          </p:nvSpPr>
          <p:spPr>
            <a:xfrm>
              <a:off x="254523" y="1072298"/>
              <a:ext cx="4270343" cy="42703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MOVE</a:t>
              </a:r>
              <a:endParaRPr lang="zh-TW" alt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CFC1266-596B-43B0-BB6A-DD69091666F7}"/>
                </a:ext>
              </a:extLst>
            </p:cNvPr>
            <p:cNvSpPr/>
            <p:nvPr/>
          </p:nvSpPr>
          <p:spPr>
            <a:xfrm>
              <a:off x="401424" y="1269536"/>
              <a:ext cx="3976540" cy="3875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&gt;_&lt;</a:t>
              </a:r>
              <a:endParaRPr lang="zh-TW" alt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9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itachi lin</dc:creator>
  <cp:lastModifiedBy>itachi lin</cp:lastModifiedBy>
  <cp:revision>2</cp:revision>
  <dcterms:created xsi:type="dcterms:W3CDTF">2020-11-29T02:59:19Z</dcterms:created>
  <dcterms:modified xsi:type="dcterms:W3CDTF">2020-11-29T03:05:29Z</dcterms:modified>
</cp:coreProperties>
</file>