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266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2C3A1E-EC45-4C71-B92D-0E4AF6012CBE}">
  <a:tblStyle styleId="{362C3A1E-EC45-4C71-B92D-0E4AF6012CBE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0F0F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0F0F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944F75-F14C-4751-91C4-AA2685F954B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6dd8dca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6dd8dca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88" name="Google Shape;188;p35"/>
          <p:cNvGraphicFramePr/>
          <p:nvPr/>
        </p:nvGraphicFramePr>
        <p:xfrm>
          <a:off x="203988" y="264236"/>
          <a:ext cx="8806875" cy="4594620"/>
        </p:xfrm>
        <a:graphic>
          <a:graphicData uri="http://schemas.openxmlformats.org/drawingml/2006/table">
            <a:tbl>
              <a:tblPr>
                <a:noFill/>
                <a:tableStyleId>{362C3A1E-EC45-4C71-B92D-0E4AF6012CBE}</a:tableStyleId>
              </a:tblPr>
              <a:tblGrid>
                <a:gridCol w="153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/>
                        <a:t>Imagen</a:t>
                      </a:r>
                      <a:endParaRPr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Una frase que lo describe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none" strike="noStrike" cap="none"/>
                        <a:t>Intereses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¿En qué invierte su tiempo?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¿Qué ve, lee, escucha?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¿Qué la pone de buen humor?</a:t>
                      </a:r>
                      <a:endParaRPr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Poderes (sobre lo que tienen control)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¿Qué recursos controla?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¿Qué considera que hace muy bien?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¿Sobre qué cosas o personas tiene influencia?</a:t>
                      </a:r>
                      <a:endParaRPr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3300"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Nombre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Demografía 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Genero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Edad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Profesión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Nivel de estudios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Nivel de ingresos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Mini historia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Donde vive, donde estudió, cómo está compuesta su familia. </a:t>
                      </a:r>
                      <a:endParaRPr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Necesidades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¿Qué necesita que pase en su vida?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¿Qué necesita que pase en su trabajo?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¿Qué es fundamental, muy importante para esta persona?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¿Qué cosas u objetos le hacen falta?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¿Qué competencias necesita?</a:t>
                      </a:r>
                      <a:endParaRPr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Comportamientos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¿Cuál es su rutina?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¿Qué compra?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¿Qué hace en el tiempo libre?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¿Cuáles son sus rituales?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lang="en"/>
                        <a:t>¿Cómo usa su dinero?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50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Valores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¿Qué es significativo para esta persona?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¿Qué considera que esta bien y que esta mal, su moral?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¿Qué lo indigna? ¿Qué lo satisface?¿Qué lo frustra?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¿Cómo quisiera que fuera el mundo?</a:t>
                      </a:r>
                      <a:endParaRPr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Aspiraciones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lang="en"/>
                        <a:t>¿Qué tipo de persona quiere ser?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lang="en"/>
                        <a:t>¿Qué marcas usa?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lang="en"/>
                        <a:t>¿Cuáles son sus sueños?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lang="en"/>
                        <a:t>¿Cuáles son sus héroes?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"/>
                        <a:buNone/>
                      </a:pPr>
                      <a:r>
                        <a:rPr lang="en"/>
                        <a:t>¿A quien admira, cuales son sus modelos?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26262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On-screen Show (16:9)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Natalia Alvarez</cp:lastModifiedBy>
  <cp:revision>1</cp:revision>
  <dcterms:modified xsi:type="dcterms:W3CDTF">2018-09-25T13:30:59Z</dcterms:modified>
</cp:coreProperties>
</file>