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9" r:id="rId4"/>
    <p:sldId id="269" r:id="rId5"/>
    <p:sldId id="290" r:id="rId6"/>
    <p:sldId id="291" r:id="rId7"/>
    <p:sldId id="292" r:id="rId8"/>
    <p:sldId id="293" r:id="rId9"/>
    <p:sldId id="294" r:id="rId10"/>
    <p:sldId id="295" r:id="rId11"/>
    <p:sldId id="300" r:id="rId12"/>
    <p:sldId id="297" r:id="rId13"/>
    <p:sldId id="298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2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A49B-825F-47D0-8FD6-EBC51D467EC6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B3FB-160E-4874-9345-F8C784CF6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7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A49B-825F-47D0-8FD6-EBC51D467EC6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B3FB-160E-4874-9345-F8C784CF6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3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A49B-825F-47D0-8FD6-EBC51D467EC6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B3FB-160E-4874-9345-F8C784CF6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A49B-825F-47D0-8FD6-EBC51D467EC6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B3FB-160E-4874-9345-F8C784CF6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2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A49B-825F-47D0-8FD6-EBC51D467EC6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B3FB-160E-4874-9345-F8C784CF6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6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A49B-825F-47D0-8FD6-EBC51D467EC6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B3FB-160E-4874-9345-F8C784CF6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5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A49B-825F-47D0-8FD6-EBC51D467EC6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B3FB-160E-4874-9345-F8C784CF6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5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A49B-825F-47D0-8FD6-EBC51D467EC6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B3FB-160E-4874-9345-F8C784CF6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8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A49B-825F-47D0-8FD6-EBC51D467EC6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B3FB-160E-4874-9345-F8C784CF6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4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A49B-825F-47D0-8FD6-EBC51D467EC6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B3FB-160E-4874-9345-F8C784CF6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A49B-825F-47D0-8FD6-EBC51D467EC6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B3FB-160E-4874-9345-F8C784CF6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5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0A49B-825F-47D0-8FD6-EBC51D467EC6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6B3FB-160E-4874-9345-F8C784CF6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3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://git-scm.com/download/ma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2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816" y="1794002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Core Lab Interaction | Class 2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Version Control, CSS and Floats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784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69503"/>
            <a:ext cx="50139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GIT is one of the leading version control systems developed by </a:t>
            </a:r>
            <a:r>
              <a:rPr lang="en-US" dirty="0" err="1" smtClean="0">
                <a:latin typeface="+mj-lt"/>
              </a:rPr>
              <a:t>linus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travoldis</a:t>
            </a:r>
            <a:r>
              <a:rPr lang="en-US" dirty="0" smtClean="0">
                <a:latin typeface="+mj-lt"/>
              </a:rPr>
              <a:t>.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76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69503"/>
            <a:ext cx="100779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+mj-lt"/>
              </a:rPr>
              <a:t>Download </a:t>
            </a:r>
            <a:r>
              <a:rPr lang="en-US" dirty="0" err="1" smtClean="0">
                <a:latin typeface="+mj-lt"/>
              </a:rPr>
              <a:t>Git</a:t>
            </a:r>
            <a:r>
              <a:rPr lang="en-US" dirty="0">
                <a:latin typeface="+mj-lt"/>
              </a:rPr>
              <a:t>: </a:t>
            </a:r>
            <a:r>
              <a:rPr lang="en-US" dirty="0">
                <a:latin typeface="+mj-lt"/>
                <a:hlinkClick r:id="rId2"/>
              </a:rPr>
              <a:t>http://</a:t>
            </a:r>
            <a:r>
              <a:rPr lang="en-US" dirty="0" smtClean="0">
                <a:latin typeface="+mj-lt"/>
                <a:hlinkClick r:id="rId2"/>
              </a:rPr>
              <a:t>git-scm.com/download/mac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Signup for </a:t>
            </a:r>
            <a:r>
              <a:rPr lang="en-US" dirty="0" err="1" smtClean="0">
                <a:latin typeface="+mj-lt"/>
              </a:rPr>
              <a:t>github</a:t>
            </a:r>
            <a:r>
              <a:rPr lang="en-US" dirty="0">
                <a:latin typeface="+mj-lt"/>
              </a:rPr>
              <a:t>: </a:t>
            </a:r>
            <a:r>
              <a:rPr lang="en-US" dirty="0">
                <a:latin typeface="+mj-lt"/>
                <a:hlinkClick r:id="rId3"/>
              </a:rPr>
              <a:t>https://github.com</a:t>
            </a:r>
            <a:r>
              <a:rPr lang="en-US" dirty="0" smtClean="0">
                <a:latin typeface="+mj-lt"/>
                <a:hlinkClick r:id="rId3"/>
              </a:rPr>
              <a:t>/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5236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2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en-US" dirty="0" err="1" smtClean="0">
                <a:solidFill>
                  <a:schemeClr val="bg1"/>
                </a:solidFill>
              </a:rPr>
              <a:t>Git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769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2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Intro To CSS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917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17036"/>
            <a:ext cx="12257314" cy="5029199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05323" y="817364"/>
            <a:ext cx="10481134" cy="5281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100" dirty="0" smtClean="0"/>
              <a:t>Assignment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latin typeface="+mj-lt"/>
              </a:rPr>
              <a:t>Reading: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HTML &amp; CSS | Chapters </a:t>
            </a:r>
            <a:r>
              <a:rPr lang="en-US" dirty="0" smtClean="0">
                <a:latin typeface="+mj-lt"/>
              </a:rPr>
              <a:t>10 - 12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b="1" dirty="0">
                <a:latin typeface="+mj-lt"/>
              </a:rPr>
              <a:t>Development: 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Create a simple page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963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What did you learn?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714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Reading | 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Lists – ways to create lists of items</a:t>
            </a:r>
          </a:p>
          <a:p>
            <a:r>
              <a:rPr lang="en-US" dirty="0" smtClean="0">
                <a:latin typeface="+mj-lt"/>
              </a:rPr>
              <a:t>Images 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Links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Quotations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7836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2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Version Control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5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Version control is a way to save versions of files. Its main features are:</a:t>
            </a:r>
          </a:p>
          <a:p>
            <a:r>
              <a:rPr lang="en-US" dirty="0" smtClean="0">
                <a:latin typeface="+mj-lt"/>
              </a:rPr>
              <a:t>Keeping a record of who changed what</a:t>
            </a:r>
          </a:p>
          <a:p>
            <a:r>
              <a:rPr lang="en-US" dirty="0" smtClean="0">
                <a:latin typeface="+mj-lt"/>
              </a:rPr>
              <a:t>Tracking changes on a file</a:t>
            </a:r>
          </a:p>
          <a:p>
            <a:r>
              <a:rPr lang="en-US" dirty="0" smtClean="0">
                <a:latin typeface="+mj-lt"/>
              </a:rPr>
              <a:t>Saving your butt when you try something new and end up breaking everything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7572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28872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Individuals </a:t>
            </a:r>
          </a:p>
          <a:p>
            <a:r>
              <a:rPr lang="en-US" dirty="0" smtClean="0">
                <a:latin typeface="+mj-lt"/>
              </a:rPr>
              <a:t>Backups</a:t>
            </a:r>
          </a:p>
          <a:p>
            <a:r>
              <a:rPr lang="en-US" dirty="0" smtClean="0">
                <a:latin typeface="+mj-lt"/>
              </a:rPr>
              <a:t>Change History</a:t>
            </a:r>
          </a:p>
          <a:p>
            <a:r>
              <a:rPr lang="en-US" dirty="0" smtClean="0">
                <a:latin typeface="+mj-lt"/>
              </a:rPr>
              <a:t>Branches to safely try new stuff</a:t>
            </a:r>
            <a:endParaRPr lang="en-US" dirty="0">
              <a:latin typeface="+mj-l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825625"/>
            <a:ext cx="39288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+mj-lt"/>
              </a:rPr>
              <a:t>Teams</a:t>
            </a:r>
          </a:p>
          <a:p>
            <a:r>
              <a:rPr lang="en-US" dirty="0" smtClean="0">
                <a:latin typeface="+mj-lt"/>
              </a:rPr>
              <a:t>Allows multiple developers to edit a file</a:t>
            </a:r>
          </a:p>
          <a:p>
            <a:r>
              <a:rPr lang="en-US" dirty="0" smtClean="0">
                <a:latin typeface="+mj-lt"/>
              </a:rPr>
              <a:t>Merges changes from </a:t>
            </a:r>
            <a:r>
              <a:rPr lang="en-US" dirty="0" err="1" smtClean="0">
                <a:latin typeface="+mj-lt"/>
              </a:rPr>
              <a:t>devs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Answers who did what, when and why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500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| First the text file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69503"/>
            <a:ext cx="50139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Files were tracked by renaming, was inefficient slow and prone to human error. </a:t>
            </a:r>
            <a:endParaRPr lang="en-US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883" y="1869503"/>
            <a:ext cx="4871698" cy="462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6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| Centralized Version Control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69503"/>
            <a:ext cx="50139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The first version control systems were centralized – meaning that they were controlled at one place, and people would check in and out files.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Main Centralized VCS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CSV</a:t>
            </a:r>
          </a:p>
          <a:p>
            <a:r>
              <a:rPr lang="en-US" dirty="0" smtClean="0">
                <a:latin typeface="+mj-lt"/>
              </a:rPr>
              <a:t>SVN</a:t>
            </a:r>
          </a:p>
          <a:p>
            <a:r>
              <a:rPr lang="en-US" dirty="0" smtClean="0">
                <a:latin typeface="+mj-lt"/>
              </a:rPr>
              <a:t>VSS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997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| Distributed Version Control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69503"/>
            <a:ext cx="50139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Centralized Version Control system were prone to errors, and required internet access – thus the distributed VCS was created where file history was stored locally on everyone's computer.</a:t>
            </a:r>
            <a:endParaRPr lang="en-US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Main Centralized VCS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GIT</a:t>
            </a:r>
          </a:p>
          <a:p>
            <a:r>
              <a:rPr lang="en-US" dirty="0" smtClean="0">
                <a:latin typeface="+mj-lt"/>
              </a:rPr>
              <a:t>Mercurial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1588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</TotalTime>
  <Words>245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Core Lab Interaction | Class 2  Version Control, CSS and Floats</vt:lpstr>
      <vt:lpstr>The Reading</vt:lpstr>
      <vt:lpstr>The Reading | Key Concepts</vt:lpstr>
      <vt:lpstr>Version Control</vt:lpstr>
      <vt:lpstr>What is Version Control?</vt:lpstr>
      <vt:lpstr>Why Version Control?</vt:lpstr>
      <vt:lpstr>History | First the text file</vt:lpstr>
      <vt:lpstr>History | Centralized Version Control</vt:lpstr>
      <vt:lpstr>History | Distributed Version Control</vt:lpstr>
      <vt:lpstr>GIT</vt:lpstr>
      <vt:lpstr>GIT</vt:lpstr>
      <vt:lpstr>Using Git</vt:lpstr>
      <vt:lpstr>Intro To CSS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Justus</dc:creator>
  <cp:lastModifiedBy>David Justus</cp:lastModifiedBy>
  <cp:revision>32</cp:revision>
  <dcterms:created xsi:type="dcterms:W3CDTF">2015-01-26T23:18:27Z</dcterms:created>
  <dcterms:modified xsi:type="dcterms:W3CDTF">2015-02-03T15:46:44Z</dcterms:modified>
</cp:coreProperties>
</file>