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5" y="7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E81E-41A4-4255-8DD5-F6D94F55B95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9617-6EEB-4055-9D35-5B36EC9A8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60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E81E-41A4-4255-8DD5-F6D94F55B95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9617-6EEB-4055-9D35-5B36EC9A8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5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E81E-41A4-4255-8DD5-F6D94F55B95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9617-6EEB-4055-9D35-5B36EC9A8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48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E81E-41A4-4255-8DD5-F6D94F55B95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9617-6EEB-4055-9D35-5B36EC9A8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75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E81E-41A4-4255-8DD5-F6D94F55B95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9617-6EEB-4055-9D35-5B36EC9A8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03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E81E-41A4-4255-8DD5-F6D94F55B95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9617-6EEB-4055-9D35-5B36EC9A8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16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E81E-41A4-4255-8DD5-F6D94F55B95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9617-6EEB-4055-9D35-5B36EC9A8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68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E81E-41A4-4255-8DD5-F6D94F55B95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9617-6EEB-4055-9D35-5B36EC9A8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36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E81E-41A4-4255-8DD5-F6D94F55B95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9617-6EEB-4055-9D35-5B36EC9A8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53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E81E-41A4-4255-8DD5-F6D94F55B95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9617-6EEB-4055-9D35-5B36EC9A8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30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E81E-41A4-4255-8DD5-F6D94F55B95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9617-6EEB-4055-9D35-5B36EC9A8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9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E81E-41A4-4255-8DD5-F6D94F55B95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C9617-6EEB-4055-9D35-5B36EC9A8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09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ローグライク</a:t>
            </a:r>
            <a:r>
              <a:rPr kumimoji="1" lang="en-US" altLang="ja-JP" dirty="0" err="1" smtClean="0"/>
              <a:t>2D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08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変更点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敵の種類</a:t>
            </a:r>
            <a:endParaRPr kumimoji="1" lang="en-US" altLang="ja-JP" dirty="0" smtClean="0"/>
          </a:p>
          <a:p>
            <a:r>
              <a:rPr lang="ja-JP" altLang="en-US" dirty="0" smtClean="0"/>
              <a:t>アイテム種類</a:t>
            </a:r>
            <a:endParaRPr lang="en-US" altLang="ja-JP" dirty="0" smtClean="0"/>
          </a:p>
          <a:p>
            <a:r>
              <a:rPr kumimoji="1" lang="ja-JP" altLang="en-US" dirty="0" smtClean="0"/>
              <a:t>攻撃</a:t>
            </a:r>
            <a:endParaRPr kumimoji="1" lang="en-US" altLang="ja-JP" dirty="0" smtClean="0"/>
          </a:p>
          <a:p>
            <a:r>
              <a:rPr lang="ja-JP" altLang="en-US" dirty="0" smtClean="0"/>
              <a:t>移動</a:t>
            </a:r>
            <a:endParaRPr lang="en-US" altLang="ja-JP" dirty="0" smtClean="0"/>
          </a:p>
          <a:p>
            <a:r>
              <a:rPr kumimoji="1" lang="en-US" altLang="ja-JP" dirty="0" smtClean="0"/>
              <a:t>H</a:t>
            </a:r>
            <a:r>
              <a:rPr kumimoji="1" lang="en-US" altLang="ja-JP" dirty="0"/>
              <a:t>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423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敵の種類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今の敵の修正</a:t>
            </a:r>
            <a:endParaRPr kumimoji="1" lang="en-US" altLang="ja-JP" dirty="0" smtClean="0"/>
          </a:p>
          <a:p>
            <a:r>
              <a:rPr lang="ja-JP" altLang="en-US" dirty="0" smtClean="0"/>
              <a:t>遠距離攻撃敵追加</a:t>
            </a:r>
            <a:endParaRPr lang="en-US" altLang="ja-JP" dirty="0" smtClean="0"/>
          </a:p>
          <a:p>
            <a:r>
              <a:rPr lang="ja-JP" altLang="en-US" dirty="0" smtClean="0"/>
              <a:t>敵の</a:t>
            </a:r>
            <a:r>
              <a:rPr lang="en-US" altLang="ja-JP" dirty="0" smtClean="0"/>
              <a:t>HP</a:t>
            </a:r>
            <a:r>
              <a:rPr lang="ja-JP" altLang="en-US" dirty="0"/>
              <a:t> </a:t>
            </a:r>
            <a:r>
              <a:rPr lang="en-US" altLang="ja-JP" dirty="0" smtClean="0"/>
              <a:t>=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7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アイテム種類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回復</a:t>
            </a:r>
            <a:endParaRPr kumimoji="1" lang="en-US" altLang="ja-JP" dirty="0" smtClean="0"/>
          </a:p>
          <a:p>
            <a:r>
              <a:rPr kumimoji="1" lang="ja-JP" altLang="en-US" dirty="0" smtClean="0"/>
              <a:t>攻撃力</a:t>
            </a:r>
            <a:r>
              <a:rPr kumimoji="1" lang="en-US" altLang="ja-JP" dirty="0" smtClean="0"/>
              <a:t>UP</a:t>
            </a:r>
            <a:r>
              <a:rPr kumimoji="1" lang="ja-JP" altLang="en-US" dirty="0" smtClean="0"/>
              <a:t>（三回攻撃）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218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攻撃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敵がいる場合に移動　＝　攻撃</a:t>
            </a:r>
            <a:endParaRPr kumimoji="1" lang="en-US" altLang="ja-JP" dirty="0" smtClean="0"/>
          </a:p>
          <a:p>
            <a:r>
              <a:rPr lang="ja-JP" altLang="en-US" dirty="0" smtClean="0"/>
              <a:t>攻撃力　＝　１</a:t>
            </a:r>
            <a:endParaRPr lang="en-US" altLang="ja-JP" dirty="0" smtClean="0"/>
          </a:p>
          <a:p>
            <a:r>
              <a:rPr kumimoji="1" lang="ja-JP" altLang="en-US" dirty="0" smtClean="0"/>
              <a:t>アイテム取ったら　</a:t>
            </a:r>
            <a:r>
              <a:rPr kumimoji="1" lang="en-US" altLang="ja-JP" dirty="0" smtClean="0"/>
              <a:t>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1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リズムに合わせて移動</a:t>
            </a:r>
            <a:endParaRPr kumimoji="1" lang="en-US" altLang="ja-JP" dirty="0" smtClean="0"/>
          </a:p>
          <a:p>
            <a:r>
              <a:rPr lang="en-US" altLang="ja-JP" dirty="0" smtClean="0"/>
              <a:t>Input</a:t>
            </a:r>
            <a:r>
              <a:rPr lang="ja-JP" altLang="en-US" dirty="0" smtClean="0"/>
              <a:t>はリズムに合わせて入力</a:t>
            </a:r>
            <a:endParaRPr lang="en-US" altLang="ja-JP" dirty="0" smtClean="0"/>
          </a:p>
          <a:p>
            <a:r>
              <a:rPr kumimoji="1" lang="en-US" altLang="ja-JP" dirty="0" smtClean="0"/>
              <a:t>Miss</a:t>
            </a:r>
            <a:r>
              <a:rPr lang="ja-JP" altLang="en-US" dirty="0" smtClean="0"/>
              <a:t>は　</a:t>
            </a:r>
            <a:r>
              <a:rPr lang="en-US" altLang="ja-JP" dirty="0" err="1" smtClean="0"/>
              <a:t>Hp</a:t>
            </a:r>
            <a:r>
              <a:rPr lang="en-US" altLang="ja-JP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47269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Food</a:t>
            </a:r>
            <a:r>
              <a:rPr kumimoji="1" lang="ja-JP" altLang="en-US" dirty="0" smtClean="0"/>
              <a:t>を無くし、</a:t>
            </a:r>
            <a:r>
              <a:rPr kumimoji="1" lang="en-US" altLang="ja-JP" dirty="0" err="1" smtClean="0"/>
              <a:t>Hp</a:t>
            </a:r>
            <a:r>
              <a:rPr kumimoji="1" lang="ja-JP" altLang="en-US" dirty="0" smtClean="0"/>
              <a:t>を追加</a:t>
            </a:r>
            <a:endParaRPr kumimoji="1" lang="en-US" altLang="ja-JP" dirty="0" smtClean="0"/>
          </a:p>
          <a:p>
            <a:r>
              <a:rPr lang="en-US" altLang="ja-JP" dirty="0" err="1" smtClean="0"/>
              <a:t>Hp</a:t>
            </a:r>
            <a:r>
              <a:rPr lang="ja-JP" altLang="en-US" dirty="0" smtClean="0"/>
              <a:t>は敵から攻撃を受けると減る</a:t>
            </a:r>
            <a:endParaRPr lang="en-US" altLang="ja-JP" dirty="0" smtClean="0"/>
          </a:p>
          <a:p>
            <a:r>
              <a:rPr lang="ja-JP" altLang="en-US" dirty="0" smtClean="0"/>
              <a:t>リズムに合わせて入力、</a:t>
            </a:r>
            <a:r>
              <a:rPr lang="en-US" altLang="ja-JP" dirty="0" smtClean="0"/>
              <a:t>Miss</a:t>
            </a:r>
            <a:r>
              <a:rPr lang="ja-JP" altLang="en-US" dirty="0" smtClean="0"/>
              <a:t>すると</a:t>
            </a:r>
            <a:r>
              <a:rPr lang="en-US" altLang="ja-JP" dirty="0" err="1" smtClean="0"/>
              <a:t>Hp</a:t>
            </a:r>
            <a:r>
              <a:rPr lang="ja-JP" altLang="en-US" dirty="0" smtClean="0"/>
              <a:t>が減る</a:t>
            </a:r>
            <a:endParaRPr lang="en-US" altLang="ja-JP" dirty="0" smtClean="0"/>
          </a:p>
          <a:p>
            <a:r>
              <a:rPr lang="en-US" altLang="ja-JP" dirty="0" err="1" smtClean="0"/>
              <a:t>Hp</a:t>
            </a:r>
            <a:r>
              <a:rPr lang="en-US" altLang="ja-JP" dirty="0" smtClean="0"/>
              <a:t> = 3 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24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仕事分担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林　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　エフェクト、ステージ</a:t>
            </a:r>
            <a:endParaRPr lang="en-US" altLang="ja-JP" dirty="0" smtClean="0"/>
          </a:p>
          <a:p>
            <a:r>
              <a:rPr kumimoji="1" lang="ja-JP" altLang="en-US" dirty="0" smtClean="0"/>
              <a:t>小野寺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</a:t>
            </a:r>
            <a:r>
              <a:rPr lang="ja-JP" altLang="en-US" dirty="0"/>
              <a:t>　</a:t>
            </a:r>
            <a:r>
              <a:rPr lang="ja-JP" altLang="en-US" dirty="0" smtClean="0"/>
              <a:t>敵</a:t>
            </a:r>
            <a:endParaRPr lang="en-US" altLang="ja-JP" dirty="0" smtClean="0"/>
          </a:p>
          <a:p>
            <a:r>
              <a:rPr kumimoji="1" lang="ja-JP" altLang="en-US" dirty="0" smtClean="0"/>
              <a:t>小川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　リズム</a:t>
            </a:r>
            <a:endParaRPr lang="en-US" altLang="ja-JP" dirty="0" smtClean="0"/>
          </a:p>
          <a:p>
            <a:r>
              <a:rPr kumimoji="1" lang="ja-JP" altLang="en-US" dirty="0" smtClean="0"/>
              <a:t>金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　プレイヤー、アイテム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230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95</Words>
  <Application>Microsoft Office PowerPoint</Application>
  <PresentationFormat>ワイド画面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ローグライク2D</vt:lpstr>
      <vt:lpstr>変更点</vt:lpstr>
      <vt:lpstr>敵の種類</vt:lpstr>
      <vt:lpstr>アイテム種類</vt:lpstr>
      <vt:lpstr>攻撃</vt:lpstr>
      <vt:lpstr>移動</vt:lpstr>
      <vt:lpstr>Hp</vt:lpstr>
      <vt:lpstr>仕事分担</vt:lpstr>
    </vt:vector>
  </TitlesOfParts>
  <Company>日本工学院専門学校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ローグライク2D</dc:title>
  <dc:creator>Windows 사용자</dc:creator>
  <cp:lastModifiedBy>Windows 사용자</cp:lastModifiedBy>
  <cp:revision>4</cp:revision>
  <dcterms:created xsi:type="dcterms:W3CDTF">2018-11-08T01:11:21Z</dcterms:created>
  <dcterms:modified xsi:type="dcterms:W3CDTF">2018-11-08T01:44:36Z</dcterms:modified>
</cp:coreProperties>
</file>