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oleObject" Target="file:///D:\CODE\lin_graph\hello_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1400" b="0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/>
              <a:t>5</a:t>
            </a:r>
            <a:r>
              <a:rPr altLang="en-US"/>
              <a:t>月付费用户</a:t>
            </a:r>
            <a:endParaRPr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gradFill>
                <a:gsLst>
                  <a:gs pos="70000">
                    <a:schemeClr val="accent1"/>
                  </a:gs>
                  <a:gs pos="0">
                    <a:schemeClr val="accent1">
                      <a:lumMod val="60000"/>
                      <a:lumOff val="40000"/>
                    </a:schemeClr>
                  </a:gs>
                </a:gsLst>
                <a:lin ang="5400000"/>
              </a:gradFill>
              <a:ln w="57150" cmpd="sng">
                <a:noFill/>
                <a:prstDash val="solid"/>
              </a:ln>
              <a:effectLst>
                <a:outerShdw blurRad="63500" sx="102000" sy="102000" algn="ctr" rotWithShape="0">
                  <a:prstClr val="black">
                    <a:alpha val="25000"/>
                  </a:prstClr>
                </a:outerShdw>
              </a:effectLst>
              <a:sp3d contourW="57150"/>
            </c:spPr>
          </c:dPt>
          <c:dPt>
            <c:idx val="1"/>
            <c:bubble3D val="0"/>
            <c:spPr>
              <a:gradFill>
                <a:gsLst>
                  <a:gs pos="70000">
                    <a:schemeClr val="accent2"/>
                  </a:gs>
                  <a:gs pos="0">
                    <a:schemeClr val="accent2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76200"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70000">
                      <a:schemeClr val="accent2"/>
                    </a:gs>
                  </a:gsLst>
                  <a:lin ang="5400000" scaled="1"/>
                </a:gradFill>
              </a:ln>
              <a:effectLst>
                <a:outerShdw blurRad="63500" sx="102000" sy="102000" algn="ctr" rotWithShape="0">
                  <a:prstClr val="black">
                    <a:alpha val="25000"/>
                  </a:prstClr>
                </a:outerShdw>
              </a:effectLst>
              <a:sp3d contourW="76200"/>
            </c:spPr>
          </c:dPt>
          <c:dPt>
            <c:idx val="2"/>
            <c:bubble3D val="0"/>
            <c:spPr>
              <a:gradFill>
                <a:gsLst>
                  <a:gs pos="70000">
                    <a:schemeClr val="accent3"/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88900">
                <a:noFill/>
                <a:miter lim="800000"/>
              </a:ln>
              <a:effectLst>
                <a:outerShdw blurRad="63500" sx="102000" sy="1020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gradFill>
                <a:gsLst>
                  <a:gs pos="70000">
                    <a:schemeClr val="accent4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noFill/>
              </a:ln>
              <a:effectLst>
                <a:outerShdw blurRad="63500" sx="102000" sy="1020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4"/>
            <c:bubble3D val="0"/>
            <c:spPr>
              <a:gradFill>
                <a:gsLst>
                  <a:gs pos="70000">
                    <a:schemeClr val="accent5"/>
                  </a:gs>
                  <a:gs pos="0">
                    <a:schemeClr val="accent5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19050">
                <a:noFill/>
              </a:ln>
              <a:effectLst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 forceAA="0"/>
              <a:lstStyle/>
              <a:p>
                <a:pPr>
                  <a:defRPr lang="zh-CN" sz="1100" b="0" i="0" u="none" strike="noStrike" kern="1200" baseline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[hello_excel.xlsx]Sheet1!$A$8:$A$12</c:f>
              <c:strCache>
                <c:ptCount val="5"/>
                <c:pt idx="0">
                  <c:v>北京</c:v>
                </c:pt>
                <c:pt idx="1">
                  <c:v>上海</c:v>
                </c:pt>
                <c:pt idx="2">
                  <c:v>深圳</c:v>
                </c:pt>
                <c:pt idx="3">
                  <c:v>广州</c:v>
                </c:pt>
                <c:pt idx="4">
                  <c:v>杭州</c:v>
                </c:pt>
              </c:strCache>
            </c:strRef>
          </c:cat>
          <c:val>
            <c:numRef>
              <c:f>[hello_excel.xlsx]Sheet1!$B$8:$B$12</c:f>
              <c:numCache>
                <c:formatCode>General</c:formatCode>
                <c:ptCount val="5"/>
                <c:pt idx="0">
                  <c:v>10</c:v>
                </c:pt>
                <c:pt idx="1">
                  <c:v>8</c:v>
                </c:pt>
                <c:pt idx="2">
                  <c:v>22</c:v>
                </c:pt>
                <c:pt idx="3">
                  <c:v>23</c:v>
                </c:pt>
                <c:pt idx="4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 sz="11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4165283" y="2199958"/>
          <a:ext cx="3861435" cy="2458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NTAzNTRkYzhkMDgxZDY4NTlkNTAyMGJlOWU0ZTJlZm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44546A"/>
    </a:dk2>
    <a:lt2>
      <a:srgbClr val="E7E6E6"/>
    </a:lt2>
    <a:accent1>
      <a:srgbClr val="5787FF"/>
    </a:accent1>
    <a:accent2>
      <a:srgbClr val="16CC8A"/>
    </a:accent2>
    <a:accent3>
      <a:srgbClr val="83D8FF"/>
    </a:accent3>
    <a:accent4>
      <a:srgbClr val="646BFE"/>
    </a:accent4>
    <a:accent5>
      <a:srgbClr val="FB7E72"/>
    </a:accent5>
    <a:accent6>
      <a:srgbClr val="E192EB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.</cp:lastModifiedBy>
  <cp:revision>156</cp:revision>
  <dcterms:created xsi:type="dcterms:W3CDTF">2019-06-19T02:08:00Z</dcterms:created>
  <dcterms:modified xsi:type="dcterms:W3CDTF">2024-06-08T01:50:21Z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AF415623EA36478298B28730C25AA787_11</vt:lpwstr>
  </property>
</Properties>
</file>