
<file path=[Content_Types].xml><?xml version="1.0" encoding="utf-8"?>
<Types xmlns="http://schemas.openxmlformats.org/package/2006/content-types">
  <Override PartName="/_rels/.rels" ContentType="application/vnd.openxmlformats-package.relationships+xml"/>
  <Override PartName="/ppt/slides/_rels/slide26.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slide22.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_rels/presentation.xml.rels" ContentType="application/vnd.openxmlformats-package.relationships+xml"/>
  <Override PartName="/ppt/media/image35.png" ContentType="image/png"/>
  <Override PartName="/ppt/media/image34.png" ContentType="image/png"/>
  <Override PartName="/ppt/media/image33.png" ContentType="image/png"/>
  <Override PartName="/ppt/media/image32.png" ContentType="image/png"/>
  <Override PartName="/ppt/media/image31.png" ContentType="image/png"/>
  <Override PartName="/ppt/media/image30.png" ContentType="image/png"/>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9.png" ContentType="image/png"/>
  <Override PartName="/ppt/media/image10.png" ContentType="image/png"/>
  <Override PartName="/ppt/media/image23.png" ContentType="image/png"/>
  <Override PartName="/ppt/media/image8.png" ContentType="image/png"/>
  <Override PartName="/ppt/media/image36.png" ContentType="image/png"/>
  <Override PartName="/ppt/media/image1.png" ContentType="image/png"/>
  <Override PartName="/ppt/media/image6.png" ContentType="image/png"/>
  <Override PartName="/ppt/media/image21.png" ContentType="image/png"/>
  <Override PartName="/ppt/media/image37.png" ContentType="image/png"/>
  <Override PartName="/ppt/media/image2.png" ContentType="image/png"/>
  <Override PartName="/ppt/media/image7.png" ContentType="image/png"/>
  <Override PartName="/ppt/media/image22.png" ContentType="image/png"/>
  <Override PartName="/ppt/media/image38.png" ContentType="image/png"/>
  <Override PartName="/ppt/media/image3.png" ContentType="image/png"/>
  <Override PartName="/ppt/media/image4.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5.png" ContentType="image/png"/>
  <Override PartName="/ppt/media/image20.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28560" y="377280"/>
            <a:ext cx="7886520" cy="1325160"/>
          </a:xfrm>
          <a:prstGeom prst="rect">
            <a:avLst/>
          </a:prstGeom>
        </p:spPr>
        <p:txBody>
          <a:bodyPr lIns="0" rIns="0" tIns="0" bIns="0" anchor="ctr"/>
          <a:p>
            <a:endParaRPr b="0" lang="en-US" sz="1800" spc="-1" strike="noStrike">
              <a:solidFill>
                <a:srgbClr val="000000"/>
              </a:solidFill>
              <a:uFill>
                <a:solidFill>
                  <a:srgbClr val="ffffff"/>
                </a:solidFill>
              </a:uFill>
              <a:latin typeface="Segoe UI Semilight"/>
            </a:endParaRPr>
          </a:p>
        </p:txBody>
      </p:sp>
      <p:sp>
        <p:nvSpPr>
          <p:cNvPr id="28" name="PlaceHolder 2"/>
          <p:cNvSpPr>
            <a:spLocks noGrp="1"/>
          </p:cNvSpPr>
          <p:nvPr>
            <p:ph type="body"/>
          </p:nvPr>
        </p:nvSpPr>
        <p:spPr>
          <a:xfrm>
            <a:off x="628560" y="1825560"/>
            <a:ext cx="7886520" cy="2075040"/>
          </a:xfrm>
          <a:prstGeom prst="rect">
            <a:avLst/>
          </a:prstGeom>
        </p:spPr>
        <p:txBody>
          <a:bodyPr lIns="0" rIns="0" tIns="0" bIns="0"/>
          <a:p>
            <a:endParaRPr b="0" lang="en-US" sz="2400" spc="-1" strike="noStrike">
              <a:solidFill>
                <a:srgbClr val="444d26"/>
              </a:solidFill>
              <a:uFill>
                <a:solidFill>
                  <a:srgbClr val="ffffff"/>
                </a:solidFill>
              </a:uFill>
              <a:latin typeface="Segoe UI Semilight"/>
            </a:endParaRPr>
          </a:p>
        </p:txBody>
      </p:sp>
      <p:sp>
        <p:nvSpPr>
          <p:cNvPr id="29" name="PlaceHolder 3"/>
          <p:cNvSpPr>
            <a:spLocks noGrp="1"/>
          </p:cNvSpPr>
          <p:nvPr>
            <p:ph type="body"/>
          </p:nvPr>
        </p:nvSpPr>
        <p:spPr>
          <a:xfrm>
            <a:off x="628560" y="4098240"/>
            <a:ext cx="7886520" cy="2075040"/>
          </a:xfrm>
          <a:prstGeom prst="rect">
            <a:avLst/>
          </a:prstGeom>
        </p:spPr>
        <p:txBody>
          <a:bodyPr lIns="0" rIns="0" tIns="0" bIns="0"/>
          <a:p>
            <a:endParaRPr b="0" lang="en-US" sz="2400" spc="-1" strike="noStrike">
              <a:solidFill>
                <a:srgbClr val="444d26"/>
              </a:solidFill>
              <a:uFill>
                <a:solidFill>
                  <a:srgbClr val="ffffff"/>
                </a:solidFill>
              </a:uFill>
              <a:latin typeface="Segoe UI Semilight"/>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28560" y="377280"/>
            <a:ext cx="7886520" cy="1325160"/>
          </a:xfrm>
          <a:prstGeom prst="rect">
            <a:avLst/>
          </a:prstGeom>
        </p:spPr>
        <p:txBody>
          <a:bodyPr lIns="0" rIns="0" tIns="0" bIns="0" anchor="ctr"/>
          <a:p>
            <a:endParaRPr b="0" lang="en-US" sz="1800" spc="-1" strike="noStrike">
              <a:solidFill>
                <a:srgbClr val="000000"/>
              </a:solidFill>
              <a:uFill>
                <a:solidFill>
                  <a:srgbClr val="ffffff"/>
                </a:solidFill>
              </a:uFill>
              <a:latin typeface="Segoe UI Semilight"/>
            </a:endParaRPr>
          </a:p>
        </p:txBody>
      </p:sp>
      <p:sp>
        <p:nvSpPr>
          <p:cNvPr id="31" name="PlaceHolder 2"/>
          <p:cNvSpPr>
            <a:spLocks noGrp="1"/>
          </p:cNvSpPr>
          <p:nvPr>
            <p:ph type="body"/>
          </p:nvPr>
        </p:nvSpPr>
        <p:spPr>
          <a:xfrm>
            <a:off x="628560" y="1825560"/>
            <a:ext cx="3848400" cy="2075040"/>
          </a:xfrm>
          <a:prstGeom prst="rect">
            <a:avLst/>
          </a:prstGeom>
        </p:spPr>
        <p:txBody>
          <a:bodyPr lIns="0" rIns="0" tIns="0" bIns="0"/>
          <a:p>
            <a:endParaRPr b="0" lang="en-US" sz="2400" spc="-1" strike="noStrike">
              <a:solidFill>
                <a:srgbClr val="444d26"/>
              </a:solidFill>
              <a:uFill>
                <a:solidFill>
                  <a:srgbClr val="ffffff"/>
                </a:solidFill>
              </a:uFill>
              <a:latin typeface="Segoe UI Semilight"/>
            </a:endParaRPr>
          </a:p>
        </p:txBody>
      </p:sp>
      <p:sp>
        <p:nvSpPr>
          <p:cNvPr id="32" name="PlaceHolder 3"/>
          <p:cNvSpPr>
            <a:spLocks noGrp="1"/>
          </p:cNvSpPr>
          <p:nvPr>
            <p:ph type="body"/>
          </p:nvPr>
        </p:nvSpPr>
        <p:spPr>
          <a:xfrm>
            <a:off x="4669920" y="1825560"/>
            <a:ext cx="3848400" cy="2075040"/>
          </a:xfrm>
          <a:prstGeom prst="rect">
            <a:avLst/>
          </a:prstGeom>
        </p:spPr>
        <p:txBody>
          <a:bodyPr lIns="0" rIns="0" tIns="0" bIns="0"/>
          <a:p>
            <a:endParaRPr b="0" lang="en-US" sz="2400" spc="-1" strike="noStrike">
              <a:solidFill>
                <a:srgbClr val="444d26"/>
              </a:solidFill>
              <a:uFill>
                <a:solidFill>
                  <a:srgbClr val="ffffff"/>
                </a:solidFill>
              </a:uFill>
              <a:latin typeface="Segoe UI Semilight"/>
            </a:endParaRPr>
          </a:p>
        </p:txBody>
      </p:sp>
      <p:sp>
        <p:nvSpPr>
          <p:cNvPr id="33" name="PlaceHolder 4"/>
          <p:cNvSpPr>
            <a:spLocks noGrp="1"/>
          </p:cNvSpPr>
          <p:nvPr>
            <p:ph type="body"/>
          </p:nvPr>
        </p:nvSpPr>
        <p:spPr>
          <a:xfrm>
            <a:off x="4669920" y="4098240"/>
            <a:ext cx="3848400" cy="2075040"/>
          </a:xfrm>
          <a:prstGeom prst="rect">
            <a:avLst/>
          </a:prstGeom>
        </p:spPr>
        <p:txBody>
          <a:bodyPr lIns="0" rIns="0" tIns="0" bIns="0"/>
          <a:p>
            <a:endParaRPr b="0" lang="en-US" sz="2400" spc="-1" strike="noStrike">
              <a:solidFill>
                <a:srgbClr val="444d26"/>
              </a:solidFill>
              <a:uFill>
                <a:solidFill>
                  <a:srgbClr val="ffffff"/>
                </a:solidFill>
              </a:uFill>
              <a:latin typeface="Segoe UI Semilight"/>
            </a:endParaRPr>
          </a:p>
        </p:txBody>
      </p:sp>
      <p:sp>
        <p:nvSpPr>
          <p:cNvPr id="34" name="PlaceHolder 5"/>
          <p:cNvSpPr>
            <a:spLocks noGrp="1"/>
          </p:cNvSpPr>
          <p:nvPr>
            <p:ph type="body"/>
          </p:nvPr>
        </p:nvSpPr>
        <p:spPr>
          <a:xfrm>
            <a:off x="628560" y="4098240"/>
            <a:ext cx="3848400" cy="2075040"/>
          </a:xfrm>
          <a:prstGeom prst="rect">
            <a:avLst/>
          </a:prstGeom>
        </p:spPr>
        <p:txBody>
          <a:bodyPr lIns="0" rIns="0" tIns="0" bIns="0"/>
          <a:p>
            <a:endParaRPr b="0" lang="en-US" sz="2400" spc="-1" strike="noStrike">
              <a:solidFill>
                <a:srgbClr val="444d26"/>
              </a:solidFill>
              <a:uFill>
                <a:solidFill>
                  <a:srgbClr val="ffffff"/>
                </a:solidFill>
              </a:uFill>
              <a:latin typeface="Segoe UI Semilight"/>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28560" y="377280"/>
            <a:ext cx="7886520" cy="1325160"/>
          </a:xfrm>
          <a:prstGeom prst="rect">
            <a:avLst/>
          </a:prstGeom>
        </p:spPr>
        <p:txBody>
          <a:bodyPr lIns="0" rIns="0" tIns="0" bIns="0" anchor="ctr"/>
          <a:p>
            <a:endParaRPr b="0" lang="en-US" sz="1800" spc="-1" strike="noStrike">
              <a:solidFill>
                <a:srgbClr val="000000"/>
              </a:solidFill>
              <a:uFill>
                <a:solidFill>
                  <a:srgbClr val="ffffff"/>
                </a:solidFill>
              </a:uFill>
              <a:latin typeface="Segoe UI Semilight"/>
            </a:endParaRPr>
          </a:p>
        </p:txBody>
      </p:sp>
      <p:sp>
        <p:nvSpPr>
          <p:cNvPr id="36" name="PlaceHolder 2"/>
          <p:cNvSpPr>
            <a:spLocks noGrp="1"/>
          </p:cNvSpPr>
          <p:nvPr>
            <p:ph type="body"/>
          </p:nvPr>
        </p:nvSpPr>
        <p:spPr>
          <a:xfrm>
            <a:off x="628560" y="1825560"/>
            <a:ext cx="7886520" cy="4350960"/>
          </a:xfrm>
          <a:prstGeom prst="rect">
            <a:avLst/>
          </a:prstGeom>
        </p:spPr>
        <p:txBody>
          <a:bodyPr lIns="0" rIns="0" tIns="0" bIns="0"/>
          <a:p>
            <a:endParaRPr b="0" lang="en-US" sz="2400" spc="-1" strike="noStrike">
              <a:solidFill>
                <a:srgbClr val="444d26"/>
              </a:solidFill>
              <a:uFill>
                <a:solidFill>
                  <a:srgbClr val="ffffff"/>
                </a:solidFill>
              </a:uFill>
              <a:latin typeface="Segoe UI Semilight"/>
            </a:endParaRPr>
          </a:p>
        </p:txBody>
      </p:sp>
      <p:sp>
        <p:nvSpPr>
          <p:cNvPr id="37" name="PlaceHolder 3"/>
          <p:cNvSpPr>
            <a:spLocks noGrp="1"/>
          </p:cNvSpPr>
          <p:nvPr>
            <p:ph type="body"/>
          </p:nvPr>
        </p:nvSpPr>
        <p:spPr>
          <a:xfrm>
            <a:off x="628560" y="1825560"/>
            <a:ext cx="7886520" cy="4350960"/>
          </a:xfrm>
          <a:prstGeom prst="rect">
            <a:avLst/>
          </a:prstGeom>
        </p:spPr>
        <p:txBody>
          <a:bodyPr lIns="0" rIns="0" tIns="0" bIns="0"/>
          <a:p>
            <a:endParaRPr b="0" lang="en-US" sz="2400" spc="-1" strike="noStrike">
              <a:solidFill>
                <a:srgbClr val="444d26"/>
              </a:solidFill>
              <a:uFill>
                <a:solidFill>
                  <a:srgbClr val="ffffff"/>
                </a:solidFill>
              </a:uFill>
              <a:latin typeface="Segoe UI Semilight"/>
            </a:endParaRPr>
          </a:p>
        </p:txBody>
      </p:sp>
      <p:pic>
        <p:nvPicPr>
          <p:cNvPr id="38" name="" descr=""/>
          <p:cNvPicPr/>
          <p:nvPr/>
        </p:nvPicPr>
        <p:blipFill>
          <a:blip r:embed="rId2"/>
          <a:stretch/>
        </p:blipFill>
        <p:spPr>
          <a:xfrm>
            <a:off x="1845000" y="1825560"/>
            <a:ext cx="5452920" cy="4350960"/>
          </a:xfrm>
          <a:prstGeom prst="rect">
            <a:avLst/>
          </a:prstGeom>
          <a:ln>
            <a:noFill/>
          </a:ln>
        </p:spPr>
      </p:pic>
      <p:pic>
        <p:nvPicPr>
          <p:cNvPr id="39" name="" descr=""/>
          <p:cNvPicPr/>
          <p:nvPr/>
        </p:nvPicPr>
        <p:blipFill>
          <a:blip r:embed="rId3"/>
          <a:stretch/>
        </p:blipFill>
        <p:spPr>
          <a:xfrm>
            <a:off x="1845000" y="1825560"/>
            <a:ext cx="5452920" cy="43509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628560" y="377280"/>
            <a:ext cx="7886520" cy="1325160"/>
          </a:xfrm>
          <a:prstGeom prst="rect">
            <a:avLst/>
          </a:prstGeom>
        </p:spPr>
        <p:txBody>
          <a:bodyPr lIns="0" rIns="0" tIns="0" bIns="0" anchor="ctr"/>
          <a:p>
            <a:endParaRPr b="0" lang="en-US" sz="1800" spc="-1" strike="noStrike">
              <a:solidFill>
                <a:srgbClr val="000000"/>
              </a:solidFill>
              <a:uFill>
                <a:solidFill>
                  <a:srgbClr val="ffffff"/>
                </a:solidFill>
              </a:uFill>
              <a:latin typeface="Segoe UI Semilight"/>
            </a:endParaRPr>
          </a:p>
        </p:txBody>
      </p:sp>
      <p:sp>
        <p:nvSpPr>
          <p:cNvPr id="46" name="PlaceHolder 2"/>
          <p:cNvSpPr>
            <a:spLocks noGrp="1"/>
          </p:cNvSpPr>
          <p:nvPr>
            <p:ph type="subTitle"/>
          </p:nvPr>
        </p:nvSpPr>
        <p:spPr>
          <a:xfrm>
            <a:off x="628560" y="1825560"/>
            <a:ext cx="7886520" cy="4350960"/>
          </a:xfrm>
          <a:prstGeom prst="rect">
            <a:avLst/>
          </a:prstGeom>
        </p:spPr>
        <p:txBody>
          <a:bodyPr lIns="0" rIns="0" tIns="0" bIns="0" anchor="ctr"/>
          <a:p>
            <a:pPr algn="ctr"/>
            <a:endParaRPr b="0" lang="en-SG"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28560" y="377280"/>
            <a:ext cx="7886520" cy="1325160"/>
          </a:xfrm>
          <a:prstGeom prst="rect">
            <a:avLst/>
          </a:prstGeom>
        </p:spPr>
        <p:txBody>
          <a:bodyPr lIns="0" rIns="0" tIns="0" bIns="0" anchor="ctr"/>
          <a:p>
            <a:endParaRPr b="0" lang="en-US" sz="1800" spc="-1" strike="noStrike">
              <a:solidFill>
                <a:srgbClr val="000000"/>
              </a:solidFill>
              <a:uFill>
                <a:solidFill>
                  <a:srgbClr val="ffffff"/>
                </a:solidFill>
              </a:uFill>
              <a:latin typeface="Segoe UI Semilight"/>
            </a:endParaRPr>
          </a:p>
        </p:txBody>
      </p:sp>
      <p:sp>
        <p:nvSpPr>
          <p:cNvPr id="48" name="PlaceHolder 2"/>
          <p:cNvSpPr>
            <a:spLocks noGrp="1"/>
          </p:cNvSpPr>
          <p:nvPr>
            <p:ph type="body"/>
          </p:nvPr>
        </p:nvSpPr>
        <p:spPr>
          <a:xfrm>
            <a:off x="628560" y="1825560"/>
            <a:ext cx="7886520" cy="4350960"/>
          </a:xfrm>
          <a:prstGeom prst="rect">
            <a:avLst/>
          </a:prstGeom>
        </p:spPr>
        <p:txBody>
          <a:bodyPr lIns="0" rIns="0" tIns="0" bIns="0"/>
          <a:p>
            <a:endParaRPr b="0" lang="en-US" sz="2400" spc="-1" strike="noStrike">
              <a:solidFill>
                <a:srgbClr val="444d26"/>
              </a:solidFill>
              <a:uFill>
                <a:solidFill>
                  <a:srgbClr val="ffffff"/>
                </a:solidFill>
              </a:uFill>
              <a:latin typeface="Segoe UI Semilight"/>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28560" y="377280"/>
            <a:ext cx="7886520" cy="1325160"/>
          </a:xfrm>
          <a:prstGeom prst="rect">
            <a:avLst/>
          </a:prstGeom>
        </p:spPr>
        <p:txBody>
          <a:bodyPr lIns="0" rIns="0" tIns="0" bIns="0" anchor="ctr"/>
          <a:p>
            <a:endParaRPr b="0" lang="en-US" sz="1800" spc="-1" strike="noStrike">
              <a:solidFill>
                <a:srgbClr val="000000"/>
              </a:solidFill>
              <a:uFill>
                <a:solidFill>
                  <a:srgbClr val="ffffff"/>
                </a:solidFill>
              </a:uFill>
              <a:latin typeface="Segoe UI Semilight"/>
            </a:endParaRPr>
          </a:p>
        </p:txBody>
      </p:sp>
      <p:sp>
        <p:nvSpPr>
          <p:cNvPr id="50" name="PlaceHolder 2"/>
          <p:cNvSpPr>
            <a:spLocks noGrp="1"/>
          </p:cNvSpPr>
          <p:nvPr>
            <p:ph type="body"/>
          </p:nvPr>
        </p:nvSpPr>
        <p:spPr>
          <a:xfrm>
            <a:off x="628560" y="1825560"/>
            <a:ext cx="3848400" cy="4350960"/>
          </a:xfrm>
          <a:prstGeom prst="rect">
            <a:avLst/>
          </a:prstGeom>
        </p:spPr>
        <p:txBody>
          <a:bodyPr lIns="0" rIns="0" tIns="0" bIns="0"/>
          <a:p>
            <a:endParaRPr b="0" lang="en-US" sz="2400" spc="-1" strike="noStrike">
              <a:solidFill>
                <a:srgbClr val="444d26"/>
              </a:solidFill>
              <a:uFill>
                <a:solidFill>
                  <a:srgbClr val="ffffff"/>
                </a:solidFill>
              </a:uFill>
              <a:latin typeface="Segoe UI Semilight"/>
            </a:endParaRPr>
          </a:p>
        </p:txBody>
      </p:sp>
      <p:sp>
        <p:nvSpPr>
          <p:cNvPr id="51" name="PlaceHolder 3"/>
          <p:cNvSpPr>
            <a:spLocks noGrp="1"/>
          </p:cNvSpPr>
          <p:nvPr>
            <p:ph type="body"/>
          </p:nvPr>
        </p:nvSpPr>
        <p:spPr>
          <a:xfrm>
            <a:off x="4669920" y="1825560"/>
            <a:ext cx="3848400" cy="4350960"/>
          </a:xfrm>
          <a:prstGeom prst="rect">
            <a:avLst/>
          </a:prstGeom>
        </p:spPr>
        <p:txBody>
          <a:bodyPr lIns="0" rIns="0" tIns="0" bIns="0"/>
          <a:p>
            <a:endParaRPr b="0" lang="en-US" sz="2400" spc="-1" strike="noStrike">
              <a:solidFill>
                <a:srgbClr val="444d26"/>
              </a:solidFill>
              <a:uFill>
                <a:solidFill>
                  <a:srgbClr val="ffffff"/>
                </a:solidFill>
              </a:uFill>
              <a:latin typeface="Segoe UI Semilight"/>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628560" y="377280"/>
            <a:ext cx="7886520" cy="1325160"/>
          </a:xfrm>
          <a:prstGeom prst="rect">
            <a:avLst/>
          </a:prstGeom>
        </p:spPr>
        <p:txBody>
          <a:bodyPr lIns="0" rIns="0" tIns="0" bIns="0" anchor="ctr"/>
          <a:p>
            <a:endParaRPr b="0" lang="en-US" sz="1800" spc="-1" strike="noStrike">
              <a:solidFill>
                <a:srgbClr val="000000"/>
              </a:solidFill>
              <a:uFill>
                <a:solidFill>
                  <a:srgbClr val="ffffff"/>
                </a:solidFill>
              </a:uFill>
              <a:latin typeface="Segoe UI Semilight"/>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628560" y="377280"/>
            <a:ext cx="7886520" cy="6144120"/>
          </a:xfrm>
          <a:prstGeom prst="rect">
            <a:avLst/>
          </a:prstGeom>
        </p:spPr>
        <p:txBody>
          <a:bodyPr lIns="0" rIns="0" tIns="0" bIns="0" anchor="ctr"/>
          <a:p>
            <a:pPr algn="ctr"/>
            <a:endParaRPr b="0" lang="en-SG"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28560" y="377280"/>
            <a:ext cx="7886520" cy="1325160"/>
          </a:xfrm>
          <a:prstGeom prst="rect">
            <a:avLst/>
          </a:prstGeom>
        </p:spPr>
        <p:txBody>
          <a:bodyPr lIns="0" rIns="0" tIns="0" bIns="0" anchor="ctr"/>
          <a:p>
            <a:endParaRPr b="0" lang="en-US" sz="1800" spc="-1" strike="noStrike">
              <a:solidFill>
                <a:srgbClr val="000000"/>
              </a:solidFill>
              <a:uFill>
                <a:solidFill>
                  <a:srgbClr val="ffffff"/>
                </a:solidFill>
              </a:uFill>
              <a:latin typeface="Segoe UI Semilight"/>
            </a:endParaRPr>
          </a:p>
        </p:txBody>
      </p:sp>
      <p:sp>
        <p:nvSpPr>
          <p:cNvPr id="55" name="PlaceHolder 2"/>
          <p:cNvSpPr>
            <a:spLocks noGrp="1"/>
          </p:cNvSpPr>
          <p:nvPr>
            <p:ph type="body"/>
          </p:nvPr>
        </p:nvSpPr>
        <p:spPr>
          <a:xfrm>
            <a:off x="628560" y="1825560"/>
            <a:ext cx="3848400" cy="2075040"/>
          </a:xfrm>
          <a:prstGeom prst="rect">
            <a:avLst/>
          </a:prstGeom>
        </p:spPr>
        <p:txBody>
          <a:bodyPr lIns="0" rIns="0" tIns="0" bIns="0"/>
          <a:p>
            <a:endParaRPr b="0" lang="en-US" sz="2400" spc="-1" strike="noStrike">
              <a:solidFill>
                <a:srgbClr val="444d26"/>
              </a:solidFill>
              <a:uFill>
                <a:solidFill>
                  <a:srgbClr val="ffffff"/>
                </a:solidFill>
              </a:uFill>
              <a:latin typeface="Segoe UI Semilight"/>
            </a:endParaRPr>
          </a:p>
        </p:txBody>
      </p:sp>
      <p:sp>
        <p:nvSpPr>
          <p:cNvPr id="56" name="PlaceHolder 3"/>
          <p:cNvSpPr>
            <a:spLocks noGrp="1"/>
          </p:cNvSpPr>
          <p:nvPr>
            <p:ph type="body"/>
          </p:nvPr>
        </p:nvSpPr>
        <p:spPr>
          <a:xfrm>
            <a:off x="628560" y="4098240"/>
            <a:ext cx="3848400" cy="2075040"/>
          </a:xfrm>
          <a:prstGeom prst="rect">
            <a:avLst/>
          </a:prstGeom>
        </p:spPr>
        <p:txBody>
          <a:bodyPr lIns="0" rIns="0" tIns="0" bIns="0"/>
          <a:p>
            <a:endParaRPr b="0" lang="en-US" sz="2400" spc="-1" strike="noStrike">
              <a:solidFill>
                <a:srgbClr val="444d26"/>
              </a:solidFill>
              <a:uFill>
                <a:solidFill>
                  <a:srgbClr val="ffffff"/>
                </a:solidFill>
              </a:uFill>
              <a:latin typeface="Segoe UI Semilight"/>
            </a:endParaRPr>
          </a:p>
        </p:txBody>
      </p:sp>
      <p:sp>
        <p:nvSpPr>
          <p:cNvPr id="57" name="PlaceHolder 4"/>
          <p:cNvSpPr>
            <a:spLocks noGrp="1"/>
          </p:cNvSpPr>
          <p:nvPr>
            <p:ph type="body"/>
          </p:nvPr>
        </p:nvSpPr>
        <p:spPr>
          <a:xfrm>
            <a:off x="4669920" y="1825560"/>
            <a:ext cx="3848400" cy="4350960"/>
          </a:xfrm>
          <a:prstGeom prst="rect">
            <a:avLst/>
          </a:prstGeom>
        </p:spPr>
        <p:txBody>
          <a:bodyPr lIns="0" rIns="0" tIns="0" bIns="0"/>
          <a:p>
            <a:endParaRPr b="0" lang="en-US" sz="2400" spc="-1" strike="noStrike">
              <a:solidFill>
                <a:srgbClr val="444d26"/>
              </a:solidFill>
              <a:uFill>
                <a:solidFill>
                  <a:srgbClr val="ffffff"/>
                </a:solidFill>
              </a:uFill>
              <a:latin typeface="Segoe UI Semilight"/>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28560" y="377280"/>
            <a:ext cx="7886520" cy="1325160"/>
          </a:xfrm>
          <a:prstGeom prst="rect">
            <a:avLst/>
          </a:prstGeom>
        </p:spPr>
        <p:txBody>
          <a:bodyPr lIns="0" rIns="0" tIns="0" bIns="0" anchor="ctr"/>
          <a:p>
            <a:endParaRPr b="0" lang="en-US" sz="1800" spc="-1" strike="noStrike">
              <a:solidFill>
                <a:srgbClr val="000000"/>
              </a:solidFill>
              <a:uFill>
                <a:solidFill>
                  <a:srgbClr val="ffffff"/>
                </a:solidFill>
              </a:uFill>
              <a:latin typeface="Segoe UI Semilight"/>
            </a:endParaRPr>
          </a:p>
        </p:txBody>
      </p:sp>
      <p:sp>
        <p:nvSpPr>
          <p:cNvPr id="7" name="PlaceHolder 2"/>
          <p:cNvSpPr>
            <a:spLocks noGrp="1"/>
          </p:cNvSpPr>
          <p:nvPr>
            <p:ph type="subTitle"/>
          </p:nvPr>
        </p:nvSpPr>
        <p:spPr>
          <a:xfrm>
            <a:off x="628560" y="1825560"/>
            <a:ext cx="7886520" cy="4350960"/>
          </a:xfrm>
          <a:prstGeom prst="rect">
            <a:avLst/>
          </a:prstGeom>
        </p:spPr>
        <p:txBody>
          <a:bodyPr lIns="0" rIns="0" tIns="0" bIns="0" anchor="ctr"/>
          <a:p>
            <a:pPr algn="ctr"/>
            <a:endParaRPr b="0" lang="en-SG"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28560" y="377280"/>
            <a:ext cx="7886520" cy="1325160"/>
          </a:xfrm>
          <a:prstGeom prst="rect">
            <a:avLst/>
          </a:prstGeom>
        </p:spPr>
        <p:txBody>
          <a:bodyPr lIns="0" rIns="0" tIns="0" bIns="0" anchor="ctr"/>
          <a:p>
            <a:endParaRPr b="0" lang="en-US" sz="1800" spc="-1" strike="noStrike">
              <a:solidFill>
                <a:srgbClr val="000000"/>
              </a:solidFill>
              <a:uFill>
                <a:solidFill>
                  <a:srgbClr val="ffffff"/>
                </a:solidFill>
              </a:uFill>
              <a:latin typeface="Segoe UI Semilight"/>
            </a:endParaRPr>
          </a:p>
        </p:txBody>
      </p:sp>
      <p:sp>
        <p:nvSpPr>
          <p:cNvPr id="59" name="PlaceHolder 2"/>
          <p:cNvSpPr>
            <a:spLocks noGrp="1"/>
          </p:cNvSpPr>
          <p:nvPr>
            <p:ph type="body"/>
          </p:nvPr>
        </p:nvSpPr>
        <p:spPr>
          <a:xfrm>
            <a:off x="628560" y="1825560"/>
            <a:ext cx="3848400" cy="4350960"/>
          </a:xfrm>
          <a:prstGeom prst="rect">
            <a:avLst/>
          </a:prstGeom>
        </p:spPr>
        <p:txBody>
          <a:bodyPr lIns="0" rIns="0" tIns="0" bIns="0"/>
          <a:p>
            <a:endParaRPr b="0" lang="en-US" sz="2400" spc="-1" strike="noStrike">
              <a:solidFill>
                <a:srgbClr val="444d26"/>
              </a:solidFill>
              <a:uFill>
                <a:solidFill>
                  <a:srgbClr val="ffffff"/>
                </a:solidFill>
              </a:uFill>
              <a:latin typeface="Segoe UI Semilight"/>
            </a:endParaRPr>
          </a:p>
        </p:txBody>
      </p:sp>
      <p:sp>
        <p:nvSpPr>
          <p:cNvPr id="60" name="PlaceHolder 3"/>
          <p:cNvSpPr>
            <a:spLocks noGrp="1"/>
          </p:cNvSpPr>
          <p:nvPr>
            <p:ph type="body"/>
          </p:nvPr>
        </p:nvSpPr>
        <p:spPr>
          <a:xfrm>
            <a:off x="4669920" y="1825560"/>
            <a:ext cx="3848400" cy="2075040"/>
          </a:xfrm>
          <a:prstGeom prst="rect">
            <a:avLst/>
          </a:prstGeom>
        </p:spPr>
        <p:txBody>
          <a:bodyPr lIns="0" rIns="0" tIns="0" bIns="0"/>
          <a:p>
            <a:endParaRPr b="0" lang="en-US" sz="2400" spc="-1" strike="noStrike">
              <a:solidFill>
                <a:srgbClr val="444d26"/>
              </a:solidFill>
              <a:uFill>
                <a:solidFill>
                  <a:srgbClr val="ffffff"/>
                </a:solidFill>
              </a:uFill>
              <a:latin typeface="Segoe UI Semilight"/>
            </a:endParaRPr>
          </a:p>
        </p:txBody>
      </p:sp>
      <p:sp>
        <p:nvSpPr>
          <p:cNvPr id="61" name="PlaceHolder 4"/>
          <p:cNvSpPr>
            <a:spLocks noGrp="1"/>
          </p:cNvSpPr>
          <p:nvPr>
            <p:ph type="body"/>
          </p:nvPr>
        </p:nvSpPr>
        <p:spPr>
          <a:xfrm>
            <a:off x="4669920" y="4098240"/>
            <a:ext cx="3848400" cy="2075040"/>
          </a:xfrm>
          <a:prstGeom prst="rect">
            <a:avLst/>
          </a:prstGeom>
        </p:spPr>
        <p:txBody>
          <a:bodyPr lIns="0" rIns="0" tIns="0" bIns="0"/>
          <a:p>
            <a:endParaRPr b="0" lang="en-US" sz="2400" spc="-1" strike="noStrike">
              <a:solidFill>
                <a:srgbClr val="444d26"/>
              </a:solidFill>
              <a:uFill>
                <a:solidFill>
                  <a:srgbClr val="ffffff"/>
                </a:solidFill>
              </a:uFill>
              <a:latin typeface="Segoe UI Semilight"/>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28560" y="377280"/>
            <a:ext cx="7886520" cy="1325160"/>
          </a:xfrm>
          <a:prstGeom prst="rect">
            <a:avLst/>
          </a:prstGeom>
        </p:spPr>
        <p:txBody>
          <a:bodyPr lIns="0" rIns="0" tIns="0" bIns="0" anchor="ctr"/>
          <a:p>
            <a:endParaRPr b="0" lang="en-US" sz="1800" spc="-1" strike="noStrike">
              <a:solidFill>
                <a:srgbClr val="000000"/>
              </a:solidFill>
              <a:uFill>
                <a:solidFill>
                  <a:srgbClr val="ffffff"/>
                </a:solidFill>
              </a:uFill>
              <a:latin typeface="Segoe UI Semilight"/>
            </a:endParaRPr>
          </a:p>
        </p:txBody>
      </p:sp>
      <p:sp>
        <p:nvSpPr>
          <p:cNvPr id="63" name="PlaceHolder 2"/>
          <p:cNvSpPr>
            <a:spLocks noGrp="1"/>
          </p:cNvSpPr>
          <p:nvPr>
            <p:ph type="body"/>
          </p:nvPr>
        </p:nvSpPr>
        <p:spPr>
          <a:xfrm>
            <a:off x="628560" y="1825560"/>
            <a:ext cx="3848400" cy="2075040"/>
          </a:xfrm>
          <a:prstGeom prst="rect">
            <a:avLst/>
          </a:prstGeom>
        </p:spPr>
        <p:txBody>
          <a:bodyPr lIns="0" rIns="0" tIns="0" bIns="0"/>
          <a:p>
            <a:endParaRPr b="0" lang="en-US" sz="2400" spc="-1" strike="noStrike">
              <a:solidFill>
                <a:srgbClr val="444d26"/>
              </a:solidFill>
              <a:uFill>
                <a:solidFill>
                  <a:srgbClr val="ffffff"/>
                </a:solidFill>
              </a:uFill>
              <a:latin typeface="Segoe UI Semilight"/>
            </a:endParaRPr>
          </a:p>
        </p:txBody>
      </p:sp>
      <p:sp>
        <p:nvSpPr>
          <p:cNvPr id="64" name="PlaceHolder 3"/>
          <p:cNvSpPr>
            <a:spLocks noGrp="1"/>
          </p:cNvSpPr>
          <p:nvPr>
            <p:ph type="body"/>
          </p:nvPr>
        </p:nvSpPr>
        <p:spPr>
          <a:xfrm>
            <a:off x="4669920" y="1825560"/>
            <a:ext cx="3848400" cy="2075040"/>
          </a:xfrm>
          <a:prstGeom prst="rect">
            <a:avLst/>
          </a:prstGeom>
        </p:spPr>
        <p:txBody>
          <a:bodyPr lIns="0" rIns="0" tIns="0" bIns="0"/>
          <a:p>
            <a:endParaRPr b="0" lang="en-US" sz="2400" spc="-1" strike="noStrike">
              <a:solidFill>
                <a:srgbClr val="444d26"/>
              </a:solidFill>
              <a:uFill>
                <a:solidFill>
                  <a:srgbClr val="ffffff"/>
                </a:solidFill>
              </a:uFill>
              <a:latin typeface="Segoe UI Semilight"/>
            </a:endParaRPr>
          </a:p>
        </p:txBody>
      </p:sp>
      <p:sp>
        <p:nvSpPr>
          <p:cNvPr id="65" name="PlaceHolder 4"/>
          <p:cNvSpPr>
            <a:spLocks noGrp="1"/>
          </p:cNvSpPr>
          <p:nvPr>
            <p:ph type="body"/>
          </p:nvPr>
        </p:nvSpPr>
        <p:spPr>
          <a:xfrm>
            <a:off x="628560" y="4098240"/>
            <a:ext cx="7886520" cy="2075040"/>
          </a:xfrm>
          <a:prstGeom prst="rect">
            <a:avLst/>
          </a:prstGeom>
        </p:spPr>
        <p:txBody>
          <a:bodyPr lIns="0" rIns="0" tIns="0" bIns="0"/>
          <a:p>
            <a:endParaRPr b="0" lang="en-US" sz="2400" spc="-1" strike="noStrike">
              <a:solidFill>
                <a:srgbClr val="444d26"/>
              </a:solidFill>
              <a:uFill>
                <a:solidFill>
                  <a:srgbClr val="ffffff"/>
                </a:solidFill>
              </a:uFill>
              <a:latin typeface="Segoe UI Semilight"/>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28560" y="377280"/>
            <a:ext cx="7886520" cy="1325160"/>
          </a:xfrm>
          <a:prstGeom prst="rect">
            <a:avLst/>
          </a:prstGeom>
        </p:spPr>
        <p:txBody>
          <a:bodyPr lIns="0" rIns="0" tIns="0" bIns="0" anchor="ctr"/>
          <a:p>
            <a:endParaRPr b="0" lang="en-US" sz="1800" spc="-1" strike="noStrike">
              <a:solidFill>
                <a:srgbClr val="000000"/>
              </a:solidFill>
              <a:uFill>
                <a:solidFill>
                  <a:srgbClr val="ffffff"/>
                </a:solidFill>
              </a:uFill>
              <a:latin typeface="Segoe UI Semilight"/>
            </a:endParaRPr>
          </a:p>
        </p:txBody>
      </p:sp>
      <p:sp>
        <p:nvSpPr>
          <p:cNvPr id="67" name="PlaceHolder 2"/>
          <p:cNvSpPr>
            <a:spLocks noGrp="1"/>
          </p:cNvSpPr>
          <p:nvPr>
            <p:ph type="body"/>
          </p:nvPr>
        </p:nvSpPr>
        <p:spPr>
          <a:xfrm>
            <a:off x="628560" y="1825560"/>
            <a:ext cx="7886520" cy="2075040"/>
          </a:xfrm>
          <a:prstGeom prst="rect">
            <a:avLst/>
          </a:prstGeom>
        </p:spPr>
        <p:txBody>
          <a:bodyPr lIns="0" rIns="0" tIns="0" bIns="0"/>
          <a:p>
            <a:endParaRPr b="0" lang="en-US" sz="2400" spc="-1" strike="noStrike">
              <a:solidFill>
                <a:srgbClr val="444d26"/>
              </a:solidFill>
              <a:uFill>
                <a:solidFill>
                  <a:srgbClr val="ffffff"/>
                </a:solidFill>
              </a:uFill>
              <a:latin typeface="Segoe UI Semilight"/>
            </a:endParaRPr>
          </a:p>
        </p:txBody>
      </p:sp>
      <p:sp>
        <p:nvSpPr>
          <p:cNvPr id="68" name="PlaceHolder 3"/>
          <p:cNvSpPr>
            <a:spLocks noGrp="1"/>
          </p:cNvSpPr>
          <p:nvPr>
            <p:ph type="body"/>
          </p:nvPr>
        </p:nvSpPr>
        <p:spPr>
          <a:xfrm>
            <a:off x="628560" y="4098240"/>
            <a:ext cx="7886520" cy="2075040"/>
          </a:xfrm>
          <a:prstGeom prst="rect">
            <a:avLst/>
          </a:prstGeom>
        </p:spPr>
        <p:txBody>
          <a:bodyPr lIns="0" rIns="0" tIns="0" bIns="0"/>
          <a:p>
            <a:endParaRPr b="0" lang="en-US" sz="2400" spc="-1" strike="noStrike">
              <a:solidFill>
                <a:srgbClr val="444d26"/>
              </a:solidFill>
              <a:uFill>
                <a:solidFill>
                  <a:srgbClr val="ffffff"/>
                </a:solidFill>
              </a:uFill>
              <a:latin typeface="Segoe UI Semilight"/>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28560" y="377280"/>
            <a:ext cx="7886520" cy="1325160"/>
          </a:xfrm>
          <a:prstGeom prst="rect">
            <a:avLst/>
          </a:prstGeom>
        </p:spPr>
        <p:txBody>
          <a:bodyPr lIns="0" rIns="0" tIns="0" bIns="0" anchor="ctr"/>
          <a:p>
            <a:endParaRPr b="0" lang="en-US" sz="1800" spc="-1" strike="noStrike">
              <a:solidFill>
                <a:srgbClr val="000000"/>
              </a:solidFill>
              <a:uFill>
                <a:solidFill>
                  <a:srgbClr val="ffffff"/>
                </a:solidFill>
              </a:uFill>
              <a:latin typeface="Segoe UI Semilight"/>
            </a:endParaRPr>
          </a:p>
        </p:txBody>
      </p:sp>
      <p:sp>
        <p:nvSpPr>
          <p:cNvPr id="70" name="PlaceHolder 2"/>
          <p:cNvSpPr>
            <a:spLocks noGrp="1"/>
          </p:cNvSpPr>
          <p:nvPr>
            <p:ph type="body"/>
          </p:nvPr>
        </p:nvSpPr>
        <p:spPr>
          <a:xfrm>
            <a:off x="628560" y="1825560"/>
            <a:ext cx="3848400" cy="2075040"/>
          </a:xfrm>
          <a:prstGeom prst="rect">
            <a:avLst/>
          </a:prstGeom>
        </p:spPr>
        <p:txBody>
          <a:bodyPr lIns="0" rIns="0" tIns="0" bIns="0"/>
          <a:p>
            <a:endParaRPr b="0" lang="en-US" sz="2400" spc="-1" strike="noStrike">
              <a:solidFill>
                <a:srgbClr val="444d26"/>
              </a:solidFill>
              <a:uFill>
                <a:solidFill>
                  <a:srgbClr val="ffffff"/>
                </a:solidFill>
              </a:uFill>
              <a:latin typeface="Segoe UI Semilight"/>
            </a:endParaRPr>
          </a:p>
        </p:txBody>
      </p:sp>
      <p:sp>
        <p:nvSpPr>
          <p:cNvPr id="71" name="PlaceHolder 3"/>
          <p:cNvSpPr>
            <a:spLocks noGrp="1"/>
          </p:cNvSpPr>
          <p:nvPr>
            <p:ph type="body"/>
          </p:nvPr>
        </p:nvSpPr>
        <p:spPr>
          <a:xfrm>
            <a:off x="4669920" y="1825560"/>
            <a:ext cx="3848400" cy="2075040"/>
          </a:xfrm>
          <a:prstGeom prst="rect">
            <a:avLst/>
          </a:prstGeom>
        </p:spPr>
        <p:txBody>
          <a:bodyPr lIns="0" rIns="0" tIns="0" bIns="0"/>
          <a:p>
            <a:endParaRPr b="0" lang="en-US" sz="2400" spc="-1" strike="noStrike">
              <a:solidFill>
                <a:srgbClr val="444d26"/>
              </a:solidFill>
              <a:uFill>
                <a:solidFill>
                  <a:srgbClr val="ffffff"/>
                </a:solidFill>
              </a:uFill>
              <a:latin typeface="Segoe UI Semilight"/>
            </a:endParaRPr>
          </a:p>
        </p:txBody>
      </p:sp>
      <p:sp>
        <p:nvSpPr>
          <p:cNvPr id="72" name="PlaceHolder 4"/>
          <p:cNvSpPr>
            <a:spLocks noGrp="1"/>
          </p:cNvSpPr>
          <p:nvPr>
            <p:ph type="body"/>
          </p:nvPr>
        </p:nvSpPr>
        <p:spPr>
          <a:xfrm>
            <a:off x="4669920" y="4098240"/>
            <a:ext cx="3848400" cy="2075040"/>
          </a:xfrm>
          <a:prstGeom prst="rect">
            <a:avLst/>
          </a:prstGeom>
        </p:spPr>
        <p:txBody>
          <a:bodyPr lIns="0" rIns="0" tIns="0" bIns="0"/>
          <a:p>
            <a:endParaRPr b="0" lang="en-US" sz="2400" spc="-1" strike="noStrike">
              <a:solidFill>
                <a:srgbClr val="444d26"/>
              </a:solidFill>
              <a:uFill>
                <a:solidFill>
                  <a:srgbClr val="ffffff"/>
                </a:solidFill>
              </a:uFill>
              <a:latin typeface="Segoe UI Semilight"/>
            </a:endParaRPr>
          </a:p>
        </p:txBody>
      </p:sp>
      <p:sp>
        <p:nvSpPr>
          <p:cNvPr id="73" name="PlaceHolder 5"/>
          <p:cNvSpPr>
            <a:spLocks noGrp="1"/>
          </p:cNvSpPr>
          <p:nvPr>
            <p:ph type="body"/>
          </p:nvPr>
        </p:nvSpPr>
        <p:spPr>
          <a:xfrm>
            <a:off x="628560" y="4098240"/>
            <a:ext cx="3848400" cy="2075040"/>
          </a:xfrm>
          <a:prstGeom prst="rect">
            <a:avLst/>
          </a:prstGeom>
        </p:spPr>
        <p:txBody>
          <a:bodyPr lIns="0" rIns="0" tIns="0" bIns="0"/>
          <a:p>
            <a:endParaRPr b="0" lang="en-US" sz="2400" spc="-1" strike="noStrike">
              <a:solidFill>
                <a:srgbClr val="444d26"/>
              </a:solidFill>
              <a:uFill>
                <a:solidFill>
                  <a:srgbClr val="ffffff"/>
                </a:solidFill>
              </a:uFill>
              <a:latin typeface="Segoe UI Semilight"/>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28560" y="377280"/>
            <a:ext cx="7886520" cy="1325160"/>
          </a:xfrm>
          <a:prstGeom prst="rect">
            <a:avLst/>
          </a:prstGeom>
        </p:spPr>
        <p:txBody>
          <a:bodyPr lIns="0" rIns="0" tIns="0" bIns="0" anchor="ctr"/>
          <a:p>
            <a:endParaRPr b="0" lang="en-US" sz="1800" spc="-1" strike="noStrike">
              <a:solidFill>
                <a:srgbClr val="000000"/>
              </a:solidFill>
              <a:uFill>
                <a:solidFill>
                  <a:srgbClr val="ffffff"/>
                </a:solidFill>
              </a:uFill>
              <a:latin typeface="Segoe UI Semilight"/>
            </a:endParaRPr>
          </a:p>
        </p:txBody>
      </p:sp>
      <p:sp>
        <p:nvSpPr>
          <p:cNvPr id="75" name="PlaceHolder 2"/>
          <p:cNvSpPr>
            <a:spLocks noGrp="1"/>
          </p:cNvSpPr>
          <p:nvPr>
            <p:ph type="body"/>
          </p:nvPr>
        </p:nvSpPr>
        <p:spPr>
          <a:xfrm>
            <a:off x="628560" y="1825560"/>
            <a:ext cx="7886520" cy="4350960"/>
          </a:xfrm>
          <a:prstGeom prst="rect">
            <a:avLst/>
          </a:prstGeom>
        </p:spPr>
        <p:txBody>
          <a:bodyPr lIns="0" rIns="0" tIns="0" bIns="0"/>
          <a:p>
            <a:endParaRPr b="0" lang="en-US" sz="2400" spc="-1" strike="noStrike">
              <a:solidFill>
                <a:srgbClr val="444d26"/>
              </a:solidFill>
              <a:uFill>
                <a:solidFill>
                  <a:srgbClr val="ffffff"/>
                </a:solidFill>
              </a:uFill>
              <a:latin typeface="Segoe UI Semilight"/>
            </a:endParaRPr>
          </a:p>
        </p:txBody>
      </p:sp>
      <p:sp>
        <p:nvSpPr>
          <p:cNvPr id="76" name="PlaceHolder 3"/>
          <p:cNvSpPr>
            <a:spLocks noGrp="1"/>
          </p:cNvSpPr>
          <p:nvPr>
            <p:ph type="body"/>
          </p:nvPr>
        </p:nvSpPr>
        <p:spPr>
          <a:xfrm>
            <a:off x="628560" y="1825560"/>
            <a:ext cx="7886520" cy="4350960"/>
          </a:xfrm>
          <a:prstGeom prst="rect">
            <a:avLst/>
          </a:prstGeom>
        </p:spPr>
        <p:txBody>
          <a:bodyPr lIns="0" rIns="0" tIns="0" bIns="0"/>
          <a:p>
            <a:endParaRPr b="0" lang="en-US" sz="2400" spc="-1" strike="noStrike">
              <a:solidFill>
                <a:srgbClr val="444d26"/>
              </a:solidFill>
              <a:uFill>
                <a:solidFill>
                  <a:srgbClr val="ffffff"/>
                </a:solidFill>
              </a:uFill>
              <a:latin typeface="Segoe UI Semilight"/>
            </a:endParaRPr>
          </a:p>
        </p:txBody>
      </p:sp>
      <p:pic>
        <p:nvPicPr>
          <p:cNvPr id="77" name="" descr=""/>
          <p:cNvPicPr/>
          <p:nvPr/>
        </p:nvPicPr>
        <p:blipFill>
          <a:blip r:embed="rId2"/>
          <a:stretch/>
        </p:blipFill>
        <p:spPr>
          <a:xfrm>
            <a:off x="1845000" y="1825560"/>
            <a:ext cx="5452920" cy="4350960"/>
          </a:xfrm>
          <a:prstGeom prst="rect">
            <a:avLst/>
          </a:prstGeom>
          <a:ln>
            <a:noFill/>
          </a:ln>
        </p:spPr>
      </p:pic>
      <p:pic>
        <p:nvPicPr>
          <p:cNvPr id="78" name="" descr=""/>
          <p:cNvPicPr/>
          <p:nvPr/>
        </p:nvPicPr>
        <p:blipFill>
          <a:blip r:embed="rId3"/>
          <a:stretch/>
        </p:blipFill>
        <p:spPr>
          <a:xfrm>
            <a:off x="1845000" y="1825560"/>
            <a:ext cx="5452920" cy="43509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377280"/>
            <a:ext cx="7886520" cy="1325160"/>
          </a:xfrm>
          <a:prstGeom prst="rect">
            <a:avLst/>
          </a:prstGeom>
        </p:spPr>
        <p:txBody>
          <a:bodyPr lIns="0" rIns="0" tIns="0" bIns="0" anchor="ctr"/>
          <a:p>
            <a:endParaRPr b="0" lang="en-US" sz="1800" spc="-1" strike="noStrike">
              <a:solidFill>
                <a:srgbClr val="000000"/>
              </a:solidFill>
              <a:uFill>
                <a:solidFill>
                  <a:srgbClr val="ffffff"/>
                </a:solidFill>
              </a:uFill>
              <a:latin typeface="Segoe UI Semilight"/>
            </a:endParaRPr>
          </a:p>
        </p:txBody>
      </p:sp>
      <p:sp>
        <p:nvSpPr>
          <p:cNvPr id="9" name="PlaceHolder 2"/>
          <p:cNvSpPr>
            <a:spLocks noGrp="1"/>
          </p:cNvSpPr>
          <p:nvPr>
            <p:ph type="body"/>
          </p:nvPr>
        </p:nvSpPr>
        <p:spPr>
          <a:xfrm>
            <a:off x="628560" y="1825560"/>
            <a:ext cx="7886520" cy="4350960"/>
          </a:xfrm>
          <a:prstGeom prst="rect">
            <a:avLst/>
          </a:prstGeom>
        </p:spPr>
        <p:txBody>
          <a:bodyPr lIns="0" rIns="0" tIns="0" bIns="0"/>
          <a:p>
            <a:endParaRPr b="0" lang="en-US" sz="2400" spc="-1" strike="noStrike">
              <a:solidFill>
                <a:srgbClr val="444d26"/>
              </a:solidFill>
              <a:uFill>
                <a:solidFill>
                  <a:srgbClr val="ffffff"/>
                </a:solidFill>
              </a:uFill>
              <a:latin typeface="Segoe UI Semilight"/>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28560" y="377280"/>
            <a:ext cx="7886520" cy="1325160"/>
          </a:xfrm>
          <a:prstGeom prst="rect">
            <a:avLst/>
          </a:prstGeom>
        </p:spPr>
        <p:txBody>
          <a:bodyPr lIns="0" rIns="0" tIns="0" bIns="0" anchor="ctr"/>
          <a:p>
            <a:endParaRPr b="0" lang="en-US" sz="1800" spc="-1" strike="noStrike">
              <a:solidFill>
                <a:srgbClr val="000000"/>
              </a:solidFill>
              <a:uFill>
                <a:solidFill>
                  <a:srgbClr val="ffffff"/>
                </a:solidFill>
              </a:uFill>
              <a:latin typeface="Segoe UI Semilight"/>
            </a:endParaRPr>
          </a:p>
        </p:txBody>
      </p:sp>
      <p:sp>
        <p:nvSpPr>
          <p:cNvPr id="11" name="PlaceHolder 2"/>
          <p:cNvSpPr>
            <a:spLocks noGrp="1"/>
          </p:cNvSpPr>
          <p:nvPr>
            <p:ph type="body"/>
          </p:nvPr>
        </p:nvSpPr>
        <p:spPr>
          <a:xfrm>
            <a:off x="628560" y="1825560"/>
            <a:ext cx="3848400" cy="4350960"/>
          </a:xfrm>
          <a:prstGeom prst="rect">
            <a:avLst/>
          </a:prstGeom>
        </p:spPr>
        <p:txBody>
          <a:bodyPr lIns="0" rIns="0" tIns="0" bIns="0"/>
          <a:p>
            <a:endParaRPr b="0" lang="en-US" sz="2400" spc="-1" strike="noStrike">
              <a:solidFill>
                <a:srgbClr val="444d26"/>
              </a:solidFill>
              <a:uFill>
                <a:solidFill>
                  <a:srgbClr val="ffffff"/>
                </a:solidFill>
              </a:uFill>
              <a:latin typeface="Segoe UI Semilight"/>
            </a:endParaRPr>
          </a:p>
        </p:txBody>
      </p:sp>
      <p:sp>
        <p:nvSpPr>
          <p:cNvPr id="12" name="PlaceHolder 3"/>
          <p:cNvSpPr>
            <a:spLocks noGrp="1"/>
          </p:cNvSpPr>
          <p:nvPr>
            <p:ph type="body"/>
          </p:nvPr>
        </p:nvSpPr>
        <p:spPr>
          <a:xfrm>
            <a:off x="4669920" y="1825560"/>
            <a:ext cx="3848400" cy="4350960"/>
          </a:xfrm>
          <a:prstGeom prst="rect">
            <a:avLst/>
          </a:prstGeom>
        </p:spPr>
        <p:txBody>
          <a:bodyPr lIns="0" rIns="0" tIns="0" bIns="0"/>
          <a:p>
            <a:endParaRPr b="0" lang="en-US" sz="2400" spc="-1" strike="noStrike">
              <a:solidFill>
                <a:srgbClr val="444d26"/>
              </a:solidFill>
              <a:uFill>
                <a:solidFill>
                  <a:srgbClr val="ffffff"/>
                </a:solidFill>
              </a:uFill>
              <a:latin typeface="Segoe UI Semilight"/>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28560" y="377280"/>
            <a:ext cx="7886520" cy="1325160"/>
          </a:xfrm>
          <a:prstGeom prst="rect">
            <a:avLst/>
          </a:prstGeom>
        </p:spPr>
        <p:txBody>
          <a:bodyPr lIns="0" rIns="0" tIns="0" bIns="0" anchor="ctr"/>
          <a:p>
            <a:endParaRPr b="0" lang="en-US" sz="1800" spc="-1" strike="noStrike">
              <a:solidFill>
                <a:srgbClr val="000000"/>
              </a:solidFill>
              <a:uFill>
                <a:solidFill>
                  <a:srgbClr val="ffffff"/>
                </a:solidFill>
              </a:uFill>
              <a:latin typeface="Segoe UI Semilight"/>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28560" y="377280"/>
            <a:ext cx="7886520" cy="6144120"/>
          </a:xfrm>
          <a:prstGeom prst="rect">
            <a:avLst/>
          </a:prstGeom>
        </p:spPr>
        <p:txBody>
          <a:bodyPr lIns="0" rIns="0" tIns="0" bIns="0" anchor="ctr"/>
          <a:p>
            <a:pPr algn="ctr"/>
            <a:endParaRPr b="0" lang="en-SG"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28560" y="377280"/>
            <a:ext cx="7886520" cy="1325160"/>
          </a:xfrm>
          <a:prstGeom prst="rect">
            <a:avLst/>
          </a:prstGeom>
        </p:spPr>
        <p:txBody>
          <a:bodyPr lIns="0" rIns="0" tIns="0" bIns="0" anchor="ctr"/>
          <a:p>
            <a:endParaRPr b="0" lang="en-US" sz="1800" spc="-1" strike="noStrike">
              <a:solidFill>
                <a:srgbClr val="000000"/>
              </a:solidFill>
              <a:uFill>
                <a:solidFill>
                  <a:srgbClr val="ffffff"/>
                </a:solidFill>
              </a:uFill>
              <a:latin typeface="Segoe UI Semilight"/>
            </a:endParaRPr>
          </a:p>
        </p:txBody>
      </p:sp>
      <p:sp>
        <p:nvSpPr>
          <p:cNvPr id="16" name="PlaceHolder 2"/>
          <p:cNvSpPr>
            <a:spLocks noGrp="1"/>
          </p:cNvSpPr>
          <p:nvPr>
            <p:ph type="body"/>
          </p:nvPr>
        </p:nvSpPr>
        <p:spPr>
          <a:xfrm>
            <a:off x="628560" y="1825560"/>
            <a:ext cx="3848400" cy="2075040"/>
          </a:xfrm>
          <a:prstGeom prst="rect">
            <a:avLst/>
          </a:prstGeom>
        </p:spPr>
        <p:txBody>
          <a:bodyPr lIns="0" rIns="0" tIns="0" bIns="0"/>
          <a:p>
            <a:endParaRPr b="0" lang="en-US" sz="2400" spc="-1" strike="noStrike">
              <a:solidFill>
                <a:srgbClr val="444d26"/>
              </a:solidFill>
              <a:uFill>
                <a:solidFill>
                  <a:srgbClr val="ffffff"/>
                </a:solidFill>
              </a:uFill>
              <a:latin typeface="Segoe UI Semilight"/>
            </a:endParaRPr>
          </a:p>
        </p:txBody>
      </p:sp>
      <p:sp>
        <p:nvSpPr>
          <p:cNvPr id="17" name="PlaceHolder 3"/>
          <p:cNvSpPr>
            <a:spLocks noGrp="1"/>
          </p:cNvSpPr>
          <p:nvPr>
            <p:ph type="body"/>
          </p:nvPr>
        </p:nvSpPr>
        <p:spPr>
          <a:xfrm>
            <a:off x="628560" y="4098240"/>
            <a:ext cx="3848400" cy="2075040"/>
          </a:xfrm>
          <a:prstGeom prst="rect">
            <a:avLst/>
          </a:prstGeom>
        </p:spPr>
        <p:txBody>
          <a:bodyPr lIns="0" rIns="0" tIns="0" bIns="0"/>
          <a:p>
            <a:endParaRPr b="0" lang="en-US" sz="2400" spc="-1" strike="noStrike">
              <a:solidFill>
                <a:srgbClr val="444d26"/>
              </a:solidFill>
              <a:uFill>
                <a:solidFill>
                  <a:srgbClr val="ffffff"/>
                </a:solidFill>
              </a:uFill>
              <a:latin typeface="Segoe UI Semilight"/>
            </a:endParaRPr>
          </a:p>
        </p:txBody>
      </p:sp>
      <p:sp>
        <p:nvSpPr>
          <p:cNvPr id="18" name="PlaceHolder 4"/>
          <p:cNvSpPr>
            <a:spLocks noGrp="1"/>
          </p:cNvSpPr>
          <p:nvPr>
            <p:ph type="body"/>
          </p:nvPr>
        </p:nvSpPr>
        <p:spPr>
          <a:xfrm>
            <a:off x="4669920" y="1825560"/>
            <a:ext cx="3848400" cy="4350960"/>
          </a:xfrm>
          <a:prstGeom prst="rect">
            <a:avLst/>
          </a:prstGeom>
        </p:spPr>
        <p:txBody>
          <a:bodyPr lIns="0" rIns="0" tIns="0" bIns="0"/>
          <a:p>
            <a:endParaRPr b="0" lang="en-US" sz="2400" spc="-1" strike="noStrike">
              <a:solidFill>
                <a:srgbClr val="444d26"/>
              </a:solidFill>
              <a:uFill>
                <a:solidFill>
                  <a:srgbClr val="ffffff"/>
                </a:solidFill>
              </a:uFill>
              <a:latin typeface="Segoe UI Semilight"/>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28560" y="377280"/>
            <a:ext cx="7886520" cy="1325160"/>
          </a:xfrm>
          <a:prstGeom prst="rect">
            <a:avLst/>
          </a:prstGeom>
        </p:spPr>
        <p:txBody>
          <a:bodyPr lIns="0" rIns="0" tIns="0" bIns="0" anchor="ctr"/>
          <a:p>
            <a:endParaRPr b="0" lang="en-US" sz="1800" spc="-1" strike="noStrike">
              <a:solidFill>
                <a:srgbClr val="000000"/>
              </a:solidFill>
              <a:uFill>
                <a:solidFill>
                  <a:srgbClr val="ffffff"/>
                </a:solidFill>
              </a:uFill>
              <a:latin typeface="Segoe UI Semilight"/>
            </a:endParaRPr>
          </a:p>
        </p:txBody>
      </p:sp>
      <p:sp>
        <p:nvSpPr>
          <p:cNvPr id="20" name="PlaceHolder 2"/>
          <p:cNvSpPr>
            <a:spLocks noGrp="1"/>
          </p:cNvSpPr>
          <p:nvPr>
            <p:ph type="body"/>
          </p:nvPr>
        </p:nvSpPr>
        <p:spPr>
          <a:xfrm>
            <a:off x="628560" y="1825560"/>
            <a:ext cx="3848400" cy="4350960"/>
          </a:xfrm>
          <a:prstGeom prst="rect">
            <a:avLst/>
          </a:prstGeom>
        </p:spPr>
        <p:txBody>
          <a:bodyPr lIns="0" rIns="0" tIns="0" bIns="0"/>
          <a:p>
            <a:endParaRPr b="0" lang="en-US" sz="2400" spc="-1" strike="noStrike">
              <a:solidFill>
                <a:srgbClr val="444d26"/>
              </a:solidFill>
              <a:uFill>
                <a:solidFill>
                  <a:srgbClr val="ffffff"/>
                </a:solidFill>
              </a:uFill>
              <a:latin typeface="Segoe UI Semilight"/>
            </a:endParaRPr>
          </a:p>
        </p:txBody>
      </p:sp>
      <p:sp>
        <p:nvSpPr>
          <p:cNvPr id="21" name="PlaceHolder 3"/>
          <p:cNvSpPr>
            <a:spLocks noGrp="1"/>
          </p:cNvSpPr>
          <p:nvPr>
            <p:ph type="body"/>
          </p:nvPr>
        </p:nvSpPr>
        <p:spPr>
          <a:xfrm>
            <a:off x="4669920" y="1825560"/>
            <a:ext cx="3848400" cy="2075040"/>
          </a:xfrm>
          <a:prstGeom prst="rect">
            <a:avLst/>
          </a:prstGeom>
        </p:spPr>
        <p:txBody>
          <a:bodyPr lIns="0" rIns="0" tIns="0" bIns="0"/>
          <a:p>
            <a:endParaRPr b="0" lang="en-US" sz="2400" spc="-1" strike="noStrike">
              <a:solidFill>
                <a:srgbClr val="444d26"/>
              </a:solidFill>
              <a:uFill>
                <a:solidFill>
                  <a:srgbClr val="ffffff"/>
                </a:solidFill>
              </a:uFill>
              <a:latin typeface="Segoe UI Semilight"/>
            </a:endParaRPr>
          </a:p>
        </p:txBody>
      </p:sp>
      <p:sp>
        <p:nvSpPr>
          <p:cNvPr id="22" name="PlaceHolder 4"/>
          <p:cNvSpPr>
            <a:spLocks noGrp="1"/>
          </p:cNvSpPr>
          <p:nvPr>
            <p:ph type="body"/>
          </p:nvPr>
        </p:nvSpPr>
        <p:spPr>
          <a:xfrm>
            <a:off x="4669920" y="4098240"/>
            <a:ext cx="3848400" cy="2075040"/>
          </a:xfrm>
          <a:prstGeom prst="rect">
            <a:avLst/>
          </a:prstGeom>
        </p:spPr>
        <p:txBody>
          <a:bodyPr lIns="0" rIns="0" tIns="0" bIns="0"/>
          <a:p>
            <a:endParaRPr b="0" lang="en-US" sz="2400" spc="-1" strike="noStrike">
              <a:solidFill>
                <a:srgbClr val="444d26"/>
              </a:solidFill>
              <a:uFill>
                <a:solidFill>
                  <a:srgbClr val="ffffff"/>
                </a:solidFill>
              </a:uFill>
              <a:latin typeface="Segoe UI Semilight"/>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28560" y="377280"/>
            <a:ext cx="7886520" cy="1325160"/>
          </a:xfrm>
          <a:prstGeom prst="rect">
            <a:avLst/>
          </a:prstGeom>
        </p:spPr>
        <p:txBody>
          <a:bodyPr lIns="0" rIns="0" tIns="0" bIns="0" anchor="ctr"/>
          <a:p>
            <a:endParaRPr b="0" lang="en-US" sz="1800" spc="-1" strike="noStrike">
              <a:solidFill>
                <a:srgbClr val="000000"/>
              </a:solidFill>
              <a:uFill>
                <a:solidFill>
                  <a:srgbClr val="ffffff"/>
                </a:solidFill>
              </a:uFill>
              <a:latin typeface="Segoe UI Semilight"/>
            </a:endParaRPr>
          </a:p>
        </p:txBody>
      </p:sp>
      <p:sp>
        <p:nvSpPr>
          <p:cNvPr id="24" name="PlaceHolder 2"/>
          <p:cNvSpPr>
            <a:spLocks noGrp="1"/>
          </p:cNvSpPr>
          <p:nvPr>
            <p:ph type="body"/>
          </p:nvPr>
        </p:nvSpPr>
        <p:spPr>
          <a:xfrm>
            <a:off x="628560" y="1825560"/>
            <a:ext cx="3848400" cy="2075040"/>
          </a:xfrm>
          <a:prstGeom prst="rect">
            <a:avLst/>
          </a:prstGeom>
        </p:spPr>
        <p:txBody>
          <a:bodyPr lIns="0" rIns="0" tIns="0" bIns="0"/>
          <a:p>
            <a:endParaRPr b="0" lang="en-US" sz="2400" spc="-1" strike="noStrike">
              <a:solidFill>
                <a:srgbClr val="444d26"/>
              </a:solidFill>
              <a:uFill>
                <a:solidFill>
                  <a:srgbClr val="ffffff"/>
                </a:solidFill>
              </a:uFill>
              <a:latin typeface="Segoe UI Semilight"/>
            </a:endParaRPr>
          </a:p>
        </p:txBody>
      </p:sp>
      <p:sp>
        <p:nvSpPr>
          <p:cNvPr id="25" name="PlaceHolder 3"/>
          <p:cNvSpPr>
            <a:spLocks noGrp="1"/>
          </p:cNvSpPr>
          <p:nvPr>
            <p:ph type="body"/>
          </p:nvPr>
        </p:nvSpPr>
        <p:spPr>
          <a:xfrm>
            <a:off x="4669920" y="1825560"/>
            <a:ext cx="3848400" cy="2075040"/>
          </a:xfrm>
          <a:prstGeom prst="rect">
            <a:avLst/>
          </a:prstGeom>
        </p:spPr>
        <p:txBody>
          <a:bodyPr lIns="0" rIns="0" tIns="0" bIns="0"/>
          <a:p>
            <a:endParaRPr b="0" lang="en-US" sz="2400" spc="-1" strike="noStrike">
              <a:solidFill>
                <a:srgbClr val="444d26"/>
              </a:solidFill>
              <a:uFill>
                <a:solidFill>
                  <a:srgbClr val="ffffff"/>
                </a:solidFill>
              </a:uFill>
              <a:latin typeface="Segoe UI Semilight"/>
            </a:endParaRPr>
          </a:p>
        </p:txBody>
      </p:sp>
      <p:sp>
        <p:nvSpPr>
          <p:cNvPr id="26" name="PlaceHolder 4"/>
          <p:cNvSpPr>
            <a:spLocks noGrp="1"/>
          </p:cNvSpPr>
          <p:nvPr>
            <p:ph type="body"/>
          </p:nvPr>
        </p:nvSpPr>
        <p:spPr>
          <a:xfrm>
            <a:off x="628560" y="4098240"/>
            <a:ext cx="7886520" cy="2075040"/>
          </a:xfrm>
          <a:prstGeom prst="rect">
            <a:avLst/>
          </a:prstGeom>
        </p:spPr>
        <p:txBody>
          <a:bodyPr lIns="0" rIns="0" tIns="0" bIns="0"/>
          <a:p>
            <a:endParaRPr b="0" lang="en-US" sz="2400" spc="-1" strike="noStrike">
              <a:solidFill>
                <a:srgbClr val="444d26"/>
              </a:solidFill>
              <a:uFill>
                <a:solidFill>
                  <a:srgbClr val="ffffff"/>
                </a:solidFill>
              </a:uFill>
              <a:latin typeface="Segoe UI Semilight"/>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1560600" y="327600"/>
            <a:ext cx="6534720" cy="97200"/>
          </a:xfrm>
          <a:prstGeom prst="rect">
            <a:avLst/>
          </a:prstGeom>
          <a:solidFill>
            <a:srgbClr val="99ab83"/>
          </a:solidFill>
          <a:ln w="12600">
            <a:noFill/>
          </a:ln>
        </p:spPr>
        <p:style>
          <a:lnRef idx="0"/>
          <a:fillRef idx="0"/>
          <a:effectRef idx="0"/>
          <a:fontRef idx="minor"/>
        </p:style>
      </p:sp>
      <p:sp>
        <p:nvSpPr>
          <p:cNvPr id="1" name="PlaceHolder 2"/>
          <p:cNvSpPr>
            <a:spLocks noGrp="1"/>
          </p:cNvSpPr>
          <p:nvPr>
            <p:ph type="title"/>
          </p:nvPr>
        </p:nvSpPr>
        <p:spPr>
          <a:xfrm>
            <a:off x="1670400" y="846720"/>
            <a:ext cx="6844680" cy="793440"/>
          </a:xfrm>
          <a:prstGeom prst="rect">
            <a:avLst/>
          </a:prstGeom>
        </p:spPr>
        <p:txBody>
          <a:bodyPr anchor="b"/>
          <a:p>
            <a:pPr>
              <a:lnSpc>
                <a:spcPct val="100000"/>
              </a:lnSpc>
            </a:pPr>
            <a:r>
              <a:rPr b="0" lang="en-US" sz="4500" spc="-1" strike="noStrike">
                <a:solidFill>
                  <a:srgbClr val="3e4931"/>
                </a:solidFill>
                <a:uFill>
                  <a:solidFill>
                    <a:srgbClr val="ffffff"/>
                  </a:solidFill>
                </a:uFill>
                <a:latin typeface="Segoe UI Light"/>
              </a:rPr>
              <a:t>Click to edit Master title </a:t>
            </a:r>
            <a:r>
              <a:rPr b="0" lang="en-US" sz="4500" spc="-1" strike="noStrike">
                <a:solidFill>
                  <a:srgbClr val="3e4931"/>
                </a:solidFill>
                <a:uFill>
                  <a:solidFill>
                    <a:srgbClr val="ffffff"/>
                  </a:solidFill>
                </a:uFill>
                <a:latin typeface="Segoe UI Light"/>
              </a:rPr>
              <a:t>style</a:t>
            </a:r>
            <a:endParaRPr b="0" lang="en-US" sz="1800" spc="-1" strike="noStrike">
              <a:solidFill>
                <a:srgbClr val="000000"/>
              </a:solidFill>
              <a:uFill>
                <a:solidFill>
                  <a:srgbClr val="ffffff"/>
                </a:solidFill>
              </a:uFill>
              <a:latin typeface="Segoe UI Semilight"/>
            </a:endParaRPr>
          </a:p>
        </p:txBody>
      </p:sp>
      <p:sp>
        <p:nvSpPr>
          <p:cNvPr id="2" name="PlaceHolder 3"/>
          <p:cNvSpPr>
            <a:spLocks noGrp="1"/>
          </p:cNvSpPr>
          <p:nvPr>
            <p:ph type="sldNum"/>
          </p:nvPr>
        </p:nvSpPr>
        <p:spPr>
          <a:xfrm>
            <a:off x="8095320" y="174240"/>
            <a:ext cx="419400" cy="364680"/>
          </a:xfrm>
          <a:prstGeom prst="rect">
            <a:avLst/>
          </a:prstGeom>
        </p:spPr>
        <p:txBody>
          <a:bodyPr anchor="ctr"/>
          <a:p>
            <a:pPr algn="r">
              <a:lnSpc>
                <a:spcPct val="100000"/>
              </a:lnSpc>
            </a:pPr>
            <a:fld id="{7649B919-E410-4E2B-AFA1-9A9DDAF14A08}" type="slidenum">
              <a:rPr b="0" lang="en-SG" sz="1200" spc="-1" strike="noStrike">
                <a:solidFill>
                  <a:srgbClr val="595959"/>
                </a:solidFill>
                <a:uFill>
                  <a:solidFill>
                    <a:srgbClr val="ffffff"/>
                  </a:solidFill>
                </a:uFill>
                <a:latin typeface="Segoe UI Semibold"/>
              </a:rPr>
              <a:t>&lt;number&gt;</a:t>
            </a:fld>
            <a:endParaRPr b="0" lang="en-SG" sz="1200" spc="-1" strike="noStrike">
              <a:solidFill>
                <a:srgbClr val="000000"/>
              </a:solidFill>
              <a:uFill>
                <a:solidFill>
                  <a:srgbClr val="ffffff"/>
                </a:solidFill>
              </a:uFill>
              <a:latin typeface="Times New Roman"/>
            </a:endParaRPr>
          </a:p>
        </p:txBody>
      </p:sp>
      <p:sp>
        <p:nvSpPr>
          <p:cNvPr id="3" name="CustomShape 4"/>
          <p:cNvSpPr/>
          <p:nvPr/>
        </p:nvSpPr>
        <p:spPr>
          <a:xfrm>
            <a:off x="628560" y="2778480"/>
            <a:ext cx="7886520" cy="98640"/>
          </a:xfrm>
          <a:prstGeom prst="rect">
            <a:avLst/>
          </a:prstGeom>
          <a:solidFill>
            <a:srgbClr val="99ab83"/>
          </a:solidFill>
          <a:ln w="12600">
            <a:noFill/>
          </a:ln>
        </p:spPr>
        <p:style>
          <a:lnRef idx="0"/>
          <a:fillRef idx="0"/>
          <a:effectRef idx="0"/>
          <a:fontRef idx="minor"/>
        </p:style>
      </p:sp>
      <p:sp>
        <p:nvSpPr>
          <p:cNvPr id="4" name="PlaceHolder 5"/>
          <p:cNvSpPr>
            <a:spLocks noGrp="1"/>
          </p:cNvSpPr>
          <p:nvPr>
            <p:ph type="ftr"/>
          </p:nvPr>
        </p:nvSpPr>
        <p:spPr>
          <a:xfrm>
            <a:off x="-92520" y="189720"/>
            <a:ext cx="1735560" cy="364680"/>
          </a:xfrm>
          <a:prstGeom prst="rect">
            <a:avLst/>
          </a:prstGeom>
        </p:spPr>
        <p:txBody>
          <a:bodyPr anchor="ctr"/>
          <a:p>
            <a:pPr algn="ctr">
              <a:lnSpc>
                <a:spcPct val="100000"/>
              </a:lnSpc>
            </a:pPr>
            <a:r>
              <a:rPr b="0" lang="en-SG" sz="1200" spc="-1" strike="noStrike">
                <a:solidFill>
                  <a:srgbClr val="595959"/>
                </a:solidFill>
                <a:uFill>
                  <a:solidFill>
                    <a:srgbClr val="ffffff"/>
                  </a:solidFill>
                </a:uFill>
                <a:latin typeface="Segoe UI Semibold"/>
              </a:rPr>
              <a:t>Isoform Comp. Model</a:t>
            </a:r>
            <a:endParaRPr b="0" lang="en-SG" sz="1200" spc="-1" strike="noStrike">
              <a:solidFill>
                <a:srgbClr val="000000"/>
              </a:solidFill>
              <a:uFill>
                <a:solidFill>
                  <a:srgbClr val="ffffff"/>
                </a:solidFill>
              </a:uFill>
              <a:latin typeface="Times New Roman"/>
            </a:endParaRPr>
          </a:p>
        </p:txBody>
      </p:sp>
      <p:sp>
        <p:nvSpPr>
          <p:cNvPr id="5" name="PlaceHolder 6"/>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2400" spc="-1" strike="noStrike">
                <a:solidFill>
                  <a:srgbClr val="444d26"/>
                </a:solidFill>
                <a:uFill>
                  <a:solidFill>
                    <a:srgbClr val="ffffff"/>
                  </a:solidFill>
                </a:uFill>
                <a:latin typeface="Segoe UI Semilight"/>
              </a:rPr>
              <a:t>Click to edit the outline text format</a:t>
            </a:r>
            <a:endParaRPr b="0" lang="en-US" sz="2400" spc="-1" strike="noStrike">
              <a:solidFill>
                <a:srgbClr val="444d26"/>
              </a:solidFill>
              <a:uFill>
                <a:solidFill>
                  <a:srgbClr val="ffffff"/>
                </a:solidFill>
              </a:uFill>
              <a:latin typeface="Segoe UI Semilight"/>
            </a:endParaRPr>
          </a:p>
          <a:p>
            <a:pPr lvl="1" marL="864000" indent="-324000">
              <a:buClr>
                <a:srgbClr val="000000"/>
              </a:buClr>
              <a:buSzPct val="75000"/>
              <a:buFont typeface="Symbol" charset="2"/>
              <a:buChar char=""/>
            </a:pPr>
            <a:r>
              <a:rPr b="0" lang="en-US" sz="1600" spc="-1" strike="noStrike">
                <a:solidFill>
                  <a:srgbClr val="444d26"/>
                </a:solidFill>
                <a:uFill>
                  <a:solidFill>
                    <a:srgbClr val="ffffff"/>
                  </a:solidFill>
                </a:uFill>
                <a:latin typeface="Segoe UI Semilight"/>
              </a:rPr>
              <a:t>Second Outline Level</a:t>
            </a:r>
            <a:endParaRPr b="0" lang="en-US" sz="1600" spc="-1" strike="noStrike">
              <a:solidFill>
                <a:srgbClr val="444d26"/>
              </a:solidFill>
              <a:uFill>
                <a:solidFill>
                  <a:srgbClr val="ffffff"/>
                </a:solidFill>
              </a:uFill>
              <a:latin typeface="Segoe UI Semilight"/>
            </a:endParaRPr>
          </a:p>
          <a:p>
            <a:pPr lvl="2" marL="1296000" indent="-288000">
              <a:buClr>
                <a:srgbClr val="000000"/>
              </a:buClr>
              <a:buSzPct val="45000"/>
              <a:buFont typeface="Wingdings" charset="2"/>
              <a:buChar char=""/>
            </a:pPr>
            <a:r>
              <a:rPr b="0" lang="en-US" sz="1400" spc="-1" strike="noStrike">
                <a:solidFill>
                  <a:srgbClr val="444d26"/>
                </a:solidFill>
                <a:uFill>
                  <a:solidFill>
                    <a:srgbClr val="ffffff"/>
                  </a:solidFill>
                </a:uFill>
                <a:latin typeface="Segoe UI Semilight"/>
              </a:rPr>
              <a:t>Third Outline Level</a:t>
            </a:r>
            <a:endParaRPr b="0" lang="en-US" sz="1400" spc="-1" strike="noStrike">
              <a:solidFill>
                <a:srgbClr val="444d26"/>
              </a:solidFill>
              <a:uFill>
                <a:solidFill>
                  <a:srgbClr val="ffffff"/>
                </a:solidFill>
              </a:uFill>
              <a:latin typeface="Segoe UI Semilight"/>
            </a:endParaRPr>
          </a:p>
          <a:p>
            <a:pPr lvl="3" marL="1728000" indent="-216000">
              <a:buClr>
                <a:srgbClr val="000000"/>
              </a:buClr>
              <a:buSzPct val="75000"/>
              <a:buFont typeface="Symbol" charset="2"/>
              <a:buChar char=""/>
            </a:pPr>
            <a:r>
              <a:rPr b="0" lang="en-US" sz="1400" spc="-1" strike="noStrike">
                <a:solidFill>
                  <a:srgbClr val="444d26"/>
                </a:solidFill>
                <a:uFill>
                  <a:solidFill>
                    <a:srgbClr val="ffffff"/>
                  </a:solidFill>
                </a:uFill>
                <a:latin typeface="Segoe UI Semilight"/>
              </a:rPr>
              <a:t>Fourth Outline Level</a:t>
            </a:r>
            <a:endParaRPr b="0" lang="en-US" sz="1400" spc="-1" strike="noStrike">
              <a:solidFill>
                <a:srgbClr val="444d26"/>
              </a:solidFill>
              <a:uFill>
                <a:solidFill>
                  <a:srgbClr val="ffffff"/>
                </a:solidFill>
              </a:uFill>
              <a:latin typeface="Segoe UI Semilight"/>
            </a:endParaRPr>
          </a:p>
          <a:p>
            <a:pPr lvl="4" marL="2160000" indent="-216000">
              <a:buClr>
                <a:srgbClr val="000000"/>
              </a:buClr>
              <a:buSzPct val="45000"/>
              <a:buFont typeface="Wingdings" charset="2"/>
              <a:buChar char=""/>
            </a:pPr>
            <a:r>
              <a:rPr b="0" lang="en-US" sz="2000" spc="-1" strike="noStrike">
                <a:solidFill>
                  <a:srgbClr val="444d26"/>
                </a:solidFill>
                <a:uFill>
                  <a:solidFill>
                    <a:srgbClr val="ffffff"/>
                  </a:solidFill>
                </a:uFill>
                <a:latin typeface="Segoe UI Semilight"/>
              </a:rPr>
              <a:t>Fifth Outline Level</a:t>
            </a:r>
            <a:endParaRPr b="0" lang="en-US" sz="2000" spc="-1" strike="noStrike">
              <a:solidFill>
                <a:srgbClr val="444d26"/>
              </a:solidFill>
              <a:uFill>
                <a:solidFill>
                  <a:srgbClr val="ffffff"/>
                </a:solidFill>
              </a:uFill>
              <a:latin typeface="Segoe UI Semilight"/>
            </a:endParaRPr>
          </a:p>
          <a:p>
            <a:pPr lvl="5" marL="2592000" indent="-216000">
              <a:buClr>
                <a:srgbClr val="000000"/>
              </a:buClr>
              <a:buSzPct val="45000"/>
              <a:buFont typeface="Wingdings" charset="2"/>
              <a:buChar char=""/>
            </a:pPr>
            <a:r>
              <a:rPr b="0" lang="en-US" sz="2000" spc="-1" strike="noStrike">
                <a:solidFill>
                  <a:srgbClr val="444d26"/>
                </a:solidFill>
                <a:uFill>
                  <a:solidFill>
                    <a:srgbClr val="ffffff"/>
                  </a:solidFill>
                </a:uFill>
                <a:latin typeface="Segoe UI Semilight"/>
              </a:rPr>
              <a:t>Sixth Outline Level</a:t>
            </a:r>
            <a:endParaRPr b="0" lang="en-US" sz="2000" spc="-1" strike="noStrike">
              <a:solidFill>
                <a:srgbClr val="444d26"/>
              </a:solidFill>
              <a:uFill>
                <a:solidFill>
                  <a:srgbClr val="ffffff"/>
                </a:solidFill>
              </a:uFill>
              <a:latin typeface="Segoe UI Semilight"/>
            </a:endParaRPr>
          </a:p>
          <a:p>
            <a:pPr lvl="6" marL="3024000" indent="-216000">
              <a:buClr>
                <a:srgbClr val="000000"/>
              </a:buClr>
              <a:buSzPct val="45000"/>
              <a:buFont typeface="Wingdings" charset="2"/>
              <a:buChar char=""/>
            </a:pPr>
            <a:r>
              <a:rPr b="0" lang="en-US" sz="2000" spc="-1" strike="noStrike">
                <a:solidFill>
                  <a:srgbClr val="444d26"/>
                </a:solidFill>
                <a:uFill>
                  <a:solidFill>
                    <a:srgbClr val="ffffff"/>
                  </a:solidFill>
                </a:uFill>
                <a:latin typeface="Segoe UI Semilight"/>
              </a:rPr>
              <a:t>Seventh Outline Level</a:t>
            </a:r>
            <a:endParaRPr b="0" lang="en-US" sz="2000" spc="-1" strike="noStrike">
              <a:solidFill>
                <a:srgbClr val="444d26"/>
              </a:solidFill>
              <a:uFill>
                <a:solidFill>
                  <a:srgbClr val="ffffff"/>
                </a:solidFill>
              </a:uFill>
              <a:latin typeface="Segoe UI Semilight"/>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CustomShape 1"/>
          <p:cNvSpPr/>
          <p:nvPr/>
        </p:nvSpPr>
        <p:spPr>
          <a:xfrm>
            <a:off x="1560600" y="327600"/>
            <a:ext cx="6534720" cy="97200"/>
          </a:xfrm>
          <a:prstGeom prst="rect">
            <a:avLst/>
          </a:prstGeom>
          <a:solidFill>
            <a:srgbClr val="99ab83"/>
          </a:solidFill>
          <a:ln w="12600">
            <a:noFill/>
          </a:ln>
        </p:spPr>
        <p:style>
          <a:lnRef idx="0"/>
          <a:fillRef idx="0"/>
          <a:effectRef idx="0"/>
          <a:fontRef idx="minor"/>
        </p:style>
      </p:sp>
      <p:sp>
        <p:nvSpPr>
          <p:cNvPr id="41" name="PlaceHolder 2"/>
          <p:cNvSpPr>
            <a:spLocks noGrp="1"/>
          </p:cNvSpPr>
          <p:nvPr>
            <p:ph type="title"/>
          </p:nvPr>
        </p:nvSpPr>
        <p:spPr>
          <a:xfrm>
            <a:off x="628560" y="377280"/>
            <a:ext cx="7886520" cy="1325160"/>
          </a:xfrm>
          <a:prstGeom prst="rect">
            <a:avLst/>
          </a:prstGeom>
        </p:spPr>
        <p:txBody>
          <a:bodyPr anchor="ctr"/>
          <a:p>
            <a:pPr>
              <a:lnSpc>
                <a:spcPct val="90000"/>
              </a:lnSpc>
            </a:pPr>
            <a:r>
              <a:rPr b="0" lang="en-US" sz="4400" spc="-1" strike="noStrike">
                <a:solidFill>
                  <a:srgbClr val="3e4931"/>
                </a:solidFill>
                <a:uFill>
                  <a:solidFill>
                    <a:srgbClr val="ffffff"/>
                  </a:solidFill>
                </a:uFill>
                <a:latin typeface="Segoe UI Light"/>
              </a:rPr>
              <a:t>Click to edit Master title style</a:t>
            </a:r>
            <a:endParaRPr b="0" lang="en-US" sz="1800" spc="-1" strike="noStrike">
              <a:solidFill>
                <a:srgbClr val="000000"/>
              </a:solidFill>
              <a:uFill>
                <a:solidFill>
                  <a:srgbClr val="ffffff"/>
                </a:solidFill>
              </a:uFill>
              <a:latin typeface="Segoe UI Semilight"/>
            </a:endParaRPr>
          </a:p>
        </p:txBody>
      </p:sp>
      <p:sp>
        <p:nvSpPr>
          <p:cNvPr id="42" name="PlaceHolder 3"/>
          <p:cNvSpPr>
            <a:spLocks noGrp="1"/>
          </p:cNvSpPr>
          <p:nvPr>
            <p:ph type="body"/>
          </p:nvPr>
        </p:nvSpPr>
        <p:spPr>
          <a:xfrm>
            <a:off x="628560" y="1825560"/>
            <a:ext cx="7886520" cy="4350960"/>
          </a:xfrm>
          <a:prstGeom prst="rect">
            <a:avLst/>
          </a:prstGeom>
        </p:spPr>
        <p:txBody>
          <a:bodyPr/>
          <a:p>
            <a:pPr marL="432000" indent="-324000">
              <a:buClr>
                <a:srgbClr val="000000"/>
              </a:buClr>
              <a:buSzPct val="45000"/>
              <a:buFont typeface="Wingdings" charset="2"/>
              <a:buChar char=""/>
            </a:pPr>
            <a:r>
              <a:rPr b="0" lang="en-US" sz="2400" spc="-1" strike="noStrike">
                <a:solidFill>
                  <a:srgbClr val="444d26"/>
                </a:solidFill>
                <a:uFill>
                  <a:solidFill>
                    <a:srgbClr val="ffffff"/>
                  </a:solidFill>
                </a:uFill>
                <a:latin typeface="Segoe UI Semilight"/>
              </a:rPr>
              <a:t>Click to edit the outline text format</a:t>
            </a:r>
            <a:endParaRPr b="0" lang="en-US" sz="2400" spc="-1" strike="noStrike">
              <a:solidFill>
                <a:srgbClr val="444d26"/>
              </a:solidFill>
              <a:uFill>
                <a:solidFill>
                  <a:srgbClr val="ffffff"/>
                </a:solidFill>
              </a:uFill>
              <a:latin typeface="Segoe UI Semilight"/>
            </a:endParaRPr>
          </a:p>
          <a:p>
            <a:pPr lvl="1" marL="864000" indent="-324000">
              <a:buClr>
                <a:srgbClr val="000000"/>
              </a:buClr>
              <a:buSzPct val="75000"/>
              <a:buFont typeface="Symbol" charset="2"/>
              <a:buChar char=""/>
            </a:pPr>
            <a:r>
              <a:rPr b="0" lang="en-US" sz="2400" spc="-1" strike="noStrike">
                <a:solidFill>
                  <a:srgbClr val="444d26"/>
                </a:solidFill>
                <a:uFill>
                  <a:solidFill>
                    <a:srgbClr val="ffffff"/>
                  </a:solidFill>
                </a:uFill>
                <a:latin typeface="Segoe UI Semilight"/>
              </a:rPr>
              <a:t>Second Outline Level</a:t>
            </a:r>
            <a:endParaRPr b="0" lang="en-US" sz="1600" spc="-1" strike="noStrike">
              <a:solidFill>
                <a:srgbClr val="444d26"/>
              </a:solidFill>
              <a:uFill>
                <a:solidFill>
                  <a:srgbClr val="ffffff"/>
                </a:solidFill>
              </a:uFill>
              <a:latin typeface="Segoe UI Semilight"/>
            </a:endParaRPr>
          </a:p>
          <a:p>
            <a:pPr lvl="2" marL="1296000" indent="-288000">
              <a:buClr>
                <a:srgbClr val="000000"/>
              </a:buClr>
              <a:buSzPct val="45000"/>
              <a:buFont typeface="Wingdings" charset="2"/>
              <a:buChar char=""/>
            </a:pPr>
            <a:r>
              <a:rPr b="0" lang="en-US" sz="2400" spc="-1" strike="noStrike">
                <a:solidFill>
                  <a:srgbClr val="444d26"/>
                </a:solidFill>
                <a:uFill>
                  <a:solidFill>
                    <a:srgbClr val="ffffff"/>
                  </a:solidFill>
                </a:uFill>
                <a:latin typeface="Segoe UI Semilight"/>
              </a:rPr>
              <a:t>Third Outline Level</a:t>
            </a:r>
            <a:endParaRPr b="0" lang="en-US" sz="1400" spc="-1" strike="noStrike">
              <a:solidFill>
                <a:srgbClr val="444d26"/>
              </a:solidFill>
              <a:uFill>
                <a:solidFill>
                  <a:srgbClr val="ffffff"/>
                </a:solidFill>
              </a:uFill>
              <a:latin typeface="Segoe UI Semilight"/>
            </a:endParaRPr>
          </a:p>
          <a:p>
            <a:pPr lvl="3" marL="1728000" indent="-216000">
              <a:buClr>
                <a:srgbClr val="000000"/>
              </a:buClr>
              <a:buSzPct val="75000"/>
              <a:buFont typeface="Symbol" charset="2"/>
              <a:buChar char=""/>
            </a:pPr>
            <a:r>
              <a:rPr b="0" lang="en-US" sz="2400" spc="-1" strike="noStrike">
                <a:solidFill>
                  <a:srgbClr val="444d26"/>
                </a:solidFill>
                <a:uFill>
                  <a:solidFill>
                    <a:srgbClr val="ffffff"/>
                  </a:solidFill>
                </a:uFill>
                <a:latin typeface="Segoe UI Semilight"/>
              </a:rPr>
              <a:t>Fourth Outline Level</a:t>
            </a:r>
            <a:endParaRPr b="0" lang="en-US" sz="1400" spc="-1" strike="noStrike">
              <a:solidFill>
                <a:srgbClr val="444d26"/>
              </a:solidFill>
              <a:uFill>
                <a:solidFill>
                  <a:srgbClr val="ffffff"/>
                </a:solidFill>
              </a:uFill>
              <a:latin typeface="Segoe UI Semilight"/>
            </a:endParaRPr>
          </a:p>
          <a:p>
            <a:pPr lvl="4" marL="2160000" indent="-216000">
              <a:buClr>
                <a:srgbClr val="000000"/>
              </a:buClr>
              <a:buSzPct val="45000"/>
              <a:buFont typeface="Wingdings" charset="2"/>
              <a:buChar char=""/>
            </a:pPr>
            <a:r>
              <a:rPr b="0" lang="en-US" sz="2400" spc="-1" strike="noStrike">
                <a:solidFill>
                  <a:srgbClr val="444d26"/>
                </a:solidFill>
                <a:uFill>
                  <a:solidFill>
                    <a:srgbClr val="ffffff"/>
                  </a:solidFill>
                </a:uFill>
                <a:latin typeface="Segoe UI Semilight"/>
              </a:rPr>
              <a:t>Fifth Outline Level</a:t>
            </a:r>
            <a:endParaRPr b="0" lang="en-US" sz="2000" spc="-1" strike="noStrike">
              <a:solidFill>
                <a:srgbClr val="444d26"/>
              </a:solidFill>
              <a:uFill>
                <a:solidFill>
                  <a:srgbClr val="ffffff"/>
                </a:solidFill>
              </a:uFill>
              <a:latin typeface="Segoe UI Semilight"/>
            </a:endParaRPr>
          </a:p>
          <a:p>
            <a:pPr lvl="5" marL="2592000" indent="-216000">
              <a:buClr>
                <a:srgbClr val="000000"/>
              </a:buClr>
              <a:buSzPct val="45000"/>
              <a:buFont typeface="Wingdings" charset="2"/>
              <a:buChar char=""/>
            </a:pPr>
            <a:r>
              <a:rPr b="0" lang="en-US" sz="2400" spc="-1" strike="noStrike">
                <a:solidFill>
                  <a:srgbClr val="444d26"/>
                </a:solidFill>
                <a:uFill>
                  <a:solidFill>
                    <a:srgbClr val="ffffff"/>
                  </a:solidFill>
                </a:uFill>
                <a:latin typeface="Segoe UI Semilight"/>
              </a:rPr>
              <a:t>Sixth Outline Level</a:t>
            </a:r>
            <a:endParaRPr b="0" lang="en-US" sz="2000" spc="-1" strike="noStrike">
              <a:solidFill>
                <a:srgbClr val="444d26"/>
              </a:solidFill>
              <a:uFill>
                <a:solidFill>
                  <a:srgbClr val="ffffff"/>
                </a:solidFill>
              </a:uFill>
              <a:latin typeface="Segoe UI Semilight"/>
            </a:endParaRPr>
          </a:p>
          <a:p>
            <a:pPr lvl="6" marL="3024000" indent="-216000">
              <a:buClr>
                <a:srgbClr val="000000"/>
              </a:buClr>
              <a:buSzPct val="45000"/>
              <a:buFont typeface="Wingdings" charset="2"/>
              <a:buChar char=""/>
            </a:pPr>
            <a:r>
              <a:rPr b="0" lang="en-US" sz="2400" spc="-1" strike="noStrike">
                <a:solidFill>
                  <a:srgbClr val="444d26"/>
                </a:solidFill>
                <a:uFill>
                  <a:solidFill>
                    <a:srgbClr val="ffffff"/>
                  </a:solidFill>
                </a:uFill>
                <a:latin typeface="Segoe UI Semilight"/>
              </a:rPr>
              <a:t>Seventh Outline LevelClick to edit Master text styles</a:t>
            </a:r>
            <a:endParaRPr b="0" lang="en-US" sz="2000" spc="-1" strike="noStrike">
              <a:solidFill>
                <a:srgbClr val="444d26"/>
              </a:solidFill>
              <a:uFill>
                <a:solidFill>
                  <a:srgbClr val="ffffff"/>
                </a:solidFill>
              </a:uFill>
              <a:latin typeface="Segoe UI Semilight"/>
            </a:endParaRPr>
          </a:p>
          <a:p>
            <a:pPr lvl="7" marL="3456000" indent="-216000">
              <a:buClr>
                <a:srgbClr val="000000"/>
              </a:buClr>
              <a:buSzPct val="45000"/>
              <a:buFont typeface="Wingdings" charset="2"/>
              <a:buChar char=""/>
            </a:pPr>
            <a:r>
              <a:rPr b="0" lang="en-US" sz="2000" spc="-1" strike="noStrike">
                <a:solidFill>
                  <a:srgbClr val="444d26"/>
                </a:solidFill>
                <a:uFill>
                  <a:solidFill>
                    <a:srgbClr val="ffffff"/>
                  </a:solidFill>
                </a:uFill>
                <a:latin typeface="Segoe UI Semilight"/>
              </a:rPr>
              <a:t>Second level</a:t>
            </a:r>
            <a:endParaRPr b="0" lang="en-US" sz="2000" spc="-1" strike="noStrike">
              <a:solidFill>
                <a:srgbClr val="444d26"/>
              </a:solidFill>
              <a:uFill>
                <a:solidFill>
                  <a:srgbClr val="ffffff"/>
                </a:solidFill>
              </a:uFill>
              <a:latin typeface="Segoe UI Semilight"/>
            </a:endParaRPr>
          </a:p>
          <a:p>
            <a:pPr lvl="8" marL="3888000" indent="-216000">
              <a:buClr>
                <a:srgbClr val="000000"/>
              </a:buClr>
              <a:buSzPct val="45000"/>
              <a:buFont typeface="Wingdings" charset="2"/>
              <a:buChar char=""/>
            </a:pPr>
            <a:r>
              <a:rPr b="0" lang="en-US" sz="1600" spc="-1" strike="noStrike">
                <a:solidFill>
                  <a:srgbClr val="444d26"/>
                </a:solidFill>
                <a:uFill>
                  <a:solidFill>
                    <a:srgbClr val="ffffff"/>
                  </a:solidFill>
                </a:uFill>
                <a:latin typeface="Segoe UI Semilight"/>
              </a:rPr>
              <a:t>Third level</a:t>
            </a:r>
            <a:endParaRPr b="0" lang="en-US" sz="2000" spc="-1" strike="noStrike">
              <a:solidFill>
                <a:srgbClr val="444d26"/>
              </a:solidFill>
              <a:uFill>
                <a:solidFill>
                  <a:srgbClr val="ffffff"/>
                </a:solidFill>
              </a:uFill>
              <a:latin typeface="Segoe UI Semilight"/>
            </a:endParaRPr>
          </a:p>
          <a:p>
            <a:pPr lvl="9" marL="4320000" indent="-216000">
              <a:lnSpc>
                <a:spcPct val="100000"/>
              </a:lnSpc>
              <a:buClr>
                <a:srgbClr val="000000"/>
              </a:buClr>
              <a:buSzPct val="45000"/>
              <a:buFont typeface="Wingdings" charset="2"/>
              <a:buChar char=""/>
            </a:pPr>
            <a:r>
              <a:rPr b="0" lang="en-US" sz="1400" spc="-1" strike="noStrike">
                <a:solidFill>
                  <a:srgbClr val="444d26"/>
                </a:solidFill>
                <a:uFill>
                  <a:solidFill>
                    <a:srgbClr val="ffffff"/>
                  </a:solidFill>
                </a:uFill>
                <a:latin typeface="Segoe UI Semilight"/>
              </a:rPr>
              <a:t>Fourth level</a:t>
            </a:r>
            <a:endParaRPr b="0" lang="en-US" sz="1400" spc="-1" strike="noStrike">
              <a:solidFill>
                <a:srgbClr val="444d26"/>
              </a:solidFill>
              <a:uFill>
                <a:solidFill>
                  <a:srgbClr val="ffffff"/>
                </a:solidFill>
              </a:uFill>
              <a:latin typeface="Segoe UI Semilight"/>
            </a:endParaRPr>
          </a:p>
          <a:p>
            <a:pPr lvl="9" marL="4320000" indent="-216000">
              <a:lnSpc>
                <a:spcPct val="100000"/>
              </a:lnSpc>
              <a:buClr>
                <a:srgbClr val="000000"/>
              </a:buClr>
              <a:buSzPct val="45000"/>
              <a:buFont typeface="Wingdings" charset="2"/>
              <a:buChar char=""/>
            </a:pPr>
            <a:r>
              <a:rPr b="0" lang="en-US" sz="1400" spc="-1" strike="noStrike">
                <a:solidFill>
                  <a:srgbClr val="444d26"/>
                </a:solidFill>
                <a:uFill>
                  <a:solidFill>
                    <a:srgbClr val="ffffff"/>
                  </a:solidFill>
                </a:uFill>
                <a:latin typeface="Segoe UI Semilight"/>
              </a:rPr>
              <a:t>Fifth level</a:t>
            </a:r>
            <a:endParaRPr b="0" lang="en-US" sz="2000" spc="-1" strike="noStrike">
              <a:solidFill>
                <a:srgbClr val="444d26"/>
              </a:solidFill>
              <a:uFill>
                <a:solidFill>
                  <a:srgbClr val="ffffff"/>
                </a:solidFill>
              </a:uFill>
              <a:latin typeface="Segoe UI Semilight"/>
            </a:endParaRPr>
          </a:p>
        </p:txBody>
      </p:sp>
      <p:sp>
        <p:nvSpPr>
          <p:cNvPr id="43" name="PlaceHolder 4"/>
          <p:cNvSpPr>
            <a:spLocks noGrp="1"/>
          </p:cNvSpPr>
          <p:nvPr>
            <p:ph type="sldNum"/>
          </p:nvPr>
        </p:nvSpPr>
        <p:spPr>
          <a:xfrm>
            <a:off x="8095320" y="174240"/>
            <a:ext cx="419400" cy="364680"/>
          </a:xfrm>
          <a:prstGeom prst="rect">
            <a:avLst/>
          </a:prstGeom>
        </p:spPr>
        <p:txBody>
          <a:bodyPr anchor="ctr"/>
          <a:p>
            <a:pPr algn="r">
              <a:lnSpc>
                <a:spcPct val="100000"/>
              </a:lnSpc>
            </a:pPr>
            <a:fld id="{AF0249B0-79F8-43AB-9F64-08DEDEEF2F37}" type="slidenum">
              <a:rPr b="0" lang="en-SG" sz="1200" spc="-1" strike="noStrike">
                <a:solidFill>
                  <a:srgbClr val="595959"/>
                </a:solidFill>
                <a:uFill>
                  <a:solidFill>
                    <a:srgbClr val="ffffff"/>
                  </a:solidFill>
                </a:uFill>
                <a:latin typeface="Segoe UI Semibold"/>
              </a:rPr>
              <a:t>1</a:t>
            </a:fld>
            <a:endParaRPr b="0" lang="en-SG" sz="1200" spc="-1" strike="noStrike">
              <a:solidFill>
                <a:srgbClr val="000000"/>
              </a:solidFill>
              <a:uFill>
                <a:solidFill>
                  <a:srgbClr val="ffffff"/>
                </a:solidFill>
              </a:uFill>
              <a:latin typeface="Times New Roman"/>
            </a:endParaRPr>
          </a:p>
        </p:txBody>
      </p:sp>
      <p:sp>
        <p:nvSpPr>
          <p:cNvPr id="44" name="PlaceHolder 5"/>
          <p:cNvSpPr>
            <a:spLocks noGrp="1"/>
          </p:cNvSpPr>
          <p:nvPr>
            <p:ph type="ftr"/>
          </p:nvPr>
        </p:nvSpPr>
        <p:spPr>
          <a:xfrm>
            <a:off x="-79560" y="189720"/>
            <a:ext cx="1735560" cy="364680"/>
          </a:xfrm>
          <a:prstGeom prst="rect">
            <a:avLst/>
          </a:prstGeom>
        </p:spPr>
        <p:txBody>
          <a:bodyPr anchor="ctr"/>
          <a:p>
            <a:pPr algn="ctr">
              <a:lnSpc>
                <a:spcPct val="100000"/>
              </a:lnSpc>
            </a:pPr>
            <a:r>
              <a:rPr b="0" lang="en-SG" sz="1200" spc="-1" strike="noStrike">
                <a:solidFill>
                  <a:srgbClr val="595959"/>
                </a:solidFill>
                <a:uFill>
                  <a:solidFill>
                    <a:srgbClr val="ffffff"/>
                  </a:solidFill>
                </a:uFill>
                <a:latin typeface="Segoe UI Semibold"/>
              </a:rPr>
              <a:t>Isoform Comp. Model</a:t>
            </a:r>
            <a:endParaRPr b="0" lang="en-SG" sz="12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TextShape 1"/>
          <p:cNvSpPr txBox="1"/>
          <p:nvPr/>
        </p:nvSpPr>
        <p:spPr>
          <a:xfrm>
            <a:off x="304920" y="1170720"/>
            <a:ext cx="8348040" cy="793440"/>
          </a:xfrm>
          <a:prstGeom prst="rect">
            <a:avLst/>
          </a:prstGeom>
          <a:noFill/>
          <a:ln>
            <a:noFill/>
          </a:ln>
        </p:spPr>
        <p:txBody>
          <a:bodyPr anchor="b"/>
          <a:p>
            <a:pPr>
              <a:lnSpc>
                <a:spcPct val="100000"/>
              </a:lnSpc>
            </a:pPr>
            <a:r>
              <a:rPr b="0" lang="en-US" sz="3600" spc="-1" strike="noStrike">
                <a:solidFill>
                  <a:srgbClr val="3e4931"/>
                </a:solidFill>
                <a:uFill>
                  <a:solidFill>
                    <a:srgbClr val="ffffff"/>
                  </a:solidFill>
                </a:uFill>
                <a:latin typeface="Segoe UI Light"/>
              </a:rPr>
              <a:t>Data Generation Specifics</a:t>
            </a:r>
            <a:endParaRPr b="0" lang="en-US" sz="1800" spc="-1" strike="noStrike">
              <a:solidFill>
                <a:srgbClr val="000000"/>
              </a:solidFill>
              <a:uFill>
                <a:solidFill>
                  <a:srgbClr val="ffffff"/>
                </a:solidFill>
              </a:uFill>
              <a:latin typeface="Segoe UI Semilight"/>
            </a:endParaRPr>
          </a:p>
        </p:txBody>
      </p:sp>
      <p:sp>
        <p:nvSpPr>
          <p:cNvPr id="80" name="TextShape 2"/>
          <p:cNvSpPr txBox="1"/>
          <p:nvPr/>
        </p:nvSpPr>
        <p:spPr>
          <a:xfrm>
            <a:off x="7040880" y="2286000"/>
            <a:ext cx="1467000" cy="735840"/>
          </a:xfrm>
          <a:prstGeom prst="rect">
            <a:avLst/>
          </a:prstGeom>
          <a:noFill/>
          <a:ln>
            <a:noFill/>
          </a:ln>
        </p:spPr>
        <p:txBody>
          <a:bodyPr/>
          <a:p>
            <a:pPr>
              <a:lnSpc>
                <a:spcPct val="100000"/>
              </a:lnSpc>
            </a:pPr>
            <a:r>
              <a:rPr b="0" lang="en-SG" sz="1600" spc="-1" strike="noStrike">
                <a:solidFill>
                  <a:srgbClr val="444d26"/>
                </a:solidFill>
                <a:uFill>
                  <a:solidFill>
                    <a:srgbClr val="ffffff"/>
                  </a:solidFill>
                </a:uFill>
                <a:latin typeface="Segoe UI Semilight"/>
              </a:rPr>
              <a:t>Jiahuang Lin </a:t>
            </a:r>
            <a:endParaRPr b="0" lang="en-SG" sz="3200" spc="-1" strike="noStrike">
              <a:solidFill>
                <a:srgbClr val="000000"/>
              </a:solidFill>
              <a:uFill>
                <a:solidFill>
                  <a:srgbClr val="ffffff"/>
                </a:solidFill>
              </a:uFill>
              <a:latin typeface="Arial"/>
            </a:endParaRPr>
          </a:p>
        </p:txBody>
      </p:sp>
      <p:sp>
        <p:nvSpPr>
          <p:cNvPr id="81" name="TextShape 3"/>
          <p:cNvSpPr txBox="1"/>
          <p:nvPr/>
        </p:nvSpPr>
        <p:spPr>
          <a:xfrm>
            <a:off x="-79560" y="189720"/>
            <a:ext cx="1735560" cy="364680"/>
          </a:xfrm>
          <a:prstGeom prst="rect">
            <a:avLst/>
          </a:prstGeom>
          <a:noFill/>
          <a:ln>
            <a:noFill/>
          </a:ln>
        </p:spPr>
        <p:txBody>
          <a:bodyPr anchor="ctr"/>
          <a:p>
            <a:pPr algn="ctr">
              <a:lnSpc>
                <a:spcPct val="100000"/>
              </a:lnSpc>
            </a:pPr>
            <a:r>
              <a:rPr b="0" lang="en-SG" sz="1200" spc="-1" strike="noStrike">
                <a:solidFill>
                  <a:srgbClr val="595959"/>
                </a:solidFill>
                <a:uFill>
                  <a:solidFill>
                    <a:srgbClr val="ffffff"/>
                  </a:solidFill>
                </a:uFill>
                <a:latin typeface="Segoe UI Semibold"/>
              </a:rPr>
              <a:t>Isoform Comp. Model</a:t>
            </a:r>
            <a:endParaRPr b="0" lang="en-SG" sz="1200" spc="-1" strike="noStrike">
              <a:solidFill>
                <a:srgbClr val="000000"/>
              </a:solidFill>
              <a:uFill>
                <a:solidFill>
                  <a:srgbClr val="ffffff"/>
                </a:solidFill>
              </a:uFill>
              <a:latin typeface="Times New Roman"/>
            </a:endParaRPr>
          </a:p>
        </p:txBody>
      </p:sp>
      <p:sp>
        <p:nvSpPr>
          <p:cNvPr id="82" name="TextShape 4"/>
          <p:cNvSpPr txBox="1"/>
          <p:nvPr/>
        </p:nvSpPr>
        <p:spPr>
          <a:xfrm>
            <a:off x="8095320" y="174240"/>
            <a:ext cx="419400" cy="364680"/>
          </a:xfrm>
          <a:prstGeom prst="rect">
            <a:avLst/>
          </a:prstGeom>
          <a:noFill/>
          <a:ln>
            <a:noFill/>
          </a:ln>
        </p:spPr>
        <p:txBody>
          <a:bodyPr anchor="ctr"/>
          <a:p>
            <a:pPr algn="r">
              <a:lnSpc>
                <a:spcPct val="100000"/>
              </a:lnSpc>
            </a:pPr>
            <a:fld id="{3FF99947-F1A6-4287-972D-2B4F987044BF}" type="slidenum">
              <a:rPr b="0" lang="en-SG" sz="1200" spc="-1" strike="noStrike">
                <a:solidFill>
                  <a:srgbClr val="595959"/>
                </a:solidFill>
                <a:uFill>
                  <a:solidFill>
                    <a:srgbClr val="ffffff"/>
                  </a:solidFill>
                </a:uFill>
                <a:latin typeface="Segoe UI Semibold"/>
              </a:rPr>
              <a:t>1</a:t>
            </a:fld>
            <a:endParaRPr b="0" lang="en-SG" sz="1200" spc="-1" strike="noStrike">
              <a:solidFill>
                <a:srgbClr val="000000"/>
              </a:solidFill>
              <a:uFill>
                <a:solidFill>
                  <a:srgbClr val="ffffff"/>
                </a:solidFill>
              </a:uFill>
              <a:latin typeface="Times New Roman"/>
            </a:endParaRPr>
          </a:p>
        </p:txBody>
      </p:sp>
      <p:pic>
        <p:nvPicPr>
          <p:cNvPr id="83" name="Picture 5" descr=""/>
          <p:cNvPicPr/>
          <p:nvPr/>
        </p:nvPicPr>
        <p:blipFill>
          <a:blip r:embed="rId1"/>
          <a:srcRect l="8987" t="21516" r="34497" b="9208"/>
          <a:stretch/>
        </p:blipFill>
        <p:spPr>
          <a:xfrm>
            <a:off x="304920" y="3296520"/>
            <a:ext cx="5168160" cy="3561120"/>
          </a:xfrm>
          <a:prstGeom prst="rect">
            <a:avLst/>
          </a:prstGeom>
          <a:ln>
            <a:noFill/>
          </a:ln>
        </p:spPr>
      </p:pic>
    </p:spTree>
  </p:cSld>
  <p:transition spd="med">
    <p:fade/>
  </p:transition>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TextShape 1"/>
          <p:cNvSpPr txBox="1"/>
          <p:nvPr/>
        </p:nvSpPr>
        <p:spPr>
          <a:xfrm>
            <a:off x="628560" y="377280"/>
            <a:ext cx="7886520" cy="1325160"/>
          </a:xfrm>
          <a:prstGeom prst="rect">
            <a:avLst/>
          </a:prstGeom>
          <a:noFill/>
          <a:ln>
            <a:noFill/>
          </a:ln>
        </p:spPr>
        <p:txBody>
          <a:bodyPr lIns="0" rIns="0" tIns="0" bIns="0" anchor="ctr"/>
          <a:p>
            <a:endParaRPr b="0" lang="en-US" sz="1800" spc="-1" strike="noStrike">
              <a:solidFill>
                <a:srgbClr val="000000"/>
              </a:solidFill>
              <a:uFill>
                <a:solidFill>
                  <a:srgbClr val="ffffff"/>
                </a:solidFill>
              </a:uFill>
              <a:latin typeface="Segoe UI Semilight"/>
            </a:endParaRPr>
          </a:p>
        </p:txBody>
      </p:sp>
      <p:pic>
        <p:nvPicPr>
          <p:cNvPr id="160" name="" descr=""/>
          <p:cNvPicPr/>
          <p:nvPr/>
        </p:nvPicPr>
        <p:blipFill>
          <a:blip r:embed="rId1"/>
          <a:stretch/>
        </p:blipFill>
        <p:spPr>
          <a:xfrm>
            <a:off x="957600" y="704160"/>
            <a:ext cx="7314840" cy="5486040"/>
          </a:xfrm>
          <a:prstGeom prst="rect">
            <a:avLst/>
          </a:prstGeom>
          <a:ln>
            <a:noFill/>
          </a:ln>
        </p:spPr>
      </p:pic>
    </p:spTree>
  </p:cSld>
  <p:transition spd="med">
    <p:fade/>
  </p:transition>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TextShape 1"/>
          <p:cNvSpPr txBox="1"/>
          <p:nvPr/>
        </p:nvSpPr>
        <p:spPr>
          <a:xfrm>
            <a:off x="628560" y="377280"/>
            <a:ext cx="7886520" cy="1325160"/>
          </a:xfrm>
          <a:prstGeom prst="rect">
            <a:avLst/>
          </a:prstGeom>
          <a:noFill/>
          <a:ln>
            <a:noFill/>
          </a:ln>
        </p:spPr>
        <p:txBody>
          <a:bodyPr lIns="0" rIns="0" tIns="0" bIns="0" anchor="ctr"/>
          <a:p>
            <a:endParaRPr b="0" lang="en-US" sz="1800" spc="-1" strike="noStrike">
              <a:solidFill>
                <a:srgbClr val="000000"/>
              </a:solidFill>
              <a:uFill>
                <a:solidFill>
                  <a:srgbClr val="ffffff"/>
                </a:solidFill>
              </a:uFill>
              <a:latin typeface="Segoe UI Semilight"/>
            </a:endParaRPr>
          </a:p>
        </p:txBody>
      </p:sp>
      <p:pic>
        <p:nvPicPr>
          <p:cNvPr id="162" name="" descr=""/>
          <p:cNvPicPr/>
          <p:nvPr/>
        </p:nvPicPr>
        <p:blipFill>
          <a:blip r:embed="rId1"/>
          <a:stretch/>
        </p:blipFill>
        <p:spPr>
          <a:xfrm>
            <a:off x="957600" y="704160"/>
            <a:ext cx="7314840" cy="5486040"/>
          </a:xfrm>
          <a:prstGeom prst="rect">
            <a:avLst/>
          </a:prstGeom>
          <a:ln>
            <a:noFill/>
          </a:ln>
        </p:spPr>
      </p:pic>
    </p:spTree>
  </p:cSld>
  <p:transition spd="med">
    <p:fade/>
  </p:transition>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TextShape 1"/>
          <p:cNvSpPr txBox="1"/>
          <p:nvPr/>
        </p:nvSpPr>
        <p:spPr>
          <a:xfrm>
            <a:off x="628560" y="377280"/>
            <a:ext cx="7886520" cy="1325160"/>
          </a:xfrm>
          <a:prstGeom prst="rect">
            <a:avLst/>
          </a:prstGeom>
          <a:noFill/>
          <a:ln>
            <a:noFill/>
          </a:ln>
        </p:spPr>
        <p:txBody>
          <a:bodyPr lIns="0" rIns="0" tIns="0" bIns="0" anchor="ctr"/>
          <a:p>
            <a:endParaRPr b="0" lang="en-US" sz="1800" spc="-1" strike="noStrike">
              <a:solidFill>
                <a:srgbClr val="000000"/>
              </a:solidFill>
              <a:uFill>
                <a:solidFill>
                  <a:srgbClr val="ffffff"/>
                </a:solidFill>
              </a:uFill>
              <a:latin typeface="Segoe UI Semilight"/>
            </a:endParaRPr>
          </a:p>
        </p:txBody>
      </p:sp>
      <p:pic>
        <p:nvPicPr>
          <p:cNvPr id="164" name="" descr=""/>
          <p:cNvPicPr/>
          <p:nvPr/>
        </p:nvPicPr>
        <p:blipFill>
          <a:blip r:embed="rId1"/>
          <a:stretch/>
        </p:blipFill>
        <p:spPr>
          <a:xfrm>
            <a:off x="1670400" y="1825560"/>
            <a:ext cx="5801400" cy="4350960"/>
          </a:xfrm>
          <a:prstGeom prst="rect">
            <a:avLst/>
          </a:prstGeom>
          <a:ln>
            <a:noFill/>
          </a:ln>
        </p:spPr>
      </p:pic>
    </p:spTree>
  </p:cSld>
  <p:transition spd="med">
    <p:fade/>
  </p:transition>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TextShape 1"/>
          <p:cNvSpPr txBox="1"/>
          <p:nvPr/>
        </p:nvSpPr>
        <p:spPr>
          <a:xfrm>
            <a:off x="628560" y="377280"/>
            <a:ext cx="7886520" cy="1325160"/>
          </a:xfrm>
          <a:prstGeom prst="rect">
            <a:avLst/>
          </a:prstGeom>
          <a:noFill/>
          <a:ln>
            <a:noFill/>
          </a:ln>
        </p:spPr>
        <p:txBody>
          <a:bodyPr lIns="0" rIns="0" tIns="0" bIns="0" anchor="ctr"/>
          <a:p>
            <a:endParaRPr b="0" lang="en-US" sz="1800" spc="-1" strike="noStrike">
              <a:solidFill>
                <a:srgbClr val="000000"/>
              </a:solidFill>
              <a:uFill>
                <a:solidFill>
                  <a:srgbClr val="ffffff"/>
                </a:solidFill>
              </a:uFill>
              <a:latin typeface="Segoe UI Semilight"/>
            </a:endParaRPr>
          </a:p>
        </p:txBody>
      </p:sp>
      <p:pic>
        <p:nvPicPr>
          <p:cNvPr id="166" name="" descr=""/>
          <p:cNvPicPr/>
          <p:nvPr/>
        </p:nvPicPr>
        <p:blipFill>
          <a:blip r:embed="rId1"/>
          <a:stretch/>
        </p:blipFill>
        <p:spPr>
          <a:xfrm>
            <a:off x="1670760" y="1825560"/>
            <a:ext cx="5801400" cy="4350960"/>
          </a:xfrm>
          <a:prstGeom prst="rect">
            <a:avLst/>
          </a:prstGeom>
          <a:ln>
            <a:noFill/>
          </a:ln>
        </p:spPr>
      </p:pic>
    </p:spTree>
  </p:cSld>
  <p:transition spd="med">
    <p:fade/>
  </p:transition>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TextShape 1"/>
          <p:cNvSpPr txBox="1"/>
          <p:nvPr/>
        </p:nvSpPr>
        <p:spPr>
          <a:xfrm>
            <a:off x="628560" y="377280"/>
            <a:ext cx="7886520" cy="1325160"/>
          </a:xfrm>
          <a:prstGeom prst="rect">
            <a:avLst/>
          </a:prstGeom>
          <a:noFill/>
          <a:ln>
            <a:noFill/>
          </a:ln>
        </p:spPr>
        <p:txBody>
          <a:bodyPr lIns="0" rIns="0" tIns="0" bIns="0" anchor="ctr"/>
          <a:p>
            <a:endParaRPr b="0" lang="en-US" sz="1800" spc="-1" strike="noStrike">
              <a:solidFill>
                <a:srgbClr val="000000"/>
              </a:solidFill>
              <a:uFill>
                <a:solidFill>
                  <a:srgbClr val="ffffff"/>
                </a:solidFill>
              </a:uFill>
              <a:latin typeface="Segoe UI Semilight"/>
            </a:endParaRPr>
          </a:p>
        </p:txBody>
      </p:sp>
      <p:pic>
        <p:nvPicPr>
          <p:cNvPr id="168" name="" descr=""/>
          <p:cNvPicPr/>
          <p:nvPr/>
        </p:nvPicPr>
        <p:blipFill>
          <a:blip r:embed="rId1"/>
          <a:stretch/>
        </p:blipFill>
        <p:spPr>
          <a:xfrm>
            <a:off x="1670760" y="1825560"/>
            <a:ext cx="5801400" cy="4350960"/>
          </a:xfrm>
          <a:prstGeom prst="rect">
            <a:avLst/>
          </a:prstGeom>
          <a:ln>
            <a:noFill/>
          </a:ln>
        </p:spPr>
      </p:pic>
    </p:spTree>
  </p:cSld>
  <p:transition spd="med">
    <p:fade/>
  </p:transition>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TextShape 1"/>
          <p:cNvSpPr txBox="1"/>
          <p:nvPr/>
        </p:nvSpPr>
        <p:spPr>
          <a:xfrm>
            <a:off x="628560" y="377280"/>
            <a:ext cx="7886520" cy="1325160"/>
          </a:xfrm>
          <a:prstGeom prst="rect">
            <a:avLst/>
          </a:prstGeom>
          <a:noFill/>
          <a:ln>
            <a:noFill/>
          </a:ln>
        </p:spPr>
        <p:txBody>
          <a:bodyPr anchor="ctr"/>
          <a:p>
            <a:pPr>
              <a:lnSpc>
                <a:spcPct val="90000"/>
              </a:lnSpc>
            </a:pPr>
            <a:r>
              <a:rPr b="0" lang="en-US" sz="4400" spc="-1" strike="noStrike">
                <a:solidFill>
                  <a:srgbClr val="3e4931"/>
                </a:solidFill>
                <a:uFill>
                  <a:solidFill>
                    <a:srgbClr val="ffffff"/>
                  </a:solidFill>
                </a:uFill>
                <a:latin typeface="Segoe UI Light"/>
              </a:rPr>
              <a:t>sQTLseekeR Method</a:t>
            </a:r>
            <a:endParaRPr b="0" lang="en-US" sz="1800" spc="-1" strike="noStrike">
              <a:solidFill>
                <a:srgbClr val="000000"/>
              </a:solidFill>
              <a:uFill>
                <a:solidFill>
                  <a:srgbClr val="ffffff"/>
                </a:solidFill>
              </a:uFill>
              <a:latin typeface="Segoe UI Semilight"/>
            </a:endParaRPr>
          </a:p>
        </p:txBody>
      </p:sp>
      <p:sp>
        <p:nvSpPr>
          <p:cNvPr id="170" name="TextShape 2"/>
          <p:cNvSpPr txBox="1"/>
          <p:nvPr/>
        </p:nvSpPr>
        <p:spPr>
          <a:xfrm>
            <a:off x="8095320" y="174240"/>
            <a:ext cx="419400" cy="364680"/>
          </a:xfrm>
          <a:prstGeom prst="rect">
            <a:avLst/>
          </a:prstGeom>
          <a:noFill/>
          <a:ln>
            <a:noFill/>
          </a:ln>
        </p:spPr>
        <p:txBody>
          <a:bodyPr anchor="ctr"/>
          <a:p>
            <a:pPr algn="r">
              <a:lnSpc>
                <a:spcPct val="100000"/>
              </a:lnSpc>
            </a:pPr>
            <a:fld id="{A7F586C4-B352-466D-A7E8-C348247B71C1}" type="slidenum">
              <a:rPr b="0" lang="en-SG" sz="1200" spc="-1" strike="noStrike">
                <a:solidFill>
                  <a:srgbClr val="595959"/>
                </a:solidFill>
                <a:uFill>
                  <a:solidFill>
                    <a:srgbClr val="ffffff"/>
                  </a:solidFill>
                </a:uFill>
                <a:latin typeface="Segoe UI Semibold"/>
              </a:rPr>
              <a:t>1</a:t>
            </a:fld>
            <a:endParaRPr b="0" lang="en-SG" sz="1200" spc="-1" strike="noStrike">
              <a:solidFill>
                <a:srgbClr val="000000"/>
              </a:solidFill>
              <a:uFill>
                <a:solidFill>
                  <a:srgbClr val="ffffff"/>
                </a:solidFill>
              </a:uFill>
              <a:latin typeface="Times New Roman"/>
            </a:endParaRPr>
          </a:p>
        </p:txBody>
      </p:sp>
      <p:sp>
        <p:nvSpPr>
          <p:cNvPr id="171" name="TextShape 3"/>
          <p:cNvSpPr txBox="1"/>
          <p:nvPr/>
        </p:nvSpPr>
        <p:spPr>
          <a:xfrm>
            <a:off x="-79560" y="189720"/>
            <a:ext cx="1735560" cy="364680"/>
          </a:xfrm>
          <a:prstGeom prst="rect">
            <a:avLst/>
          </a:prstGeom>
          <a:noFill/>
          <a:ln>
            <a:noFill/>
          </a:ln>
        </p:spPr>
        <p:txBody>
          <a:bodyPr anchor="ctr"/>
          <a:p>
            <a:pPr algn="ctr">
              <a:lnSpc>
                <a:spcPct val="100000"/>
              </a:lnSpc>
            </a:pPr>
            <a:r>
              <a:rPr b="0" lang="en-SG" sz="1200" spc="-1" strike="noStrike">
                <a:solidFill>
                  <a:srgbClr val="595959"/>
                </a:solidFill>
                <a:uFill>
                  <a:solidFill>
                    <a:srgbClr val="ffffff"/>
                  </a:solidFill>
                </a:uFill>
                <a:latin typeface="Segoe UI Semibold"/>
              </a:rPr>
              <a:t>Isoform Comp. Model</a:t>
            </a:r>
            <a:endParaRPr b="0" lang="en-SG" sz="1200" spc="-1" strike="noStrike">
              <a:solidFill>
                <a:srgbClr val="000000"/>
              </a:solidFill>
              <a:uFill>
                <a:solidFill>
                  <a:srgbClr val="ffffff"/>
                </a:solidFill>
              </a:uFill>
              <a:latin typeface="Times New Roman"/>
            </a:endParaRPr>
          </a:p>
        </p:txBody>
      </p:sp>
      <p:pic>
        <p:nvPicPr>
          <p:cNvPr id="172" name="" descr=""/>
          <p:cNvPicPr/>
          <p:nvPr/>
        </p:nvPicPr>
        <p:blipFill>
          <a:blip r:embed="rId1"/>
          <a:stretch/>
        </p:blipFill>
        <p:spPr>
          <a:xfrm>
            <a:off x="4998600" y="3749040"/>
            <a:ext cx="4094640" cy="3070800"/>
          </a:xfrm>
          <a:prstGeom prst="rect">
            <a:avLst/>
          </a:prstGeom>
          <a:ln>
            <a:noFill/>
          </a:ln>
        </p:spPr>
      </p:pic>
      <p:sp>
        <p:nvSpPr>
          <p:cNvPr id="173" name="TextShape 4"/>
          <p:cNvSpPr txBox="1"/>
          <p:nvPr/>
        </p:nvSpPr>
        <p:spPr>
          <a:xfrm>
            <a:off x="628920" y="1825560"/>
            <a:ext cx="7886520" cy="4350960"/>
          </a:xfrm>
          <a:prstGeom prst="rect">
            <a:avLst/>
          </a:prstGeom>
          <a:noFill/>
          <a:ln>
            <a:noFill/>
          </a:ln>
        </p:spPr>
        <p:txBody>
          <a:bodyPr/>
          <a:p>
            <a:pPr marL="171360" indent="-171000">
              <a:lnSpc>
                <a:spcPct val="100000"/>
              </a:lnSpc>
              <a:buClr>
                <a:srgbClr val="444d26"/>
              </a:buClr>
              <a:buFont typeface="Arial"/>
              <a:buChar char="•"/>
            </a:pPr>
            <a:r>
              <a:rPr b="0" lang="en-US" sz="2400" spc="-1" strike="noStrike">
                <a:solidFill>
                  <a:srgbClr val="444d26"/>
                </a:solidFill>
                <a:uFill>
                  <a:solidFill>
                    <a:srgbClr val="ffffff"/>
                  </a:solidFill>
                </a:uFill>
                <a:latin typeface="Segoe UI Semilight"/>
              </a:rPr>
              <a:t>Main Idea: compare variance of splicing ratio within genotypes with the variance between genotypes</a:t>
            </a:r>
            <a:endParaRPr b="0" lang="en-US" sz="2400" spc="-1" strike="noStrike">
              <a:solidFill>
                <a:srgbClr val="444d26"/>
              </a:solidFill>
              <a:uFill>
                <a:solidFill>
                  <a:srgbClr val="ffffff"/>
                </a:solidFill>
              </a:uFill>
              <a:latin typeface="Segoe UI Semilight"/>
            </a:endParaRPr>
          </a:p>
          <a:p>
            <a:pPr marL="171360" indent="-171000">
              <a:lnSpc>
                <a:spcPct val="100000"/>
              </a:lnSpc>
              <a:buClr>
                <a:srgbClr val="444d26"/>
              </a:buClr>
              <a:buFont typeface="Arial"/>
              <a:buChar char="•"/>
            </a:pPr>
            <a:r>
              <a:rPr b="0" lang="en-US" sz="2400" spc="-1" strike="noStrike">
                <a:solidFill>
                  <a:srgbClr val="444d26"/>
                </a:solidFill>
                <a:uFill>
                  <a:solidFill>
                    <a:srgbClr val="ffffff"/>
                  </a:solidFill>
                </a:uFill>
                <a:latin typeface="Segoe UI Semilight"/>
              </a:rPr>
              <a:t>To quantify variance,</a:t>
            </a:r>
            <a:endParaRPr b="0" lang="en-US" sz="2400" spc="-1" strike="noStrike">
              <a:solidFill>
                <a:srgbClr val="444d26"/>
              </a:solidFill>
              <a:uFill>
                <a:solidFill>
                  <a:srgbClr val="ffffff"/>
                </a:solidFill>
              </a:uFill>
              <a:latin typeface="Segoe UI Semilight"/>
            </a:endParaRPr>
          </a:p>
          <a:p>
            <a:pPr marL="171360" indent="-171000">
              <a:lnSpc>
                <a:spcPct val="100000"/>
              </a:lnSpc>
              <a:buClr>
                <a:srgbClr val="444d26"/>
              </a:buClr>
              <a:buFont typeface="Arial"/>
              <a:buChar char="•"/>
            </a:pPr>
            <a:r>
              <a:rPr b="0" lang="en-US" sz="2400" spc="-1" strike="noStrike">
                <a:solidFill>
                  <a:srgbClr val="444d26"/>
                </a:solidFill>
                <a:uFill>
                  <a:solidFill>
                    <a:srgbClr val="ffffff"/>
                  </a:solidFill>
                </a:uFill>
                <a:latin typeface="Segoe UI Semilight"/>
              </a:rPr>
              <a:t>we need to quantify</a:t>
            </a:r>
            <a:endParaRPr b="0" lang="en-US" sz="2400" spc="-1" strike="noStrike">
              <a:solidFill>
                <a:srgbClr val="444d26"/>
              </a:solidFill>
              <a:uFill>
                <a:solidFill>
                  <a:srgbClr val="ffffff"/>
                </a:solidFill>
              </a:uFill>
              <a:latin typeface="Segoe UI Semilight"/>
            </a:endParaRPr>
          </a:p>
          <a:p>
            <a:pPr marL="171360" indent="-171000">
              <a:lnSpc>
                <a:spcPct val="100000"/>
              </a:lnSpc>
              <a:buClr>
                <a:srgbClr val="444d26"/>
              </a:buClr>
              <a:buFont typeface="Arial"/>
              <a:buChar char="•"/>
            </a:pPr>
            <a:r>
              <a:rPr b="0" lang="en-US" sz="2400" spc="-1" strike="noStrike">
                <a:solidFill>
                  <a:srgbClr val="444d26"/>
                </a:solidFill>
                <a:uFill>
                  <a:solidFill>
                    <a:srgbClr val="ffffff"/>
                  </a:solidFill>
                </a:uFill>
                <a:latin typeface="Segoe UI Semilight"/>
              </a:rPr>
              <a:t>distance between points.</a:t>
            </a:r>
            <a:endParaRPr b="0" lang="en-US" sz="2400" spc="-1" strike="noStrike">
              <a:solidFill>
                <a:srgbClr val="444d26"/>
              </a:solidFill>
              <a:uFill>
                <a:solidFill>
                  <a:srgbClr val="ffffff"/>
                </a:solidFill>
              </a:uFill>
              <a:latin typeface="Segoe UI Semilight"/>
            </a:endParaRPr>
          </a:p>
          <a:p>
            <a:pPr marL="171360" indent="-171000">
              <a:lnSpc>
                <a:spcPct val="100000"/>
              </a:lnSpc>
              <a:buClr>
                <a:srgbClr val="444d26"/>
              </a:buClr>
              <a:buFont typeface="Arial"/>
              <a:buChar char="•"/>
            </a:pPr>
            <a:r>
              <a:rPr b="0" lang="en-US" sz="2400" spc="-1" strike="noStrike">
                <a:solidFill>
                  <a:srgbClr val="444d26"/>
                </a:solidFill>
                <a:uFill>
                  <a:solidFill>
                    <a:srgbClr val="ffffff"/>
                  </a:solidFill>
                </a:uFill>
                <a:latin typeface="Segoe UI Semilight"/>
              </a:rPr>
              <a:t>We use the Hellinger </a:t>
            </a:r>
            <a:endParaRPr b="0" lang="en-US" sz="2400" spc="-1" strike="noStrike">
              <a:solidFill>
                <a:srgbClr val="444d26"/>
              </a:solidFill>
              <a:uFill>
                <a:solidFill>
                  <a:srgbClr val="ffffff"/>
                </a:solidFill>
              </a:uFill>
              <a:latin typeface="Segoe UI Semilight"/>
            </a:endParaRPr>
          </a:p>
          <a:p>
            <a:pPr marL="171360" indent="-171000">
              <a:lnSpc>
                <a:spcPct val="100000"/>
              </a:lnSpc>
              <a:buClr>
                <a:srgbClr val="444d26"/>
              </a:buClr>
              <a:buFont typeface="Arial"/>
              <a:buChar char="•"/>
            </a:pPr>
            <a:r>
              <a:rPr b="0" lang="en-US" sz="2400" spc="-1" strike="noStrike">
                <a:solidFill>
                  <a:srgbClr val="444d26"/>
                </a:solidFill>
                <a:uFill>
                  <a:solidFill>
                    <a:srgbClr val="ffffff"/>
                  </a:solidFill>
                </a:uFill>
                <a:latin typeface="Segoe UI Semilight"/>
              </a:rPr>
              <a:t>distance</a:t>
            </a:r>
            <a:endParaRPr b="0" lang="en-US" sz="2400" spc="-1" strike="noStrike">
              <a:solidFill>
                <a:srgbClr val="444d26"/>
              </a:solidFill>
              <a:uFill>
                <a:solidFill>
                  <a:srgbClr val="ffffff"/>
                </a:solidFill>
              </a:uFill>
              <a:latin typeface="Segoe UI Semilight"/>
            </a:endParaRPr>
          </a:p>
        </p:txBody>
      </p:sp>
    </p:spTree>
  </p:cSld>
  <p:transition spd="med">
    <p:fade/>
  </p:transition>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1"/>
          <p:cNvSpPr txBox="1"/>
          <p:nvPr/>
        </p:nvSpPr>
        <p:spPr>
          <a:xfrm>
            <a:off x="628560" y="377280"/>
            <a:ext cx="7886520" cy="1325160"/>
          </a:xfrm>
          <a:prstGeom prst="rect">
            <a:avLst/>
          </a:prstGeom>
          <a:noFill/>
          <a:ln>
            <a:noFill/>
          </a:ln>
        </p:spPr>
        <p:txBody>
          <a:bodyPr anchor="ctr"/>
          <a:p>
            <a:pPr>
              <a:lnSpc>
                <a:spcPct val="90000"/>
              </a:lnSpc>
            </a:pPr>
            <a:r>
              <a:rPr b="0" lang="en-US" sz="4400" spc="-1" strike="noStrike">
                <a:solidFill>
                  <a:srgbClr val="3e4931"/>
                </a:solidFill>
                <a:uFill>
                  <a:solidFill>
                    <a:srgbClr val="ffffff"/>
                  </a:solidFill>
                </a:uFill>
                <a:latin typeface="Segoe UI Light"/>
              </a:rPr>
              <a:t>sQTLseekeR Method</a:t>
            </a:r>
            <a:endParaRPr b="0" lang="en-US" sz="1800" spc="-1" strike="noStrike">
              <a:solidFill>
                <a:srgbClr val="000000"/>
              </a:solidFill>
              <a:uFill>
                <a:solidFill>
                  <a:srgbClr val="ffffff"/>
                </a:solidFill>
              </a:uFill>
              <a:latin typeface="Segoe UI Semilight"/>
            </a:endParaRPr>
          </a:p>
        </p:txBody>
      </p:sp>
      <p:sp>
        <p:nvSpPr>
          <p:cNvPr id="175" name="TextShape 2"/>
          <p:cNvSpPr txBox="1"/>
          <p:nvPr/>
        </p:nvSpPr>
        <p:spPr>
          <a:xfrm>
            <a:off x="8095320" y="174240"/>
            <a:ext cx="419400" cy="364680"/>
          </a:xfrm>
          <a:prstGeom prst="rect">
            <a:avLst/>
          </a:prstGeom>
          <a:noFill/>
          <a:ln>
            <a:noFill/>
          </a:ln>
        </p:spPr>
        <p:txBody>
          <a:bodyPr anchor="ctr"/>
          <a:p>
            <a:pPr algn="r">
              <a:lnSpc>
                <a:spcPct val="100000"/>
              </a:lnSpc>
            </a:pPr>
            <a:fld id="{AE39E29F-A313-4D02-897E-AEEFE58C986F}" type="slidenum">
              <a:rPr b="0" lang="en-SG" sz="1200" spc="-1" strike="noStrike">
                <a:solidFill>
                  <a:srgbClr val="595959"/>
                </a:solidFill>
                <a:uFill>
                  <a:solidFill>
                    <a:srgbClr val="ffffff"/>
                  </a:solidFill>
                </a:uFill>
                <a:latin typeface="Segoe UI Semibold"/>
              </a:rPr>
              <a:t>1</a:t>
            </a:fld>
            <a:endParaRPr b="0" lang="en-SG" sz="1200" spc="-1" strike="noStrike">
              <a:solidFill>
                <a:srgbClr val="000000"/>
              </a:solidFill>
              <a:uFill>
                <a:solidFill>
                  <a:srgbClr val="ffffff"/>
                </a:solidFill>
              </a:uFill>
              <a:latin typeface="Times New Roman"/>
            </a:endParaRPr>
          </a:p>
        </p:txBody>
      </p:sp>
      <p:sp>
        <p:nvSpPr>
          <p:cNvPr id="176" name="TextShape 3"/>
          <p:cNvSpPr txBox="1"/>
          <p:nvPr/>
        </p:nvSpPr>
        <p:spPr>
          <a:xfrm>
            <a:off x="-79560" y="189720"/>
            <a:ext cx="1735560" cy="364680"/>
          </a:xfrm>
          <a:prstGeom prst="rect">
            <a:avLst/>
          </a:prstGeom>
          <a:noFill/>
          <a:ln>
            <a:noFill/>
          </a:ln>
        </p:spPr>
        <p:txBody>
          <a:bodyPr anchor="ctr"/>
          <a:p>
            <a:pPr algn="ctr">
              <a:lnSpc>
                <a:spcPct val="100000"/>
              </a:lnSpc>
            </a:pPr>
            <a:r>
              <a:rPr b="0" lang="en-SG" sz="1200" spc="-1" strike="noStrike">
                <a:solidFill>
                  <a:srgbClr val="595959"/>
                </a:solidFill>
                <a:uFill>
                  <a:solidFill>
                    <a:srgbClr val="ffffff"/>
                  </a:solidFill>
                </a:uFill>
                <a:latin typeface="Segoe UI Semibold"/>
              </a:rPr>
              <a:t>Isoform Comp. Model</a:t>
            </a:r>
            <a:endParaRPr b="0" lang="en-SG" sz="1200" spc="-1" strike="noStrike">
              <a:solidFill>
                <a:srgbClr val="000000"/>
              </a:solidFill>
              <a:uFill>
                <a:solidFill>
                  <a:srgbClr val="ffffff"/>
                </a:solidFill>
              </a:uFill>
              <a:latin typeface="Times New Roman"/>
            </a:endParaRPr>
          </a:p>
        </p:txBody>
      </p:sp>
      <p:pic>
        <p:nvPicPr>
          <p:cNvPr id="177" name="" descr=""/>
          <p:cNvPicPr/>
          <p:nvPr/>
        </p:nvPicPr>
        <p:blipFill>
          <a:blip r:embed="rId1"/>
          <a:stretch/>
        </p:blipFill>
        <p:spPr>
          <a:xfrm>
            <a:off x="4998600" y="3749040"/>
            <a:ext cx="4094640" cy="3070800"/>
          </a:xfrm>
          <a:prstGeom prst="rect">
            <a:avLst/>
          </a:prstGeom>
          <a:ln>
            <a:noFill/>
          </a:ln>
        </p:spPr>
      </p:pic>
      <p:sp>
        <p:nvSpPr>
          <p:cNvPr id="178" name="TextShape 4"/>
          <p:cNvSpPr txBox="1"/>
          <p:nvPr/>
        </p:nvSpPr>
        <p:spPr>
          <a:xfrm>
            <a:off x="629280" y="1825560"/>
            <a:ext cx="7886520" cy="4350960"/>
          </a:xfrm>
          <a:prstGeom prst="rect">
            <a:avLst/>
          </a:prstGeom>
          <a:noFill/>
          <a:ln>
            <a:noFill/>
          </a:ln>
        </p:spPr>
        <p:txBody>
          <a:bodyPr/>
          <a:p>
            <a:pPr marL="171360" indent="-171000">
              <a:lnSpc>
                <a:spcPct val="100000"/>
              </a:lnSpc>
              <a:buClr>
                <a:srgbClr val="444d26"/>
              </a:buClr>
              <a:buFont typeface="Arial"/>
              <a:buChar char="•"/>
            </a:pPr>
            <a:r>
              <a:rPr b="0" lang="en-US" sz="2400" spc="-1" strike="noStrike">
                <a:solidFill>
                  <a:srgbClr val="444d26"/>
                </a:solidFill>
                <a:uFill>
                  <a:solidFill>
                    <a:srgbClr val="ffffff"/>
                  </a:solidFill>
                </a:uFill>
                <a:latin typeface="Segoe UI Semilight"/>
              </a:rPr>
              <a:t>With the Hellinger distance, we define the centroid as the point that minimizes the sum of squared distance between itself and each point in the sample</a:t>
            </a:r>
            <a:endParaRPr b="0" lang="en-US" sz="2400" spc="-1" strike="noStrike">
              <a:solidFill>
                <a:srgbClr val="444d26"/>
              </a:solidFill>
              <a:uFill>
                <a:solidFill>
                  <a:srgbClr val="ffffff"/>
                </a:solidFill>
              </a:uFill>
              <a:latin typeface="Segoe UI Semilight"/>
            </a:endParaRPr>
          </a:p>
          <a:p>
            <a:pPr marL="171360" indent="-171000">
              <a:lnSpc>
                <a:spcPct val="100000"/>
              </a:lnSpc>
              <a:buClr>
                <a:srgbClr val="444d26"/>
              </a:buClr>
              <a:buFont typeface="Arial"/>
              <a:buChar char="•"/>
            </a:pPr>
            <a:r>
              <a:rPr b="0" lang="en-US" sz="2400" spc="-1" strike="noStrike">
                <a:solidFill>
                  <a:srgbClr val="444d26"/>
                </a:solidFill>
                <a:uFill>
                  <a:solidFill>
                    <a:srgbClr val="ffffff"/>
                  </a:solidFill>
                </a:uFill>
                <a:latin typeface="Segoe UI Semilight"/>
              </a:rPr>
              <a:t>Variability is then then</a:t>
            </a:r>
            <a:endParaRPr b="0" lang="en-US" sz="2400" spc="-1" strike="noStrike">
              <a:solidFill>
                <a:srgbClr val="444d26"/>
              </a:solidFill>
              <a:uFill>
                <a:solidFill>
                  <a:srgbClr val="ffffff"/>
                </a:solidFill>
              </a:uFill>
              <a:latin typeface="Segoe UI Semilight"/>
            </a:endParaRPr>
          </a:p>
          <a:p>
            <a:pPr marL="171360" indent="-171000">
              <a:lnSpc>
                <a:spcPct val="100000"/>
              </a:lnSpc>
              <a:buClr>
                <a:srgbClr val="444d26"/>
              </a:buClr>
              <a:buFont typeface="Arial"/>
              <a:buChar char="•"/>
            </a:pPr>
            <a:r>
              <a:rPr b="0" lang="en-US" sz="2400" spc="-1" strike="noStrike">
                <a:solidFill>
                  <a:srgbClr val="444d26"/>
                </a:solidFill>
                <a:uFill>
                  <a:solidFill>
                    <a:srgbClr val="ffffff"/>
                  </a:solidFill>
                </a:uFill>
                <a:latin typeface="Segoe UI Semilight"/>
              </a:rPr>
              <a:t>sum of squared distances</a:t>
            </a:r>
            <a:endParaRPr b="0" lang="en-US" sz="2400" spc="-1" strike="noStrike">
              <a:solidFill>
                <a:srgbClr val="444d26"/>
              </a:solidFill>
              <a:uFill>
                <a:solidFill>
                  <a:srgbClr val="ffffff"/>
                </a:solidFill>
              </a:uFill>
              <a:latin typeface="Segoe UI Semilight"/>
            </a:endParaRPr>
          </a:p>
          <a:p>
            <a:pPr lvl="1" marL="864000" indent="-324000">
              <a:buClr>
                <a:srgbClr val="000000"/>
              </a:buClr>
              <a:buSzPct val="75000"/>
              <a:buFont typeface="Symbol" charset="2"/>
              <a:buChar char=""/>
            </a:pPr>
            <a:r>
              <a:rPr b="0" lang="en-US" sz="2400" spc="-1" strike="noStrike">
                <a:solidFill>
                  <a:srgbClr val="444d26"/>
                </a:solidFill>
                <a:uFill>
                  <a:solidFill>
                    <a:srgbClr val="ffffff"/>
                  </a:solidFill>
                </a:uFill>
                <a:latin typeface="Segoe UI Semilight"/>
              </a:rPr>
              <a:t>Within group variability</a:t>
            </a:r>
            <a:endParaRPr b="0" lang="en-US" sz="1600" spc="-1" strike="noStrike">
              <a:solidFill>
                <a:srgbClr val="444d26"/>
              </a:solidFill>
              <a:uFill>
                <a:solidFill>
                  <a:srgbClr val="ffffff"/>
                </a:solidFill>
              </a:uFill>
              <a:latin typeface="Segoe UI Semilight"/>
            </a:endParaRPr>
          </a:p>
          <a:p>
            <a:pPr lvl="1" marL="864000" indent="-324000">
              <a:buClr>
                <a:srgbClr val="000000"/>
              </a:buClr>
              <a:buSzPct val="75000"/>
              <a:buFont typeface="Symbol" charset="2"/>
              <a:buChar char=""/>
            </a:pPr>
            <a:r>
              <a:rPr b="0" lang="en-US" sz="2400" spc="-1" strike="noStrike">
                <a:solidFill>
                  <a:srgbClr val="444d26"/>
                </a:solidFill>
                <a:uFill>
                  <a:solidFill>
                    <a:srgbClr val="ffffff"/>
                  </a:solidFill>
                </a:uFill>
                <a:latin typeface="Segoe UI Semilight"/>
              </a:rPr>
              <a:t>S_W</a:t>
            </a:r>
            <a:endParaRPr b="0" lang="en-US" sz="1600" spc="-1" strike="noStrike">
              <a:solidFill>
                <a:srgbClr val="444d26"/>
              </a:solidFill>
              <a:uFill>
                <a:solidFill>
                  <a:srgbClr val="ffffff"/>
                </a:solidFill>
              </a:uFill>
              <a:latin typeface="Segoe UI Semilight"/>
            </a:endParaRPr>
          </a:p>
          <a:p>
            <a:pPr lvl="1" marL="864000" indent="-324000">
              <a:buClr>
                <a:srgbClr val="000000"/>
              </a:buClr>
              <a:buSzPct val="75000"/>
              <a:buFont typeface="Symbol" charset="2"/>
              <a:buChar char=""/>
            </a:pPr>
            <a:r>
              <a:rPr b="0" lang="en-US" sz="2400" spc="-1" strike="noStrike">
                <a:solidFill>
                  <a:srgbClr val="444d26"/>
                </a:solidFill>
                <a:uFill>
                  <a:solidFill>
                    <a:srgbClr val="ffffff"/>
                  </a:solidFill>
                </a:uFill>
                <a:latin typeface="Segoe UI Semilight"/>
              </a:rPr>
              <a:t>Between group variability</a:t>
            </a:r>
            <a:endParaRPr b="0" lang="en-US" sz="1600" spc="-1" strike="noStrike">
              <a:solidFill>
                <a:srgbClr val="444d26"/>
              </a:solidFill>
              <a:uFill>
                <a:solidFill>
                  <a:srgbClr val="ffffff"/>
                </a:solidFill>
              </a:uFill>
              <a:latin typeface="Segoe UI Semilight"/>
            </a:endParaRPr>
          </a:p>
          <a:p>
            <a:pPr lvl="1" marL="864000" indent="-324000">
              <a:buClr>
                <a:srgbClr val="000000"/>
              </a:buClr>
              <a:buSzPct val="75000"/>
              <a:buFont typeface="Symbol" charset="2"/>
              <a:buChar char=""/>
            </a:pPr>
            <a:r>
              <a:rPr b="0" lang="en-US" sz="2400" spc="-1" strike="noStrike">
                <a:solidFill>
                  <a:srgbClr val="444d26"/>
                </a:solidFill>
                <a:uFill>
                  <a:solidFill>
                    <a:srgbClr val="ffffff"/>
                  </a:solidFill>
                </a:uFill>
                <a:latin typeface="Segoe UI Semilight"/>
              </a:rPr>
              <a:t>S_A</a:t>
            </a:r>
            <a:endParaRPr b="0" lang="en-US" sz="1600" spc="-1" strike="noStrike">
              <a:solidFill>
                <a:srgbClr val="444d26"/>
              </a:solidFill>
              <a:uFill>
                <a:solidFill>
                  <a:srgbClr val="ffffff"/>
                </a:solidFill>
              </a:uFill>
              <a:latin typeface="Segoe UI Semilight"/>
            </a:endParaRPr>
          </a:p>
        </p:txBody>
      </p:sp>
    </p:spTree>
  </p:cSld>
  <p:transition spd="med">
    <p:fade/>
  </p:transition>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TextShape 1"/>
          <p:cNvSpPr txBox="1"/>
          <p:nvPr/>
        </p:nvSpPr>
        <p:spPr>
          <a:xfrm>
            <a:off x="628560" y="377280"/>
            <a:ext cx="7886520" cy="1325160"/>
          </a:xfrm>
          <a:prstGeom prst="rect">
            <a:avLst/>
          </a:prstGeom>
          <a:noFill/>
          <a:ln>
            <a:noFill/>
          </a:ln>
        </p:spPr>
        <p:txBody>
          <a:bodyPr anchor="ctr"/>
          <a:p>
            <a:pPr>
              <a:lnSpc>
                <a:spcPct val="90000"/>
              </a:lnSpc>
            </a:pPr>
            <a:r>
              <a:rPr b="0" lang="en-US" sz="4400" spc="-1" strike="noStrike">
                <a:solidFill>
                  <a:srgbClr val="3e4931"/>
                </a:solidFill>
                <a:uFill>
                  <a:solidFill>
                    <a:srgbClr val="ffffff"/>
                  </a:solidFill>
                </a:uFill>
                <a:latin typeface="Segoe UI Light"/>
              </a:rPr>
              <a:t>sQTLseekeR Method</a:t>
            </a:r>
            <a:endParaRPr b="0" lang="en-US" sz="1800" spc="-1" strike="noStrike">
              <a:solidFill>
                <a:srgbClr val="000000"/>
              </a:solidFill>
              <a:uFill>
                <a:solidFill>
                  <a:srgbClr val="ffffff"/>
                </a:solidFill>
              </a:uFill>
              <a:latin typeface="Segoe UI Semilight"/>
            </a:endParaRPr>
          </a:p>
        </p:txBody>
      </p:sp>
      <p:sp>
        <p:nvSpPr>
          <p:cNvPr id="180" name="TextShape 2"/>
          <p:cNvSpPr txBox="1"/>
          <p:nvPr/>
        </p:nvSpPr>
        <p:spPr>
          <a:xfrm>
            <a:off x="8095320" y="174240"/>
            <a:ext cx="419400" cy="364680"/>
          </a:xfrm>
          <a:prstGeom prst="rect">
            <a:avLst/>
          </a:prstGeom>
          <a:noFill/>
          <a:ln>
            <a:noFill/>
          </a:ln>
        </p:spPr>
        <p:txBody>
          <a:bodyPr anchor="ctr"/>
          <a:p>
            <a:pPr algn="r">
              <a:lnSpc>
                <a:spcPct val="100000"/>
              </a:lnSpc>
            </a:pPr>
            <a:fld id="{812D6518-FDF1-4945-B38F-386E2CDA9130}" type="slidenum">
              <a:rPr b="0" lang="en-SG" sz="1200" spc="-1" strike="noStrike">
                <a:solidFill>
                  <a:srgbClr val="595959"/>
                </a:solidFill>
                <a:uFill>
                  <a:solidFill>
                    <a:srgbClr val="ffffff"/>
                  </a:solidFill>
                </a:uFill>
                <a:latin typeface="Segoe UI Semibold"/>
              </a:rPr>
              <a:t>1</a:t>
            </a:fld>
            <a:endParaRPr b="0" lang="en-SG" sz="1200" spc="-1" strike="noStrike">
              <a:solidFill>
                <a:srgbClr val="000000"/>
              </a:solidFill>
              <a:uFill>
                <a:solidFill>
                  <a:srgbClr val="ffffff"/>
                </a:solidFill>
              </a:uFill>
              <a:latin typeface="Times New Roman"/>
            </a:endParaRPr>
          </a:p>
        </p:txBody>
      </p:sp>
      <p:sp>
        <p:nvSpPr>
          <p:cNvPr id="181" name="TextShape 3"/>
          <p:cNvSpPr txBox="1"/>
          <p:nvPr/>
        </p:nvSpPr>
        <p:spPr>
          <a:xfrm>
            <a:off x="-79560" y="189720"/>
            <a:ext cx="1735560" cy="364680"/>
          </a:xfrm>
          <a:prstGeom prst="rect">
            <a:avLst/>
          </a:prstGeom>
          <a:noFill/>
          <a:ln>
            <a:noFill/>
          </a:ln>
        </p:spPr>
        <p:txBody>
          <a:bodyPr anchor="ctr"/>
          <a:p>
            <a:pPr algn="ctr">
              <a:lnSpc>
                <a:spcPct val="100000"/>
              </a:lnSpc>
            </a:pPr>
            <a:r>
              <a:rPr b="0" lang="en-SG" sz="1200" spc="-1" strike="noStrike">
                <a:solidFill>
                  <a:srgbClr val="595959"/>
                </a:solidFill>
                <a:uFill>
                  <a:solidFill>
                    <a:srgbClr val="ffffff"/>
                  </a:solidFill>
                </a:uFill>
                <a:latin typeface="Segoe UI Semibold"/>
              </a:rPr>
              <a:t>Isoform Comp. Model</a:t>
            </a:r>
            <a:endParaRPr b="0" lang="en-SG" sz="1200" spc="-1" strike="noStrike">
              <a:solidFill>
                <a:srgbClr val="000000"/>
              </a:solidFill>
              <a:uFill>
                <a:solidFill>
                  <a:srgbClr val="ffffff"/>
                </a:solidFill>
              </a:uFill>
              <a:latin typeface="Times New Roman"/>
            </a:endParaRPr>
          </a:p>
        </p:txBody>
      </p:sp>
      <p:pic>
        <p:nvPicPr>
          <p:cNvPr id="182" name="" descr=""/>
          <p:cNvPicPr/>
          <p:nvPr/>
        </p:nvPicPr>
        <p:blipFill>
          <a:blip r:embed="rId1"/>
          <a:stretch/>
        </p:blipFill>
        <p:spPr>
          <a:xfrm>
            <a:off x="4998600" y="3749040"/>
            <a:ext cx="4094640" cy="3070800"/>
          </a:xfrm>
          <a:prstGeom prst="rect">
            <a:avLst/>
          </a:prstGeom>
          <a:ln>
            <a:noFill/>
          </a:ln>
        </p:spPr>
      </p:pic>
      <p:sp>
        <p:nvSpPr>
          <p:cNvPr id="183" name="TextShape 4"/>
          <p:cNvSpPr txBox="1"/>
          <p:nvPr/>
        </p:nvSpPr>
        <p:spPr>
          <a:xfrm>
            <a:off x="629280" y="1825560"/>
            <a:ext cx="7886520" cy="4350960"/>
          </a:xfrm>
          <a:prstGeom prst="rect">
            <a:avLst/>
          </a:prstGeom>
          <a:noFill/>
          <a:ln>
            <a:noFill/>
          </a:ln>
        </p:spPr>
        <p:txBody>
          <a:bodyPr/>
          <a:p>
            <a:pPr marL="171360" indent="-171000">
              <a:lnSpc>
                <a:spcPct val="100000"/>
              </a:lnSpc>
              <a:buClr>
                <a:srgbClr val="444d26"/>
              </a:buClr>
              <a:buFont typeface="Arial"/>
              <a:buChar char="•"/>
            </a:pPr>
            <a:r>
              <a:rPr b="0" lang="en-US" sz="2400" spc="-1" strike="noStrike">
                <a:solidFill>
                  <a:srgbClr val="444d26"/>
                </a:solidFill>
                <a:uFill>
                  <a:solidFill>
                    <a:srgbClr val="ffffff"/>
                  </a:solidFill>
                </a:uFill>
                <a:latin typeface="Segoe UI Semilight"/>
              </a:rPr>
              <a:t>We do not need to actually find the centroid to compute S_A and S_W.</a:t>
            </a:r>
            <a:endParaRPr b="0" lang="en-US" sz="2400" spc="-1" strike="noStrike">
              <a:solidFill>
                <a:srgbClr val="444d26"/>
              </a:solidFill>
              <a:uFill>
                <a:solidFill>
                  <a:srgbClr val="ffffff"/>
                </a:solidFill>
              </a:uFill>
              <a:latin typeface="Segoe UI Semilight"/>
            </a:endParaRPr>
          </a:p>
        </p:txBody>
      </p:sp>
      <p:pic>
        <p:nvPicPr>
          <p:cNvPr id="184" name="Picture 5" descr=""/>
          <p:cNvPicPr/>
          <p:nvPr/>
        </p:nvPicPr>
        <p:blipFill>
          <a:blip r:embed="rId2"/>
          <a:stretch/>
        </p:blipFill>
        <p:spPr>
          <a:xfrm>
            <a:off x="1598760" y="3474720"/>
            <a:ext cx="2607480" cy="803880"/>
          </a:xfrm>
          <a:prstGeom prst="rect">
            <a:avLst/>
          </a:prstGeom>
          <a:ln>
            <a:noFill/>
          </a:ln>
        </p:spPr>
      </p:pic>
      <p:pic>
        <p:nvPicPr>
          <p:cNvPr id="185" name="Picture 6" descr=""/>
          <p:cNvPicPr/>
          <p:nvPr/>
        </p:nvPicPr>
        <p:blipFill>
          <a:blip r:embed="rId3"/>
          <a:stretch/>
        </p:blipFill>
        <p:spPr>
          <a:xfrm>
            <a:off x="1451520" y="4754880"/>
            <a:ext cx="2937600" cy="865080"/>
          </a:xfrm>
          <a:prstGeom prst="rect">
            <a:avLst/>
          </a:prstGeom>
          <a:ln>
            <a:noFill/>
          </a:ln>
        </p:spPr>
      </p:pic>
      <p:pic>
        <p:nvPicPr>
          <p:cNvPr id="186" name="Picture 7" descr=""/>
          <p:cNvPicPr/>
          <p:nvPr/>
        </p:nvPicPr>
        <p:blipFill>
          <a:blip r:embed="rId4"/>
          <a:stretch/>
        </p:blipFill>
        <p:spPr>
          <a:xfrm>
            <a:off x="1920240" y="5778000"/>
            <a:ext cx="1720800" cy="805680"/>
          </a:xfrm>
          <a:prstGeom prst="rect">
            <a:avLst/>
          </a:prstGeom>
          <a:ln>
            <a:noFill/>
          </a:ln>
        </p:spPr>
      </p:pic>
    </p:spTree>
  </p:cSld>
  <p:transition spd="med">
    <p:fade/>
  </p:transition>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TextShape 1"/>
          <p:cNvSpPr txBox="1"/>
          <p:nvPr/>
        </p:nvSpPr>
        <p:spPr>
          <a:xfrm>
            <a:off x="628560" y="377280"/>
            <a:ext cx="7886520" cy="1325160"/>
          </a:xfrm>
          <a:prstGeom prst="rect">
            <a:avLst/>
          </a:prstGeom>
          <a:noFill/>
          <a:ln>
            <a:noFill/>
          </a:ln>
        </p:spPr>
        <p:txBody>
          <a:bodyPr anchor="ctr"/>
          <a:p>
            <a:pPr>
              <a:lnSpc>
                <a:spcPct val="90000"/>
              </a:lnSpc>
            </a:pPr>
            <a:r>
              <a:rPr b="0" lang="en-US" sz="4400" spc="-1" strike="noStrike">
                <a:solidFill>
                  <a:srgbClr val="3e4931"/>
                </a:solidFill>
                <a:uFill>
                  <a:solidFill>
                    <a:srgbClr val="ffffff"/>
                  </a:solidFill>
                </a:uFill>
                <a:latin typeface="Segoe UI Light"/>
              </a:rPr>
              <a:t>sQTLseekeR Method</a:t>
            </a:r>
            <a:endParaRPr b="0" lang="en-US" sz="1800" spc="-1" strike="noStrike">
              <a:solidFill>
                <a:srgbClr val="000000"/>
              </a:solidFill>
              <a:uFill>
                <a:solidFill>
                  <a:srgbClr val="ffffff"/>
                </a:solidFill>
              </a:uFill>
              <a:latin typeface="Segoe UI Semilight"/>
            </a:endParaRPr>
          </a:p>
        </p:txBody>
      </p:sp>
      <p:sp>
        <p:nvSpPr>
          <p:cNvPr id="188" name="TextShape 2"/>
          <p:cNvSpPr txBox="1"/>
          <p:nvPr/>
        </p:nvSpPr>
        <p:spPr>
          <a:xfrm>
            <a:off x="8095320" y="174240"/>
            <a:ext cx="419400" cy="364680"/>
          </a:xfrm>
          <a:prstGeom prst="rect">
            <a:avLst/>
          </a:prstGeom>
          <a:noFill/>
          <a:ln>
            <a:noFill/>
          </a:ln>
        </p:spPr>
        <p:txBody>
          <a:bodyPr anchor="ctr"/>
          <a:p>
            <a:pPr algn="r">
              <a:lnSpc>
                <a:spcPct val="100000"/>
              </a:lnSpc>
            </a:pPr>
            <a:fld id="{80F5B811-9A44-4214-AE6F-0A28A8C70A26}" type="slidenum">
              <a:rPr b="0" lang="en-SG" sz="1200" spc="-1" strike="noStrike">
                <a:solidFill>
                  <a:srgbClr val="595959"/>
                </a:solidFill>
                <a:uFill>
                  <a:solidFill>
                    <a:srgbClr val="ffffff"/>
                  </a:solidFill>
                </a:uFill>
                <a:latin typeface="Segoe UI Semibold"/>
              </a:rPr>
              <a:t>1</a:t>
            </a:fld>
            <a:endParaRPr b="0" lang="en-SG" sz="1200" spc="-1" strike="noStrike">
              <a:solidFill>
                <a:srgbClr val="000000"/>
              </a:solidFill>
              <a:uFill>
                <a:solidFill>
                  <a:srgbClr val="ffffff"/>
                </a:solidFill>
              </a:uFill>
              <a:latin typeface="Times New Roman"/>
            </a:endParaRPr>
          </a:p>
        </p:txBody>
      </p:sp>
      <p:sp>
        <p:nvSpPr>
          <p:cNvPr id="189" name="TextShape 3"/>
          <p:cNvSpPr txBox="1"/>
          <p:nvPr/>
        </p:nvSpPr>
        <p:spPr>
          <a:xfrm>
            <a:off x="-79560" y="189720"/>
            <a:ext cx="1735560" cy="364680"/>
          </a:xfrm>
          <a:prstGeom prst="rect">
            <a:avLst/>
          </a:prstGeom>
          <a:noFill/>
          <a:ln>
            <a:noFill/>
          </a:ln>
        </p:spPr>
        <p:txBody>
          <a:bodyPr anchor="ctr"/>
          <a:p>
            <a:pPr algn="ctr">
              <a:lnSpc>
                <a:spcPct val="100000"/>
              </a:lnSpc>
            </a:pPr>
            <a:r>
              <a:rPr b="0" lang="en-SG" sz="1200" spc="-1" strike="noStrike">
                <a:solidFill>
                  <a:srgbClr val="595959"/>
                </a:solidFill>
                <a:uFill>
                  <a:solidFill>
                    <a:srgbClr val="ffffff"/>
                  </a:solidFill>
                </a:uFill>
                <a:latin typeface="Segoe UI Semibold"/>
              </a:rPr>
              <a:t>Isoform Comp. Model</a:t>
            </a:r>
            <a:endParaRPr b="0" lang="en-SG" sz="1200" spc="-1" strike="noStrike">
              <a:solidFill>
                <a:srgbClr val="000000"/>
              </a:solidFill>
              <a:uFill>
                <a:solidFill>
                  <a:srgbClr val="ffffff"/>
                </a:solidFill>
              </a:uFill>
              <a:latin typeface="Times New Roman"/>
            </a:endParaRPr>
          </a:p>
        </p:txBody>
      </p:sp>
      <p:pic>
        <p:nvPicPr>
          <p:cNvPr id="190" name="" descr=""/>
          <p:cNvPicPr/>
          <p:nvPr/>
        </p:nvPicPr>
        <p:blipFill>
          <a:blip r:embed="rId1"/>
          <a:stretch/>
        </p:blipFill>
        <p:spPr>
          <a:xfrm>
            <a:off x="4998600" y="3749040"/>
            <a:ext cx="4094640" cy="3070800"/>
          </a:xfrm>
          <a:prstGeom prst="rect">
            <a:avLst/>
          </a:prstGeom>
          <a:ln>
            <a:noFill/>
          </a:ln>
        </p:spPr>
      </p:pic>
      <p:sp>
        <p:nvSpPr>
          <p:cNvPr id="191" name="TextShape 4"/>
          <p:cNvSpPr txBox="1"/>
          <p:nvPr/>
        </p:nvSpPr>
        <p:spPr>
          <a:xfrm>
            <a:off x="629280" y="1825560"/>
            <a:ext cx="7886520" cy="4350960"/>
          </a:xfrm>
          <a:prstGeom prst="rect">
            <a:avLst/>
          </a:prstGeom>
          <a:noFill/>
          <a:ln>
            <a:noFill/>
          </a:ln>
        </p:spPr>
        <p:txBody>
          <a:bodyPr/>
          <a:p>
            <a:pPr marL="171360" indent="-171000">
              <a:lnSpc>
                <a:spcPct val="100000"/>
              </a:lnSpc>
              <a:buClr>
                <a:srgbClr val="444d26"/>
              </a:buClr>
              <a:buFont typeface="Arial"/>
              <a:buChar char="•"/>
            </a:pPr>
            <a:r>
              <a:rPr b="0" lang="en-US" sz="2400" spc="-1" strike="noStrike">
                <a:solidFill>
                  <a:srgbClr val="444d26"/>
                </a:solidFill>
                <a:uFill>
                  <a:solidFill>
                    <a:srgbClr val="ffffff"/>
                  </a:solidFill>
                </a:uFill>
                <a:latin typeface="Segoe UI Semilight"/>
              </a:rPr>
              <a:t>For each set of data, we can calculate the F-score</a:t>
            </a:r>
            <a:endParaRPr b="0" lang="en-US" sz="2400" spc="-1" strike="noStrike">
              <a:solidFill>
                <a:srgbClr val="444d26"/>
              </a:solidFill>
              <a:uFill>
                <a:solidFill>
                  <a:srgbClr val="ffffff"/>
                </a:solidFill>
              </a:uFill>
              <a:latin typeface="Segoe UI Semilight"/>
            </a:endParaRPr>
          </a:p>
          <a:p>
            <a:pPr marL="171360" indent="-171000">
              <a:lnSpc>
                <a:spcPct val="100000"/>
              </a:lnSpc>
              <a:buClr>
                <a:srgbClr val="444d26"/>
              </a:buClr>
              <a:buFont typeface="Arial"/>
              <a:buChar char="•"/>
            </a:pPr>
            <a:r>
              <a:rPr b="0" lang="en-US" sz="2400" spc="-1" strike="noStrike">
                <a:solidFill>
                  <a:srgbClr val="444d26"/>
                </a:solidFill>
                <a:uFill>
                  <a:solidFill>
                    <a:srgbClr val="ffffff"/>
                  </a:solidFill>
                </a:uFill>
                <a:latin typeface="Segoe UI Semilight"/>
              </a:rPr>
              <a:t>For each folder, for each file, through permutations, we can calculate the P value</a:t>
            </a:r>
            <a:endParaRPr b="0" lang="en-US" sz="2400" spc="-1" strike="noStrike">
              <a:solidFill>
                <a:srgbClr val="444d26"/>
              </a:solidFill>
              <a:uFill>
                <a:solidFill>
                  <a:srgbClr val="ffffff"/>
                </a:solidFill>
              </a:uFill>
              <a:latin typeface="Segoe UI Semilight"/>
            </a:endParaRPr>
          </a:p>
          <a:p>
            <a:pPr marL="171360" indent="-171000">
              <a:lnSpc>
                <a:spcPct val="100000"/>
              </a:lnSpc>
              <a:buClr>
                <a:srgbClr val="444d26"/>
              </a:buClr>
              <a:buFont typeface="Arial"/>
              <a:buChar char="•"/>
            </a:pPr>
            <a:r>
              <a:rPr b="0" lang="en-US" sz="2400" spc="-1" strike="noStrike">
                <a:solidFill>
                  <a:srgbClr val="444d26"/>
                </a:solidFill>
                <a:uFill>
                  <a:solidFill>
                    <a:srgbClr val="ffffff"/>
                  </a:solidFill>
                </a:uFill>
                <a:latin typeface="Segoe UI Semilight"/>
              </a:rPr>
              <a:t> </a:t>
            </a:r>
            <a:endParaRPr b="0" lang="en-US" sz="2400" spc="-1" strike="noStrike">
              <a:solidFill>
                <a:srgbClr val="444d26"/>
              </a:solidFill>
              <a:uFill>
                <a:solidFill>
                  <a:srgbClr val="ffffff"/>
                </a:solidFill>
              </a:uFill>
              <a:latin typeface="Segoe UI Semilight"/>
            </a:endParaRPr>
          </a:p>
          <a:p>
            <a:pPr marL="171360" indent="-171000">
              <a:lnSpc>
                <a:spcPct val="100000"/>
              </a:lnSpc>
              <a:buClr>
                <a:srgbClr val="444d26"/>
              </a:buClr>
              <a:buFont typeface="Arial"/>
              <a:buChar char="•"/>
            </a:pPr>
            <a:r>
              <a:rPr b="0" lang="en-US" sz="2400" spc="-1" strike="noStrike">
                <a:solidFill>
                  <a:srgbClr val="444d26"/>
                </a:solidFill>
                <a:uFill>
                  <a:solidFill>
                    <a:srgbClr val="ffffff"/>
                  </a:solidFill>
                </a:uFill>
                <a:latin typeface="Segoe UI Semilight"/>
              </a:rPr>
              <a:t> </a:t>
            </a:r>
            <a:endParaRPr b="0" lang="en-US" sz="2400" spc="-1" strike="noStrike">
              <a:solidFill>
                <a:srgbClr val="444d26"/>
              </a:solidFill>
              <a:uFill>
                <a:solidFill>
                  <a:srgbClr val="ffffff"/>
                </a:solidFill>
              </a:uFill>
              <a:latin typeface="Segoe UI Semilight"/>
            </a:endParaRPr>
          </a:p>
          <a:p>
            <a:pPr marL="171360" indent="-171000">
              <a:lnSpc>
                <a:spcPct val="100000"/>
              </a:lnSpc>
              <a:buClr>
                <a:srgbClr val="444d26"/>
              </a:buClr>
              <a:buFont typeface="Arial"/>
              <a:buChar char="•"/>
            </a:pPr>
            <a:r>
              <a:rPr b="0" lang="en-US" sz="2400" spc="-1" strike="noStrike">
                <a:solidFill>
                  <a:srgbClr val="444d26"/>
                </a:solidFill>
                <a:uFill>
                  <a:solidFill>
                    <a:srgbClr val="ffffff"/>
                  </a:solidFill>
                </a:uFill>
                <a:latin typeface="Segoe UI Semilight"/>
              </a:rPr>
              <a:t>We next plot the Precision</a:t>
            </a:r>
            <a:endParaRPr b="0" lang="en-US" sz="2400" spc="-1" strike="noStrike">
              <a:solidFill>
                <a:srgbClr val="444d26"/>
              </a:solidFill>
              <a:uFill>
                <a:solidFill>
                  <a:srgbClr val="ffffff"/>
                </a:solidFill>
              </a:uFill>
              <a:latin typeface="Segoe UI Semilight"/>
            </a:endParaRPr>
          </a:p>
          <a:p>
            <a:pPr marL="171360" indent="-171000">
              <a:lnSpc>
                <a:spcPct val="100000"/>
              </a:lnSpc>
              <a:buClr>
                <a:srgbClr val="444d26"/>
              </a:buClr>
              <a:buFont typeface="Arial"/>
              <a:buChar char="•"/>
            </a:pPr>
            <a:r>
              <a:rPr b="0" lang="en-US" sz="2400" spc="-1" strike="noStrike">
                <a:solidFill>
                  <a:srgbClr val="444d26"/>
                </a:solidFill>
                <a:uFill>
                  <a:solidFill>
                    <a:srgbClr val="ffffff"/>
                  </a:solidFill>
                </a:uFill>
                <a:latin typeface="Segoe UI Semilight"/>
              </a:rPr>
              <a:t>recall curve</a:t>
            </a:r>
            <a:endParaRPr b="0" lang="en-US" sz="2400" spc="-1" strike="noStrike">
              <a:solidFill>
                <a:srgbClr val="444d26"/>
              </a:solidFill>
              <a:uFill>
                <a:solidFill>
                  <a:srgbClr val="ffffff"/>
                </a:solidFill>
              </a:uFill>
              <a:latin typeface="Segoe UI Semilight"/>
            </a:endParaRPr>
          </a:p>
        </p:txBody>
      </p:sp>
      <p:pic>
        <p:nvPicPr>
          <p:cNvPr id="192" name="Picture 9" descr=""/>
          <p:cNvPicPr/>
          <p:nvPr/>
        </p:nvPicPr>
        <p:blipFill>
          <a:blip r:embed="rId2"/>
          <a:stretch/>
        </p:blipFill>
        <p:spPr>
          <a:xfrm>
            <a:off x="2194560" y="3549240"/>
            <a:ext cx="2038320" cy="657000"/>
          </a:xfrm>
          <a:prstGeom prst="rect">
            <a:avLst/>
          </a:prstGeom>
          <a:ln>
            <a:noFill/>
          </a:ln>
        </p:spPr>
      </p:pic>
    </p:spTree>
  </p:cSld>
  <p:transition spd="med">
    <p:fade/>
  </p:transition>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TextShape 1"/>
          <p:cNvSpPr txBox="1"/>
          <p:nvPr/>
        </p:nvSpPr>
        <p:spPr>
          <a:xfrm>
            <a:off x="628560" y="377280"/>
            <a:ext cx="7886520" cy="1325160"/>
          </a:xfrm>
          <a:prstGeom prst="rect">
            <a:avLst/>
          </a:prstGeom>
          <a:noFill/>
          <a:ln>
            <a:noFill/>
          </a:ln>
        </p:spPr>
        <p:txBody>
          <a:bodyPr anchor="ctr"/>
          <a:p>
            <a:pPr>
              <a:lnSpc>
                <a:spcPct val="90000"/>
              </a:lnSpc>
            </a:pPr>
            <a:r>
              <a:rPr b="0" lang="en-US" sz="4400" spc="-1" strike="noStrike">
                <a:solidFill>
                  <a:srgbClr val="3e4931"/>
                </a:solidFill>
                <a:uFill>
                  <a:solidFill>
                    <a:srgbClr val="ffffff"/>
                  </a:solidFill>
                </a:uFill>
                <a:latin typeface="Segoe UI Light"/>
              </a:rPr>
              <a:t>Precision Recall</a:t>
            </a:r>
            <a:endParaRPr b="0" lang="en-US" sz="1800" spc="-1" strike="noStrike">
              <a:solidFill>
                <a:srgbClr val="000000"/>
              </a:solidFill>
              <a:uFill>
                <a:solidFill>
                  <a:srgbClr val="ffffff"/>
                </a:solidFill>
              </a:uFill>
              <a:latin typeface="Segoe UI Semilight"/>
            </a:endParaRPr>
          </a:p>
        </p:txBody>
      </p:sp>
      <p:sp>
        <p:nvSpPr>
          <p:cNvPr id="194" name="TextShape 2"/>
          <p:cNvSpPr txBox="1"/>
          <p:nvPr/>
        </p:nvSpPr>
        <p:spPr>
          <a:xfrm>
            <a:off x="628560" y="1825560"/>
            <a:ext cx="7886520" cy="4350960"/>
          </a:xfrm>
          <a:prstGeom prst="rect">
            <a:avLst/>
          </a:prstGeom>
          <a:noFill/>
          <a:ln>
            <a:noFill/>
          </a:ln>
        </p:spPr>
        <p:txBody>
          <a:bodyPr/>
          <a:p>
            <a:pPr marL="171360" indent="-171000">
              <a:lnSpc>
                <a:spcPct val="100000"/>
              </a:lnSpc>
              <a:buClr>
                <a:srgbClr val="444d26"/>
              </a:buClr>
              <a:buFont typeface="Arial"/>
              <a:buChar char="•"/>
            </a:pPr>
            <a:r>
              <a:rPr b="0" lang="en-US" sz="2400" spc="-1" strike="noStrike">
                <a:solidFill>
                  <a:srgbClr val="444d26"/>
                </a:solidFill>
                <a:uFill>
                  <a:solidFill>
                    <a:srgbClr val="ffffff"/>
                  </a:solidFill>
                </a:uFill>
                <a:latin typeface="Segoe UI Semilight"/>
              </a:rPr>
              <a:t>Now, we have a P value for each file in each folder. By varying the threshold significance level, we can calculate the true positive, true negative, false positive and false negative.</a:t>
            </a:r>
            <a:endParaRPr b="0" lang="en-US" sz="2400" spc="-1" strike="noStrike">
              <a:solidFill>
                <a:srgbClr val="444d26"/>
              </a:solidFill>
              <a:uFill>
                <a:solidFill>
                  <a:srgbClr val="ffffff"/>
                </a:solidFill>
              </a:uFill>
              <a:latin typeface="Segoe UI Semilight"/>
            </a:endParaRPr>
          </a:p>
        </p:txBody>
      </p:sp>
      <p:sp>
        <p:nvSpPr>
          <p:cNvPr id="195" name="TextShape 3"/>
          <p:cNvSpPr txBox="1"/>
          <p:nvPr/>
        </p:nvSpPr>
        <p:spPr>
          <a:xfrm>
            <a:off x="8095320" y="174240"/>
            <a:ext cx="419400" cy="364680"/>
          </a:xfrm>
          <a:prstGeom prst="rect">
            <a:avLst/>
          </a:prstGeom>
          <a:noFill/>
          <a:ln>
            <a:noFill/>
          </a:ln>
        </p:spPr>
        <p:txBody>
          <a:bodyPr anchor="ctr"/>
          <a:p>
            <a:pPr algn="r">
              <a:lnSpc>
                <a:spcPct val="100000"/>
              </a:lnSpc>
            </a:pPr>
            <a:fld id="{4D0C2CDA-0885-4E91-9900-030C8F791019}" type="slidenum">
              <a:rPr b="0" lang="en-SG" sz="1200" spc="-1" strike="noStrike">
                <a:solidFill>
                  <a:srgbClr val="595959"/>
                </a:solidFill>
                <a:uFill>
                  <a:solidFill>
                    <a:srgbClr val="ffffff"/>
                  </a:solidFill>
                </a:uFill>
                <a:latin typeface="Segoe UI Semibold"/>
              </a:rPr>
              <a:t>1</a:t>
            </a:fld>
            <a:endParaRPr b="0" lang="en-SG" sz="1200" spc="-1" strike="noStrike">
              <a:solidFill>
                <a:srgbClr val="000000"/>
              </a:solidFill>
              <a:uFill>
                <a:solidFill>
                  <a:srgbClr val="ffffff"/>
                </a:solidFill>
              </a:uFill>
              <a:latin typeface="Times New Roman"/>
            </a:endParaRPr>
          </a:p>
        </p:txBody>
      </p:sp>
      <p:sp>
        <p:nvSpPr>
          <p:cNvPr id="196" name="TextShape 4"/>
          <p:cNvSpPr txBox="1"/>
          <p:nvPr/>
        </p:nvSpPr>
        <p:spPr>
          <a:xfrm>
            <a:off x="-79560" y="189720"/>
            <a:ext cx="1735560" cy="364680"/>
          </a:xfrm>
          <a:prstGeom prst="rect">
            <a:avLst/>
          </a:prstGeom>
          <a:noFill/>
          <a:ln>
            <a:noFill/>
          </a:ln>
        </p:spPr>
        <p:txBody>
          <a:bodyPr anchor="ctr"/>
          <a:p>
            <a:pPr algn="ctr">
              <a:lnSpc>
                <a:spcPct val="100000"/>
              </a:lnSpc>
            </a:pPr>
            <a:r>
              <a:rPr b="0" lang="en-SG" sz="1200" spc="-1" strike="noStrike">
                <a:solidFill>
                  <a:srgbClr val="595959"/>
                </a:solidFill>
                <a:uFill>
                  <a:solidFill>
                    <a:srgbClr val="ffffff"/>
                  </a:solidFill>
                </a:uFill>
                <a:latin typeface="Segoe UI Semibold"/>
              </a:rPr>
              <a:t>Isoform Comp. Model</a:t>
            </a:r>
            <a:endParaRPr b="0" lang="en-SG" sz="1200" spc="-1" strike="noStrike">
              <a:solidFill>
                <a:srgbClr val="000000"/>
              </a:solidFill>
              <a:uFill>
                <a:solidFill>
                  <a:srgbClr val="ffffff"/>
                </a:solidFill>
              </a:uFill>
              <a:latin typeface="Times New Roman"/>
            </a:endParaRPr>
          </a:p>
        </p:txBody>
      </p:sp>
      <p:sp>
        <p:nvSpPr>
          <p:cNvPr id="197" name="TextShape 5"/>
          <p:cNvSpPr txBox="1"/>
          <p:nvPr/>
        </p:nvSpPr>
        <p:spPr>
          <a:xfrm>
            <a:off x="640080" y="3421440"/>
            <a:ext cx="7886520" cy="4350960"/>
          </a:xfrm>
          <a:prstGeom prst="rect">
            <a:avLst/>
          </a:prstGeom>
          <a:blipFill>
            <a:blip r:embed="rId1"/>
            <a:stretch>
              <a:fillRect/>
            </a:stretch>
          </a:blipFill>
          <a:ln>
            <a:noFill/>
          </a:ln>
        </p:spPr>
        <p:txBody>
          <a:bodyPr/>
          <a:p>
            <a:pPr marL="171360" indent="-171000">
              <a:lnSpc>
                <a:spcPct val="100000"/>
              </a:lnSpc>
              <a:buClr>
                <a:srgbClr val="444d26"/>
              </a:buClr>
              <a:buFont typeface="Arial"/>
              <a:buChar char="•"/>
            </a:pPr>
            <a:r>
              <a:rPr b="0" lang="en-US" sz="2400" spc="-1" strike="noStrike">
                <a:solidFill>
                  <a:srgbClr val="444d26"/>
                </a:solidFill>
                <a:uFill>
                  <a:solidFill>
                    <a:srgbClr val="ffffff"/>
                  </a:solidFill>
                </a:uFill>
                <a:latin typeface="Segoe UI Semilight"/>
              </a:rPr>
              <a:t> </a:t>
            </a:r>
            <a:endParaRPr b="0" lang="en-US" sz="2400" spc="-1" strike="noStrike">
              <a:solidFill>
                <a:srgbClr val="444d26"/>
              </a:solidFill>
              <a:uFill>
                <a:solidFill>
                  <a:srgbClr val="ffffff"/>
                </a:solidFill>
              </a:uFill>
              <a:latin typeface="Segoe UI Semilight"/>
            </a:endParaRPr>
          </a:p>
        </p:txBody>
      </p:sp>
    </p:spTree>
  </p:cSld>
  <p:transition spd="med">
    <p:fade/>
  </p:transition>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628560" y="377280"/>
            <a:ext cx="7886520" cy="1325160"/>
          </a:xfrm>
          <a:prstGeom prst="rect">
            <a:avLst/>
          </a:prstGeom>
          <a:noFill/>
          <a:ln>
            <a:noFill/>
          </a:ln>
        </p:spPr>
        <p:txBody>
          <a:bodyPr anchor="ctr"/>
          <a:p>
            <a:pPr>
              <a:lnSpc>
                <a:spcPct val="90000"/>
              </a:lnSpc>
            </a:pPr>
            <a:r>
              <a:rPr b="0" lang="en-US" sz="4400" spc="-1" strike="noStrike">
                <a:solidFill>
                  <a:srgbClr val="3e4931"/>
                </a:solidFill>
                <a:uFill>
                  <a:solidFill>
                    <a:srgbClr val="ffffff"/>
                  </a:solidFill>
                </a:uFill>
                <a:latin typeface="Segoe UI Light"/>
              </a:rPr>
              <a:t>Data Generation Overview</a:t>
            </a:r>
            <a:endParaRPr b="0" lang="en-US" sz="1800" spc="-1" strike="noStrike">
              <a:solidFill>
                <a:srgbClr val="000000"/>
              </a:solidFill>
              <a:uFill>
                <a:solidFill>
                  <a:srgbClr val="ffffff"/>
                </a:solidFill>
              </a:uFill>
              <a:latin typeface="Segoe UI Semilight"/>
            </a:endParaRPr>
          </a:p>
        </p:txBody>
      </p:sp>
      <p:sp>
        <p:nvSpPr>
          <p:cNvPr id="85" name="TextShape 2"/>
          <p:cNvSpPr txBox="1"/>
          <p:nvPr/>
        </p:nvSpPr>
        <p:spPr>
          <a:xfrm>
            <a:off x="628560" y="1463040"/>
            <a:ext cx="8424000" cy="4350960"/>
          </a:xfrm>
          <a:prstGeom prst="rect">
            <a:avLst/>
          </a:prstGeom>
          <a:noFill/>
          <a:ln>
            <a:noFill/>
          </a:ln>
        </p:spPr>
        <p:txBody>
          <a:bodyPr/>
          <a:p>
            <a:pPr marL="171360" indent="-171000">
              <a:lnSpc>
                <a:spcPct val="100000"/>
              </a:lnSpc>
              <a:buClr>
                <a:srgbClr val="444d26"/>
              </a:buClr>
              <a:buFont typeface="Arial"/>
              <a:buChar char="•"/>
            </a:pPr>
            <a:r>
              <a:rPr b="0" lang="en-US" sz="2400" spc="-1" strike="noStrike">
                <a:solidFill>
                  <a:srgbClr val="444d26"/>
                </a:solidFill>
                <a:uFill>
                  <a:solidFill>
                    <a:srgbClr val="ffffff"/>
                  </a:solidFill>
                </a:uFill>
                <a:latin typeface="Segoe UI Semilight"/>
              </a:rPr>
              <a:t>Data is generated with a Python script</a:t>
            </a:r>
            <a:endParaRPr b="0" lang="en-US" sz="2400" spc="-1" strike="noStrike">
              <a:solidFill>
                <a:srgbClr val="444d26"/>
              </a:solidFill>
              <a:uFill>
                <a:solidFill>
                  <a:srgbClr val="ffffff"/>
                </a:solidFill>
              </a:uFill>
              <a:latin typeface="Segoe UI Semilight"/>
            </a:endParaRPr>
          </a:p>
          <a:p>
            <a:pPr marL="171360" indent="-171000">
              <a:lnSpc>
                <a:spcPct val="100000"/>
              </a:lnSpc>
              <a:buClr>
                <a:srgbClr val="444d26"/>
              </a:buClr>
              <a:buFont typeface="Arial"/>
              <a:buChar char="•"/>
            </a:pPr>
            <a:r>
              <a:rPr b="0" lang="en-US" sz="2400" spc="-1" strike="noStrike">
                <a:solidFill>
                  <a:srgbClr val="444d26"/>
                </a:solidFill>
                <a:uFill>
                  <a:solidFill>
                    <a:srgbClr val="ffffff"/>
                  </a:solidFill>
                </a:uFill>
                <a:latin typeface="Segoe UI Semilight"/>
              </a:rPr>
              <a:t>Suppose we want to generate data for n individuals </a:t>
            </a:r>
            <a:endParaRPr b="0" lang="en-US" sz="2400" spc="-1" strike="noStrike">
              <a:solidFill>
                <a:srgbClr val="444d26"/>
              </a:solidFill>
              <a:uFill>
                <a:solidFill>
                  <a:srgbClr val="ffffff"/>
                </a:solidFill>
              </a:uFill>
              <a:latin typeface="Segoe UI Semilight"/>
            </a:endParaRPr>
          </a:p>
          <a:p>
            <a:pPr marL="171360" indent="-171000">
              <a:lnSpc>
                <a:spcPct val="100000"/>
              </a:lnSpc>
              <a:buClr>
                <a:srgbClr val="444d26"/>
              </a:buClr>
              <a:buFont typeface="Arial"/>
              <a:buChar char="•"/>
            </a:pPr>
            <a:r>
              <a:rPr b="0" lang="en-US" sz="2400" spc="-1" strike="noStrike">
                <a:solidFill>
                  <a:srgbClr val="444d26"/>
                </a:solidFill>
                <a:uFill>
                  <a:solidFill>
                    <a:srgbClr val="ffffff"/>
                  </a:solidFill>
                </a:uFill>
                <a:latin typeface="Segoe UI Semilight"/>
              </a:rPr>
              <a:t>Input: </a:t>
            </a:r>
            <a:endParaRPr b="0" lang="en-US" sz="2400" spc="-1" strike="noStrike">
              <a:solidFill>
                <a:srgbClr val="444d26"/>
              </a:solidFill>
              <a:uFill>
                <a:solidFill>
                  <a:srgbClr val="ffffff"/>
                </a:solidFill>
              </a:uFill>
              <a:latin typeface="Segoe UI Semilight"/>
            </a:endParaRPr>
          </a:p>
          <a:p>
            <a:pPr lvl="1" marL="514440" indent="-171000">
              <a:lnSpc>
                <a:spcPct val="100000"/>
              </a:lnSpc>
              <a:buClr>
                <a:srgbClr val="444d26"/>
              </a:buClr>
              <a:buFont typeface="Arial"/>
              <a:buChar char="•"/>
            </a:pPr>
            <a:r>
              <a:rPr b="0" lang="en-US" sz="2000" spc="-1" strike="noStrike">
                <a:solidFill>
                  <a:srgbClr val="444d26"/>
                </a:solidFill>
                <a:uFill>
                  <a:solidFill>
                    <a:srgbClr val="ffffff"/>
                  </a:solidFill>
                </a:uFill>
                <a:latin typeface="Segoe UI Semilight"/>
              </a:rPr>
              <a:t>n, the number of individuals</a:t>
            </a:r>
            <a:endParaRPr b="0" lang="en-US" sz="1600" spc="-1" strike="noStrike">
              <a:solidFill>
                <a:srgbClr val="444d26"/>
              </a:solidFill>
              <a:uFill>
                <a:solidFill>
                  <a:srgbClr val="ffffff"/>
                </a:solidFill>
              </a:uFill>
              <a:latin typeface="Segoe UI Semilight"/>
            </a:endParaRPr>
          </a:p>
          <a:p>
            <a:pPr lvl="1" marL="514440" indent="-171000">
              <a:lnSpc>
                <a:spcPct val="100000"/>
              </a:lnSpc>
              <a:buClr>
                <a:srgbClr val="444d26"/>
              </a:buClr>
              <a:buFont typeface="Arial"/>
              <a:buChar char="•"/>
            </a:pPr>
            <a:r>
              <a:rPr b="0" lang="en-US" sz="2000" spc="-1" strike="noStrike">
                <a:solidFill>
                  <a:srgbClr val="444d26"/>
                </a:solidFill>
                <a:uFill>
                  <a:solidFill>
                    <a:srgbClr val="ffffff"/>
                  </a:solidFill>
                </a:uFill>
                <a:latin typeface="Segoe UI Semilight"/>
              </a:rPr>
              <a:t>K, the number of isoforms</a:t>
            </a:r>
            <a:endParaRPr b="0" lang="en-US" sz="1600" spc="-1" strike="noStrike">
              <a:solidFill>
                <a:srgbClr val="444d26"/>
              </a:solidFill>
              <a:uFill>
                <a:solidFill>
                  <a:srgbClr val="ffffff"/>
                </a:solidFill>
              </a:uFill>
              <a:latin typeface="Segoe UI Semilight"/>
            </a:endParaRPr>
          </a:p>
          <a:p>
            <a:pPr lvl="1" marL="514440" indent="-171000">
              <a:lnSpc>
                <a:spcPct val="100000"/>
              </a:lnSpc>
              <a:buClr>
                <a:srgbClr val="444d26"/>
              </a:buClr>
              <a:buFont typeface="Arial"/>
              <a:buChar char="•"/>
            </a:pPr>
            <a:r>
              <a:rPr b="0" lang="en-US" sz="2000" spc="-1" strike="noStrike">
                <a:solidFill>
                  <a:srgbClr val="444d26"/>
                </a:solidFill>
                <a:uFill>
                  <a:solidFill>
                    <a:srgbClr val="ffffff"/>
                  </a:solidFill>
                </a:uFill>
                <a:latin typeface="Segoe UI Semilight"/>
              </a:rPr>
              <a:t>maf, the minor allele frequency</a:t>
            </a:r>
            <a:endParaRPr b="0" lang="en-US" sz="1600" spc="-1" strike="noStrike">
              <a:solidFill>
                <a:srgbClr val="444d26"/>
              </a:solidFill>
              <a:uFill>
                <a:solidFill>
                  <a:srgbClr val="ffffff"/>
                </a:solidFill>
              </a:uFill>
              <a:latin typeface="Segoe UI Semilight"/>
            </a:endParaRPr>
          </a:p>
          <a:p>
            <a:pPr marL="171360" indent="-171000">
              <a:lnSpc>
                <a:spcPct val="100000"/>
              </a:lnSpc>
              <a:buClr>
                <a:srgbClr val="444d26"/>
              </a:buClr>
              <a:buFont typeface="Arial"/>
              <a:buChar char="•"/>
            </a:pPr>
            <a:r>
              <a:rPr b="0" lang="en-US" sz="2400" spc="-1" strike="noStrike">
                <a:solidFill>
                  <a:srgbClr val="444d26"/>
                </a:solidFill>
                <a:uFill>
                  <a:solidFill>
                    <a:srgbClr val="ffffff"/>
                  </a:solidFill>
                </a:uFill>
                <a:latin typeface="Segoe UI Semilight"/>
              </a:rPr>
              <a:t>Output:</a:t>
            </a:r>
            <a:endParaRPr b="0" lang="en-US" sz="2400" spc="-1" strike="noStrike">
              <a:solidFill>
                <a:srgbClr val="444d26"/>
              </a:solidFill>
              <a:uFill>
                <a:solidFill>
                  <a:srgbClr val="ffffff"/>
                </a:solidFill>
              </a:uFill>
              <a:latin typeface="Segoe UI Semilight"/>
            </a:endParaRPr>
          </a:p>
          <a:p>
            <a:pPr lvl="1" marL="514440" indent="-171000">
              <a:lnSpc>
                <a:spcPct val="100000"/>
              </a:lnSpc>
              <a:buClr>
                <a:srgbClr val="444d26"/>
              </a:buClr>
              <a:buFont typeface="Arial"/>
              <a:buChar char="•"/>
            </a:pPr>
            <a:r>
              <a:rPr b="0" lang="en-US" sz="2000" spc="-1" strike="noStrike">
                <a:solidFill>
                  <a:srgbClr val="444d26"/>
                </a:solidFill>
                <a:uFill>
                  <a:solidFill>
                    <a:srgbClr val="ffffff"/>
                  </a:solidFill>
                </a:uFill>
                <a:latin typeface="Segoe UI Semilight"/>
              </a:rPr>
              <a:t>Isoform proportion of each individual</a:t>
            </a:r>
            <a:endParaRPr b="0" lang="en-US" sz="1600" spc="-1" strike="noStrike">
              <a:solidFill>
                <a:srgbClr val="444d26"/>
              </a:solidFill>
              <a:uFill>
                <a:solidFill>
                  <a:srgbClr val="ffffff"/>
                </a:solidFill>
              </a:uFill>
              <a:latin typeface="Segoe UI Semilight"/>
            </a:endParaRPr>
          </a:p>
          <a:p>
            <a:pPr>
              <a:lnSpc>
                <a:spcPct val="100000"/>
              </a:lnSpc>
            </a:pPr>
            <a:endParaRPr b="0" lang="en-US" sz="2400" spc="-1" strike="noStrike">
              <a:solidFill>
                <a:srgbClr val="444d26"/>
              </a:solidFill>
              <a:uFill>
                <a:solidFill>
                  <a:srgbClr val="ffffff"/>
                </a:solidFill>
              </a:uFill>
              <a:latin typeface="Segoe UI Semilight"/>
            </a:endParaRPr>
          </a:p>
          <a:p>
            <a:pPr>
              <a:lnSpc>
                <a:spcPct val="100000"/>
              </a:lnSpc>
            </a:pPr>
            <a:endParaRPr b="0" lang="en-US" sz="2400" spc="-1" strike="noStrike">
              <a:solidFill>
                <a:srgbClr val="444d26"/>
              </a:solidFill>
              <a:uFill>
                <a:solidFill>
                  <a:srgbClr val="ffffff"/>
                </a:solidFill>
              </a:uFill>
              <a:latin typeface="Segoe UI Semilight"/>
            </a:endParaRPr>
          </a:p>
          <a:p>
            <a:pPr>
              <a:lnSpc>
                <a:spcPct val="100000"/>
              </a:lnSpc>
            </a:pPr>
            <a:endParaRPr b="0" lang="en-US" sz="2400" spc="-1" strike="noStrike">
              <a:solidFill>
                <a:srgbClr val="444d26"/>
              </a:solidFill>
              <a:uFill>
                <a:solidFill>
                  <a:srgbClr val="ffffff"/>
                </a:solidFill>
              </a:uFill>
              <a:latin typeface="Segoe UI Semilight"/>
            </a:endParaRPr>
          </a:p>
          <a:p>
            <a:pPr>
              <a:lnSpc>
                <a:spcPct val="100000"/>
              </a:lnSpc>
            </a:pPr>
            <a:endParaRPr b="0" lang="en-US" sz="2400" spc="-1" strike="noStrike">
              <a:solidFill>
                <a:srgbClr val="444d26"/>
              </a:solidFill>
              <a:uFill>
                <a:solidFill>
                  <a:srgbClr val="ffffff"/>
                </a:solidFill>
              </a:uFill>
              <a:latin typeface="Segoe UI Semilight"/>
            </a:endParaRPr>
          </a:p>
          <a:p>
            <a:pPr>
              <a:lnSpc>
                <a:spcPct val="100000"/>
              </a:lnSpc>
            </a:pPr>
            <a:endParaRPr b="0" lang="en-US" sz="2400" spc="-1" strike="noStrike">
              <a:solidFill>
                <a:srgbClr val="444d26"/>
              </a:solidFill>
              <a:uFill>
                <a:solidFill>
                  <a:srgbClr val="ffffff"/>
                </a:solidFill>
              </a:uFill>
              <a:latin typeface="Segoe UI Semilight"/>
            </a:endParaRPr>
          </a:p>
        </p:txBody>
      </p:sp>
      <p:sp>
        <p:nvSpPr>
          <p:cNvPr id="86" name="TextShape 3"/>
          <p:cNvSpPr txBox="1"/>
          <p:nvPr/>
        </p:nvSpPr>
        <p:spPr>
          <a:xfrm>
            <a:off x="8095320" y="174240"/>
            <a:ext cx="419400" cy="364680"/>
          </a:xfrm>
          <a:prstGeom prst="rect">
            <a:avLst/>
          </a:prstGeom>
          <a:noFill/>
          <a:ln>
            <a:noFill/>
          </a:ln>
        </p:spPr>
        <p:txBody>
          <a:bodyPr anchor="ctr"/>
          <a:p>
            <a:pPr algn="r">
              <a:lnSpc>
                <a:spcPct val="100000"/>
              </a:lnSpc>
            </a:pPr>
            <a:fld id="{9C8C050A-5558-4A99-A22B-E716EB75D68A}" type="slidenum">
              <a:rPr b="0" lang="en-SG" sz="1200" spc="-1" strike="noStrike">
                <a:solidFill>
                  <a:srgbClr val="595959"/>
                </a:solidFill>
                <a:uFill>
                  <a:solidFill>
                    <a:srgbClr val="ffffff"/>
                  </a:solidFill>
                </a:uFill>
                <a:latin typeface="Segoe UI Semibold"/>
              </a:rPr>
              <a:t>1</a:t>
            </a:fld>
            <a:endParaRPr b="0" lang="en-SG" sz="1200" spc="-1" strike="noStrike">
              <a:solidFill>
                <a:srgbClr val="000000"/>
              </a:solidFill>
              <a:uFill>
                <a:solidFill>
                  <a:srgbClr val="ffffff"/>
                </a:solidFill>
              </a:uFill>
              <a:latin typeface="Times New Roman"/>
            </a:endParaRPr>
          </a:p>
        </p:txBody>
      </p:sp>
      <p:sp>
        <p:nvSpPr>
          <p:cNvPr id="87" name="CustomShape 4"/>
          <p:cNvSpPr/>
          <p:nvPr/>
        </p:nvSpPr>
        <p:spPr>
          <a:xfrm>
            <a:off x="308520" y="4836600"/>
            <a:ext cx="1616400" cy="1288080"/>
          </a:xfrm>
          <a:prstGeom prst="roundRect">
            <a:avLst>
              <a:gd name="adj" fmla="val 10000"/>
            </a:avLst>
          </a:prstGeom>
          <a:solidFill>
            <a:srgbClr val="e7bc29"/>
          </a:solidFill>
          <a:ln w="12600">
            <a:solidFill>
              <a:srgbClr val="ffffff"/>
            </a:solidFill>
            <a:miter/>
          </a:ln>
        </p:spPr>
        <p:style>
          <a:lnRef idx="0"/>
          <a:fillRef idx="0"/>
          <a:effectRef idx="0"/>
          <a:fontRef idx="minor"/>
        </p:style>
        <p:txBody>
          <a:bodyPr lIns="91080" rIns="53280" tIns="91080" bIns="91080" anchor="ctr"/>
          <a:p>
            <a:pPr algn="ctr">
              <a:lnSpc>
                <a:spcPct val="90000"/>
              </a:lnSpc>
            </a:pPr>
            <a:r>
              <a:rPr b="0" lang="en-SG" sz="1400" spc="-1" strike="noStrike">
                <a:solidFill>
                  <a:srgbClr val="ffffff"/>
                </a:solidFill>
                <a:uFill>
                  <a:solidFill>
                    <a:srgbClr val="ffffff"/>
                  </a:solidFill>
                </a:uFill>
                <a:latin typeface="Segoe UI Semilight"/>
              </a:rPr>
              <a:t>Generate </a:t>
            </a:r>
            <a:r>
              <a:rPr b="1" lang="en-SG" sz="1400" spc="-1" strike="noStrike" u="sng">
                <a:solidFill>
                  <a:srgbClr val="ffffff"/>
                </a:solidFill>
                <a:uFill>
                  <a:solidFill>
                    <a:srgbClr val="ffffff"/>
                  </a:solidFill>
                </a:uFill>
                <a:latin typeface="Segoe UI Semilight"/>
              </a:rPr>
              <a:t>genotype</a:t>
            </a:r>
            <a:r>
              <a:rPr b="0" lang="en-SG" sz="1400" spc="-1" strike="noStrike">
                <a:solidFill>
                  <a:srgbClr val="ffffff"/>
                </a:solidFill>
                <a:uFill>
                  <a:solidFill>
                    <a:srgbClr val="ffffff"/>
                  </a:solidFill>
                </a:uFill>
                <a:latin typeface="Segoe UI Semilight"/>
              </a:rPr>
              <a:t> data for each individual</a:t>
            </a:r>
            <a:endParaRPr b="0" lang="en-SG" sz="1800" spc="-1" strike="noStrike">
              <a:solidFill>
                <a:srgbClr val="000000"/>
              </a:solidFill>
              <a:uFill>
                <a:solidFill>
                  <a:srgbClr val="ffffff"/>
                </a:solidFill>
              </a:uFill>
              <a:latin typeface="Arial"/>
            </a:endParaRPr>
          </a:p>
        </p:txBody>
      </p:sp>
      <p:sp>
        <p:nvSpPr>
          <p:cNvPr id="88" name="CustomShape 5"/>
          <p:cNvSpPr/>
          <p:nvPr/>
        </p:nvSpPr>
        <p:spPr>
          <a:xfrm>
            <a:off x="2086920" y="5280120"/>
            <a:ext cx="342360" cy="400680"/>
          </a:xfrm>
          <a:prstGeom prst="rightArrow">
            <a:avLst>
              <a:gd name="adj1" fmla="val 60000"/>
              <a:gd name="adj2" fmla="val 50000"/>
            </a:avLst>
          </a:prstGeom>
          <a:solidFill>
            <a:srgbClr val="e7bc29"/>
          </a:solidFill>
          <a:ln>
            <a:noFill/>
          </a:ln>
        </p:spPr>
        <p:style>
          <a:lnRef idx="0"/>
          <a:fillRef idx="0"/>
          <a:effectRef idx="0"/>
          <a:fontRef idx="minor"/>
        </p:style>
      </p:sp>
      <p:sp>
        <p:nvSpPr>
          <p:cNvPr id="89" name="CustomShape 6"/>
          <p:cNvSpPr/>
          <p:nvPr/>
        </p:nvSpPr>
        <p:spPr>
          <a:xfrm>
            <a:off x="2572200" y="4836600"/>
            <a:ext cx="1616400" cy="1288080"/>
          </a:xfrm>
          <a:prstGeom prst="roundRect">
            <a:avLst>
              <a:gd name="adj" fmla="val 10000"/>
            </a:avLst>
          </a:prstGeom>
          <a:solidFill>
            <a:srgbClr val="50dc88"/>
          </a:solidFill>
          <a:ln w="12600">
            <a:solidFill>
              <a:srgbClr val="ffffff"/>
            </a:solidFill>
            <a:miter/>
          </a:ln>
        </p:spPr>
        <p:style>
          <a:lnRef idx="0"/>
          <a:fillRef idx="0"/>
          <a:effectRef idx="0"/>
          <a:fontRef idx="minor"/>
        </p:style>
        <p:txBody>
          <a:bodyPr lIns="91080" rIns="53280" tIns="91080" bIns="91080" anchor="ctr"/>
          <a:p>
            <a:pPr algn="ctr">
              <a:lnSpc>
                <a:spcPct val="90000"/>
              </a:lnSpc>
            </a:pPr>
            <a:r>
              <a:rPr b="0" lang="en-SG" sz="1400" spc="-1" strike="noStrike">
                <a:solidFill>
                  <a:srgbClr val="ffffff"/>
                </a:solidFill>
                <a:uFill>
                  <a:solidFill>
                    <a:srgbClr val="ffffff"/>
                  </a:solidFill>
                </a:uFill>
                <a:latin typeface="Segoe UI Semilight"/>
              </a:rPr>
              <a:t>Generate values for </a:t>
            </a:r>
            <a:r>
              <a:rPr b="1" lang="en-SG" sz="1400" spc="-1" strike="noStrike" u="sng">
                <a:solidFill>
                  <a:srgbClr val="ffffff"/>
                </a:solidFill>
                <a:uFill>
                  <a:solidFill>
                    <a:srgbClr val="ffffff"/>
                  </a:solidFill>
                </a:uFill>
                <a:latin typeface="Segoe UI Semilight"/>
              </a:rPr>
              <a:t>noise</a:t>
            </a:r>
            <a:r>
              <a:rPr b="0" lang="en-SG" sz="1400" spc="-1" strike="noStrike">
                <a:solidFill>
                  <a:srgbClr val="ffffff"/>
                </a:solidFill>
                <a:uFill>
                  <a:solidFill>
                    <a:srgbClr val="ffffff"/>
                  </a:solidFill>
                </a:uFill>
                <a:latin typeface="Segoe UI Semilight"/>
              </a:rPr>
              <a:t> + </a:t>
            </a:r>
            <a:r>
              <a:rPr b="1" lang="en-SG" sz="1400" spc="-1" strike="noStrike" u="sng">
                <a:solidFill>
                  <a:srgbClr val="ffffff"/>
                </a:solidFill>
                <a:uFill>
                  <a:solidFill>
                    <a:srgbClr val="ffffff"/>
                  </a:solidFill>
                </a:uFill>
                <a:latin typeface="Segoe UI Semilight"/>
              </a:rPr>
              <a:t>intercept</a:t>
            </a:r>
            <a:r>
              <a:rPr b="0" lang="en-SG" sz="1400" spc="-1" strike="noStrike">
                <a:solidFill>
                  <a:srgbClr val="ffffff"/>
                </a:solidFill>
                <a:uFill>
                  <a:solidFill>
                    <a:srgbClr val="ffffff"/>
                  </a:solidFill>
                </a:uFill>
                <a:latin typeface="Segoe UI Semilight"/>
              </a:rPr>
              <a:t> + </a:t>
            </a:r>
            <a:r>
              <a:rPr b="1" lang="en-SG" sz="1400" spc="-1" strike="noStrike" u="sng">
                <a:solidFill>
                  <a:srgbClr val="ffffff"/>
                </a:solidFill>
                <a:uFill>
                  <a:solidFill>
                    <a:srgbClr val="ffffff"/>
                  </a:solidFill>
                </a:uFill>
                <a:latin typeface="Segoe UI Semilight"/>
              </a:rPr>
              <a:t>effect</a:t>
            </a:r>
            <a:endParaRPr b="0" lang="en-SG" sz="1800" spc="-1" strike="noStrike">
              <a:solidFill>
                <a:srgbClr val="000000"/>
              </a:solidFill>
              <a:uFill>
                <a:solidFill>
                  <a:srgbClr val="ffffff"/>
                </a:solidFill>
              </a:uFill>
              <a:latin typeface="Arial"/>
            </a:endParaRPr>
          </a:p>
        </p:txBody>
      </p:sp>
      <p:sp>
        <p:nvSpPr>
          <p:cNvPr id="90" name="CustomShape 7"/>
          <p:cNvSpPr/>
          <p:nvPr/>
        </p:nvSpPr>
        <p:spPr>
          <a:xfrm>
            <a:off x="4350600" y="5280120"/>
            <a:ext cx="342360" cy="400680"/>
          </a:xfrm>
          <a:prstGeom prst="rightArrow">
            <a:avLst>
              <a:gd name="adj1" fmla="val 60000"/>
              <a:gd name="adj2" fmla="val 50000"/>
            </a:avLst>
          </a:prstGeom>
          <a:solidFill>
            <a:srgbClr val="62bed7"/>
          </a:solidFill>
          <a:ln>
            <a:noFill/>
          </a:ln>
        </p:spPr>
        <p:style>
          <a:lnRef idx="0"/>
          <a:fillRef idx="0"/>
          <a:effectRef idx="0"/>
          <a:fontRef idx="minor"/>
        </p:style>
      </p:sp>
      <p:sp>
        <p:nvSpPr>
          <p:cNvPr id="91" name="CustomShape 8"/>
          <p:cNvSpPr/>
          <p:nvPr/>
        </p:nvSpPr>
        <p:spPr>
          <a:xfrm>
            <a:off x="4835880" y="4836600"/>
            <a:ext cx="1616400" cy="1288080"/>
          </a:xfrm>
          <a:prstGeom prst="roundRect">
            <a:avLst>
              <a:gd name="adj" fmla="val 10000"/>
            </a:avLst>
          </a:prstGeom>
          <a:solidFill>
            <a:srgbClr val="7673d4"/>
          </a:solidFill>
          <a:ln w="12600">
            <a:solidFill>
              <a:srgbClr val="ffffff"/>
            </a:solidFill>
            <a:miter/>
          </a:ln>
        </p:spPr>
        <p:style>
          <a:lnRef idx="0"/>
          <a:fillRef idx="0"/>
          <a:effectRef idx="0"/>
          <a:fontRef idx="minor"/>
        </p:style>
        <p:txBody>
          <a:bodyPr lIns="91080" rIns="53280" tIns="91080" bIns="91080" anchor="ctr"/>
          <a:p>
            <a:pPr algn="ctr">
              <a:lnSpc>
                <a:spcPct val="90000"/>
              </a:lnSpc>
            </a:pPr>
            <a:r>
              <a:rPr b="0" lang="en-SG" sz="1400" spc="-1" strike="noStrike">
                <a:solidFill>
                  <a:srgbClr val="ffffff"/>
                </a:solidFill>
                <a:uFill>
                  <a:solidFill>
                    <a:srgbClr val="ffffff"/>
                  </a:solidFill>
                </a:uFill>
                <a:latin typeface="Segoe UI Semilight"/>
              </a:rPr>
              <a:t>Generate Dirichlet pdf </a:t>
            </a:r>
            <a:r>
              <a:rPr b="1" lang="en-SG" sz="1400" spc="-1" strike="noStrike" u="sng">
                <a:solidFill>
                  <a:srgbClr val="ffffff"/>
                </a:solidFill>
                <a:uFill>
                  <a:solidFill>
                    <a:srgbClr val="ffffff"/>
                  </a:solidFill>
                </a:uFill>
                <a:latin typeface="Segoe UI Semilight"/>
              </a:rPr>
              <a:t>parameter</a:t>
            </a:r>
            <a:r>
              <a:rPr b="0" lang="en-SG" sz="1400" spc="-1" strike="noStrike">
                <a:solidFill>
                  <a:srgbClr val="ffffff"/>
                </a:solidFill>
                <a:uFill>
                  <a:solidFill>
                    <a:srgbClr val="ffffff"/>
                  </a:solidFill>
                </a:uFill>
                <a:latin typeface="Segoe UI Semilight"/>
              </a:rPr>
              <a:t> using intercept, noise, effect and genotype</a:t>
            </a:r>
            <a:endParaRPr b="0" lang="en-SG" sz="1800" spc="-1" strike="noStrike">
              <a:solidFill>
                <a:srgbClr val="000000"/>
              </a:solidFill>
              <a:uFill>
                <a:solidFill>
                  <a:srgbClr val="ffffff"/>
                </a:solidFill>
              </a:uFill>
              <a:latin typeface="Arial"/>
            </a:endParaRPr>
          </a:p>
        </p:txBody>
      </p:sp>
      <p:sp>
        <p:nvSpPr>
          <p:cNvPr id="92" name="CustomShape 9"/>
          <p:cNvSpPr/>
          <p:nvPr/>
        </p:nvSpPr>
        <p:spPr>
          <a:xfrm>
            <a:off x="6614280" y="5280120"/>
            <a:ext cx="342360" cy="400680"/>
          </a:xfrm>
          <a:prstGeom prst="rightArrow">
            <a:avLst>
              <a:gd name="adj1" fmla="val 60000"/>
              <a:gd name="adj2" fmla="val 50000"/>
            </a:avLst>
          </a:prstGeom>
          <a:solidFill>
            <a:srgbClr val="d092a7"/>
          </a:solidFill>
          <a:ln>
            <a:noFill/>
          </a:ln>
        </p:spPr>
        <p:style>
          <a:lnRef idx="0"/>
          <a:fillRef idx="0"/>
          <a:effectRef idx="0"/>
          <a:fontRef idx="minor"/>
        </p:style>
      </p:sp>
      <p:sp>
        <p:nvSpPr>
          <p:cNvPr id="93" name="CustomShape 10"/>
          <p:cNvSpPr/>
          <p:nvPr/>
        </p:nvSpPr>
        <p:spPr>
          <a:xfrm>
            <a:off x="7099200" y="4836600"/>
            <a:ext cx="1616400" cy="1288080"/>
          </a:xfrm>
          <a:prstGeom prst="roundRect">
            <a:avLst>
              <a:gd name="adj" fmla="val 10000"/>
            </a:avLst>
          </a:prstGeom>
          <a:solidFill>
            <a:srgbClr val="d092a7"/>
          </a:solidFill>
          <a:ln w="12600">
            <a:solidFill>
              <a:srgbClr val="ffffff"/>
            </a:solidFill>
            <a:miter/>
          </a:ln>
        </p:spPr>
        <p:style>
          <a:lnRef idx="0"/>
          <a:fillRef idx="0"/>
          <a:effectRef idx="0"/>
          <a:fontRef idx="minor"/>
        </p:style>
        <p:txBody>
          <a:bodyPr lIns="91080" rIns="53280" tIns="91080" bIns="91080" anchor="ctr"/>
          <a:p>
            <a:pPr algn="ctr">
              <a:lnSpc>
                <a:spcPct val="90000"/>
              </a:lnSpc>
            </a:pPr>
            <a:r>
              <a:rPr b="0" lang="en-SG" sz="1400" spc="-1" strike="noStrike">
                <a:solidFill>
                  <a:srgbClr val="ffffff"/>
                </a:solidFill>
                <a:uFill>
                  <a:solidFill>
                    <a:srgbClr val="ffffff"/>
                  </a:solidFill>
                </a:uFill>
                <a:latin typeface="Segoe UI Semilight"/>
              </a:rPr>
              <a:t>Generate </a:t>
            </a:r>
            <a:r>
              <a:rPr b="1" lang="en-SG" sz="1400" spc="-1" strike="noStrike" u="sng">
                <a:solidFill>
                  <a:srgbClr val="ffffff"/>
                </a:solidFill>
                <a:uFill>
                  <a:solidFill>
                    <a:srgbClr val="ffffff"/>
                  </a:solidFill>
                </a:uFill>
                <a:latin typeface="Segoe UI Semilight"/>
              </a:rPr>
              <a:t>isoform</a:t>
            </a:r>
            <a:r>
              <a:rPr b="0" lang="en-SG" sz="1400" spc="-1" strike="noStrike">
                <a:solidFill>
                  <a:srgbClr val="ffffff"/>
                </a:solidFill>
                <a:uFill>
                  <a:solidFill>
                    <a:srgbClr val="ffffff"/>
                  </a:solidFill>
                </a:uFill>
                <a:latin typeface="Segoe UI Semilight"/>
              </a:rPr>
              <a:t> </a:t>
            </a:r>
            <a:r>
              <a:rPr b="1" lang="en-SG" sz="1400" spc="-1" strike="noStrike" u="sng">
                <a:solidFill>
                  <a:srgbClr val="ffffff"/>
                </a:solidFill>
                <a:uFill>
                  <a:solidFill>
                    <a:srgbClr val="ffffff"/>
                  </a:solidFill>
                </a:uFill>
                <a:latin typeface="Segoe UI Semilight"/>
              </a:rPr>
              <a:t>proportions</a:t>
            </a:r>
            <a:r>
              <a:rPr b="0" lang="en-SG" sz="1400" spc="-1" strike="noStrike">
                <a:solidFill>
                  <a:srgbClr val="ffffff"/>
                </a:solidFill>
                <a:uFill>
                  <a:solidFill>
                    <a:srgbClr val="ffffff"/>
                  </a:solidFill>
                </a:uFill>
                <a:latin typeface="Segoe UI Semilight"/>
              </a:rPr>
              <a:t> for each individual using Dirichlet pdf parameter</a:t>
            </a:r>
            <a:endParaRPr b="0" lang="en-SG" sz="1800" spc="-1" strike="noStrike">
              <a:solidFill>
                <a:srgbClr val="000000"/>
              </a:solidFill>
              <a:uFill>
                <a:solidFill>
                  <a:srgbClr val="ffffff"/>
                </a:solidFill>
              </a:uFill>
              <a:latin typeface="Arial"/>
            </a:endParaRPr>
          </a:p>
        </p:txBody>
      </p:sp>
      <p:sp>
        <p:nvSpPr>
          <p:cNvPr id="94" name="TextShape 11"/>
          <p:cNvSpPr txBox="1"/>
          <p:nvPr/>
        </p:nvSpPr>
        <p:spPr>
          <a:xfrm>
            <a:off x="-79560" y="189720"/>
            <a:ext cx="1735560" cy="364680"/>
          </a:xfrm>
          <a:prstGeom prst="rect">
            <a:avLst/>
          </a:prstGeom>
          <a:noFill/>
          <a:ln>
            <a:noFill/>
          </a:ln>
        </p:spPr>
        <p:txBody>
          <a:bodyPr anchor="ctr"/>
          <a:p>
            <a:pPr algn="ctr">
              <a:lnSpc>
                <a:spcPct val="100000"/>
              </a:lnSpc>
            </a:pPr>
            <a:r>
              <a:rPr b="0" lang="en-SG" sz="1200" spc="-1" strike="noStrike">
                <a:solidFill>
                  <a:srgbClr val="595959"/>
                </a:solidFill>
                <a:uFill>
                  <a:solidFill>
                    <a:srgbClr val="ffffff"/>
                  </a:solidFill>
                </a:uFill>
                <a:latin typeface="Segoe UI Semibold"/>
              </a:rPr>
              <a:t>Isoform Comp. Model</a:t>
            </a:r>
            <a:endParaRPr b="0" lang="en-SG" sz="1200" spc="-1" strike="noStrike">
              <a:solidFill>
                <a:srgbClr val="000000"/>
              </a:solidFill>
              <a:uFill>
                <a:solidFill>
                  <a:srgbClr val="ffffff"/>
                </a:solidFill>
              </a:uFill>
              <a:latin typeface="Times New Roman"/>
            </a:endParaRPr>
          </a:p>
        </p:txBody>
      </p:sp>
      <p:pic>
        <p:nvPicPr>
          <p:cNvPr id="95" name="Picture 13" descr=""/>
          <p:cNvPicPr/>
          <p:nvPr/>
        </p:nvPicPr>
        <p:blipFill>
          <a:blip r:embed="rId1"/>
          <a:stretch/>
        </p:blipFill>
        <p:spPr>
          <a:xfrm>
            <a:off x="6217920" y="6181920"/>
            <a:ext cx="2874960" cy="664560"/>
          </a:xfrm>
          <a:prstGeom prst="rect">
            <a:avLst/>
          </a:prstGeom>
          <a:ln>
            <a:noFill/>
          </a:ln>
        </p:spPr>
      </p:pic>
    </p:spTree>
  </p:cSld>
  <p:transition spd="med">
    <p:fade/>
  </p:transition>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TextShape 1"/>
          <p:cNvSpPr txBox="1"/>
          <p:nvPr/>
        </p:nvSpPr>
        <p:spPr>
          <a:xfrm>
            <a:off x="628560" y="377280"/>
            <a:ext cx="7886520" cy="1325160"/>
          </a:xfrm>
          <a:prstGeom prst="rect">
            <a:avLst/>
          </a:prstGeom>
          <a:noFill/>
          <a:ln>
            <a:noFill/>
          </a:ln>
        </p:spPr>
        <p:txBody>
          <a:bodyPr anchor="ctr"/>
          <a:p>
            <a:pPr>
              <a:lnSpc>
                <a:spcPct val="90000"/>
              </a:lnSpc>
            </a:pPr>
            <a:r>
              <a:rPr b="0" lang="en-US" sz="4400" spc="-1" strike="noStrike">
                <a:solidFill>
                  <a:srgbClr val="3e4931"/>
                </a:solidFill>
                <a:uFill>
                  <a:solidFill>
                    <a:srgbClr val="ffffff"/>
                  </a:solidFill>
                </a:uFill>
                <a:latin typeface="Segoe UI Light"/>
              </a:rPr>
              <a:t>Precision-Recall curve</a:t>
            </a:r>
            <a:endParaRPr b="0" lang="en-US" sz="1800" spc="-1" strike="noStrike">
              <a:solidFill>
                <a:srgbClr val="000000"/>
              </a:solidFill>
              <a:uFill>
                <a:solidFill>
                  <a:srgbClr val="ffffff"/>
                </a:solidFill>
              </a:uFill>
              <a:latin typeface="Segoe UI Semilight"/>
            </a:endParaRPr>
          </a:p>
        </p:txBody>
      </p:sp>
      <p:sp>
        <p:nvSpPr>
          <p:cNvPr id="199" name="TextShape 2"/>
          <p:cNvSpPr txBox="1"/>
          <p:nvPr/>
        </p:nvSpPr>
        <p:spPr>
          <a:xfrm>
            <a:off x="8095320" y="174240"/>
            <a:ext cx="419400" cy="364680"/>
          </a:xfrm>
          <a:prstGeom prst="rect">
            <a:avLst/>
          </a:prstGeom>
          <a:noFill/>
          <a:ln>
            <a:noFill/>
          </a:ln>
        </p:spPr>
        <p:txBody>
          <a:bodyPr anchor="ctr"/>
          <a:p>
            <a:pPr algn="r">
              <a:lnSpc>
                <a:spcPct val="100000"/>
              </a:lnSpc>
            </a:pPr>
            <a:fld id="{19171440-D066-4154-A356-45A2F29AC077}" type="slidenum">
              <a:rPr b="0" lang="en-SG" sz="1200" spc="-1" strike="noStrike">
                <a:solidFill>
                  <a:srgbClr val="595959"/>
                </a:solidFill>
                <a:uFill>
                  <a:solidFill>
                    <a:srgbClr val="ffffff"/>
                  </a:solidFill>
                </a:uFill>
                <a:latin typeface="Segoe UI Semibold"/>
              </a:rPr>
              <a:t>1</a:t>
            </a:fld>
            <a:endParaRPr b="0" lang="en-SG" sz="1200" spc="-1" strike="noStrike">
              <a:solidFill>
                <a:srgbClr val="000000"/>
              </a:solidFill>
              <a:uFill>
                <a:solidFill>
                  <a:srgbClr val="ffffff"/>
                </a:solidFill>
              </a:uFill>
              <a:latin typeface="Times New Roman"/>
            </a:endParaRPr>
          </a:p>
        </p:txBody>
      </p:sp>
      <p:sp>
        <p:nvSpPr>
          <p:cNvPr id="200" name="TextShape 3"/>
          <p:cNvSpPr txBox="1"/>
          <p:nvPr/>
        </p:nvSpPr>
        <p:spPr>
          <a:xfrm>
            <a:off x="-79560" y="189720"/>
            <a:ext cx="1735560" cy="364680"/>
          </a:xfrm>
          <a:prstGeom prst="rect">
            <a:avLst/>
          </a:prstGeom>
          <a:noFill/>
          <a:ln>
            <a:noFill/>
          </a:ln>
        </p:spPr>
        <p:txBody>
          <a:bodyPr anchor="ctr"/>
          <a:p>
            <a:pPr algn="ctr">
              <a:lnSpc>
                <a:spcPct val="100000"/>
              </a:lnSpc>
            </a:pPr>
            <a:r>
              <a:rPr b="0" lang="en-SG" sz="1200" spc="-1" strike="noStrike">
                <a:solidFill>
                  <a:srgbClr val="595959"/>
                </a:solidFill>
                <a:uFill>
                  <a:solidFill>
                    <a:srgbClr val="ffffff"/>
                  </a:solidFill>
                </a:uFill>
                <a:latin typeface="Segoe UI Semibold"/>
              </a:rPr>
              <a:t>Isoform Comp. Model</a:t>
            </a:r>
            <a:endParaRPr b="0" lang="en-SG" sz="1200" spc="-1" strike="noStrike">
              <a:solidFill>
                <a:srgbClr val="000000"/>
              </a:solidFill>
              <a:uFill>
                <a:solidFill>
                  <a:srgbClr val="ffffff"/>
                </a:solidFill>
              </a:uFill>
              <a:latin typeface="Times New Roman"/>
            </a:endParaRPr>
          </a:p>
        </p:txBody>
      </p:sp>
      <p:pic>
        <p:nvPicPr>
          <p:cNvPr id="201" name="" descr=""/>
          <p:cNvPicPr/>
          <p:nvPr/>
        </p:nvPicPr>
        <p:blipFill>
          <a:blip r:embed="rId1"/>
          <a:stretch/>
        </p:blipFill>
        <p:spPr>
          <a:xfrm>
            <a:off x="914400" y="1371600"/>
            <a:ext cx="7314840" cy="5486040"/>
          </a:xfrm>
          <a:prstGeom prst="rect">
            <a:avLst/>
          </a:prstGeom>
          <a:ln>
            <a:noFill/>
          </a:ln>
        </p:spPr>
      </p:pic>
    </p:spTree>
  </p:cSld>
  <p:transition spd="med">
    <p:fade/>
  </p:transition>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TextShape 1"/>
          <p:cNvSpPr txBox="1"/>
          <p:nvPr/>
        </p:nvSpPr>
        <p:spPr>
          <a:xfrm>
            <a:off x="628560" y="377280"/>
            <a:ext cx="7886520" cy="1325160"/>
          </a:xfrm>
          <a:prstGeom prst="rect">
            <a:avLst/>
          </a:prstGeom>
          <a:noFill/>
          <a:ln>
            <a:noFill/>
          </a:ln>
        </p:spPr>
        <p:txBody>
          <a:bodyPr anchor="ctr"/>
          <a:p>
            <a:pPr>
              <a:lnSpc>
                <a:spcPct val="90000"/>
              </a:lnSpc>
            </a:pPr>
            <a:r>
              <a:rPr b="0" lang="en-US" sz="4400" spc="-1" strike="noStrike">
                <a:solidFill>
                  <a:srgbClr val="3e4931"/>
                </a:solidFill>
                <a:uFill>
                  <a:solidFill>
                    <a:srgbClr val="ffffff"/>
                  </a:solidFill>
                </a:uFill>
                <a:latin typeface="Segoe UI Light"/>
              </a:rPr>
              <a:t>Precision-Recall curve</a:t>
            </a:r>
            <a:endParaRPr b="0" lang="en-US" sz="1800" spc="-1" strike="noStrike">
              <a:solidFill>
                <a:srgbClr val="000000"/>
              </a:solidFill>
              <a:uFill>
                <a:solidFill>
                  <a:srgbClr val="ffffff"/>
                </a:solidFill>
              </a:uFill>
              <a:latin typeface="Segoe UI Semilight"/>
            </a:endParaRPr>
          </a:p>
        </p:txBody>
      </p:sp>
      <p:sp>
        <p:nvSpPr>
          <p:cNvPr id="203" name="TextShape 2"/>
          <p:cNvSpPr txBox="1"/>
          <p:nvPr/>
        </p:nvSpPr>
        <p:spPr>
          <a:xfrm>
            <a:off x="8095320" y="174240"/>
            <a:ext cx="419400" cy="364680"/>
          </a:xfrm>
          <a:prstGeom prst="rect">
            <a:avLst/>
          </a:prstGeom>
          <a:noFill/>
          <a:ln>
            <a:noFill/>
          </a:ln>
        </p:spPr>
        <p:txBody>
          <a:bodyPr anchor="ctr"/>
          <a:p>
            <a:pPr algn="r">
              <a:lnSpc>
                <a:spcPct val="100000"/>
              </a:lnSpc>
            </a:pPr>
            <a:fld id="{322ACB47-9E7A-407B-A5F1-AB3B60468047}" type="slidenum">
              <a:rPr b="0" lang="en-SG" sz="1200" spc="-1" strike="noStrike">
                <a:solidFill>
                  <a:srgbClr val="595959"/>
                </a:solidFill>
                <a:uFill>
                  <a:solidFill>
                    <a:srgbClr val="ffffff"/>
                  </a:solidFill>
                </a:uFill>
                <a:latin typeface="Segoe UI Semibold"/>
              </a:rPr>
              <a:t>1</a:t>
            </a:fld>
            <a:endParaRPr b="0" lang="en-SG" sz="1200" spc="-1" strike="noStrike">
              <a:solidFill>
                <a:srgbClr val="000000"/>
              </a:solidFill>
              <a:uFill>
                <a:solidFill>
                  <a:srgbClr val="ffffff"/>
                </a:solidFill>
              </a:uFill>
              <a:latin typeface="Times New Roman"/>
            </a:endParaRPr>
          </a:p>
        </p:txBody>
      </p:sp>
      <p:sp>
        <p:nvSpPr>
          <p:cNvPr id="204" name="TextShape 3"/>
          <p:cNvSpPr txBox="1"/>
          <p:nvPr/>
        </p:nvSpPr>
        <p:spPr>
          <a:xfrm>
            <a:off x="-79560" y="189720"/>
            <a:ext cx="1735560" cy="364680"/>
          </a:xfrm>
          <a:prstGeom prst="rect">
            <a:avLst/>
          </a:prstGeom>
          <a:noFill/>
          <a:ln>
            <a:noFill/>
          </a:ln>
        </p:spPr>
        <p:txBody>
          <a:bodyPr anchor="ctr"/>
          <a:p>
            <a:pPr algn="ctr">
              <a:lnSpc>
                <a:spcPct val="100000"/>
              </a:lnSpc>
            </a:pPr>
            <a:r>
              <a:rPr b="0" lang="en-SG" sz="1200" spc="-1" strike="noStrike">
                <a:solidFill>
                  <a:srgbClr val="595959"/>
                </a:solidFill>
                <a:uFill>
                  <a:solidFill>
                    <a:srgbClr val="ffffff"/>
                  </a:solidFill>
                </a:uFill>
                <a:latin typeface="Segoe UI Semibold"/>
              </a:rPr>
              <a:t>Isoform Comp. Model</a:t>
            </a:r>
            <a:endParaRPr b="0" lang="en-SG" sz="1200" spc="-1" strike="noStrike">
              <a:solidFill>
                <a:srgbClr val="000000"/>
              </a:solidFill>
              <a:uFill>
                <a:solidFill>
                  <a:srgbClr val="ffffff"/>
                </a:solidFill>
              </a:uFill>
              <a:latin typeface="Times New Roman"/>
            </a:endParaRPr>
          </a:p>
        </p:txBody>
      </p:sp>
      <p:pic>
        <p:nvPicPr>
          <p:cNvPr id="205" name="" descr=""/>
          <p:cNvPicPr/>
          <p:nvPr/>
        </p:nvPicPr>
        <p:blipFill>
          <a:blip r:embed="rId1"/>
          <a:stretch/>
        </p:blipFill>
        <p:spPr>
          <a:xfrm>
            <a:off x="921600" y="1371960"/>
            <a:ext cx="7314840" cy="5486040"/>
          </a:xfrm>
          <a:prstGeom prst="rect">
            <a:avLst/>
          </a:prstGeom>
          <a:ln>
            <a:noFill/>
          </a:ln>
        </p:spPr>
      </p:pic>
    </p:spTree>
  </p:cSld>
  <p:transition spd="med">
    <p:fade/>
  </p:transition>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TextShape 1"/>
          <p:cNvSpPr txBox="1"/>
          <p:nvPr/>
        </p:nvSpPr>
        <p:spPr>
          <a:xfrm>
            <a:off x="628560" y="377280"/>
            <a:ext cx="7886520" cy="1325160"/>
          </a:xfrm>
          <a:prstGeom prst="rect">
            <a:avLst/>
          </a:prstGeom>
          <a:noFill/>
          <a:ln>
            <a:noFill/>
          </a:ln>
        </p:spPr>
        <p:txBody>
          <a:bodyPr anchor="ctr"/>
          <a:p>
            <a:pPr>
              <a:lnSpc>
                <a:spcPct val="90000"/>
              </a:lnSpc>
            </a:pPr>
            <a:r>
              <a:rPr b="0" lang="en-US" sz="4400" spc="-1" strike="noStrike">
                <a:solidFill>
                  <a:srgbClr val="3e4931"/>
                </a:solidFill>
                <a:uFill>
                  <a:solidFill>
                    <a:srgbClr val="ffffff"/>
                  </a:solidFill>
                </a:uFill>
                <a:latin typeface="Segoe UI Light"/>
              </a:rPr>
              <a:t>Precision-Recall curve</a:t>
            </a:r>
            <a:endParaRPr b="0" lang="en-US" sz="1800" spc="-1" strike="noStrike">
              <a:solidFill>
                <a:srgbClr val="000000"/>
              </a:solidFill>
              <a:uFill>
                <a:solidFill>
                  <a:srgbClr val="ffffff"/>
                </a:solidFill>
              </a:uFill>
              <a:latin typeface="Segoe UI Semilight"/>
            </a:endParaRPr>
          </a:p>
        </p:txBody>
      </p:sp>
      <p:sp>
        <p:nvSpPr>
          <p:cNvPr id="207" name="TextShape 2"/>
          <p:cNvSpPr txBox="1"/>
          <p:nvPr/>
        </p:nvSpPr>
        <p:spPr>
          <a:xfrm>
            <a:off x="8095320" y="174240"/>
            <a:ext cx="419400" cy="364680"/>
          </a:xfrm>
          <a:prstGeom prst="rect">
            <a:avLst/>
          </a:prstGeom>
          <a:noFill/>
          <a:ln>
            <a:noFill/>
          </a:ln>
        </p:spPr>
        <p:txBody>
          <a:bodyPr anchor="ctr"/>
          <a:p>
            <a:pPr algn="r">
              <a:lnSpc>
                <a:spcPct val="100000"/>
              </a:lnSpc>
            </a:pPr>
            <a:fld id="{39D7030E-7FB3-4983-99F7-86B21B18B3C7}" type="slidenum">
              <a:rPr b="0" lang="en-SG" sz="1200" spc="-1" strike="noStrike">
                <a:solidFill>
                  <a:srgbClr val="595959"/>
                </a:solidFill>
                <a:uFill>
                  <a:solidFill>
                    <a:srgbClr val="ffffff"/>
                  </a:solidFill>
                </a:uFill>
                <a:latin typeface="Segoe UI Semibold"/>
              </a:rPr>
              <a:t>1</a:t>
            </a:fld>
            <a:endParaRPr b="0" lang="en-SG" sz="1200" spc="-1" strike="noStrike">
              <a:solidFill>
                <a:srgbClr val="000000"/>
              </a:solidFill>
              <a:uFill>
                <a:solidFill>
                  <a:srgbClr val="ffffff"/>
                </a:solidFill>
              </a:uFill>
              <a:latin typeface="Times New Roman"/>
            </a:endParaRPr>
          </a:p>
        </p:txBody>
      </p:sp>
      <p:sp>
        <p:nvSpPr>
          <p:cNvPr id="208" name="TextShape 3"/>
          <p:cNvSpPr txBox="1"/>
          <p:nvPr/>
        </p:nvSpPr>
        <p:spPr>
          <a:xfrm>
            <a:off x="-79560" y="189720"/>
            <a:ext cx="1735560" cy="364680"/>
          </a:xfrm>
          <a:prstGeom prst="rect">
            <a:avLst/>
          </a:prstGeom>
          <a:noFill/>
          <a:ln>
            <a:noFill/>
          </a:ln>
        </p:spPr>
        <p:txBody>
          <a:bodyPr anchor="ctr"/>
          <a:p>
            <a:pPr algn="ctr">
              <a:lnSpc>
                <a:spcPct val="100000"/>
              </a:lnSpc>
            </a:pPr>
            <a:r>
              <a:rPr b="0" lang="en-SG" sz="1200" spc="-1" strike="noStrike">
                <a:solidFill>
                  <a:srgbClr val="595959"/>
                </a:solidFill>
                <a:uFill>
                  <a:solidFill>
                    <a:srgbClr val="ffffff"/>
                  </a:solidFill>
                </a:uFill>
                <a:latin typeface="Segoe UI Semibold"/>
              </a:rPr>
              <a:t>Isoform Comp. Model</a:t>
            </a:r>
            <a:endParaRPr b="0" lang="en-SG" sz="1200" spc="-1" strike="noStrike">
              <a:solidFill>
                <a:srgbClr val="000000"/>
              </a:solidFill>
              <a:uFill>
                <a:solidFill>
                  <a:srgbClr val="ffffff"/>
                </a:solidFill>
              </a:uFill>
              <a:latin typeface="Times New Roman"/>
            </a:endParaRPr>
          </a:p>
        </p:txBody>
      </p:sp>
      <p:pic>
        <p:nvPicPr>
          <p:cNvPr id="209" name="" descr=""/>
          <p:cNvPicPr/>
          <p:nvPr/>
        </p:nvPicPr>
        <p:blipFill>
          <a:blip r:embed="rId1"/>
          <a:stretch/>
        </p:blipFill>
        <p:spPr>
          <a:xfrm>
            <a:off x="931320" y="1371960"/>
            <a:ext cx="7314840" cy="5486040"/>
          </a:xfrm>
          <a:prstGeom prst="rect">
            <a:avLst/>
          </a:prstGeom>
          <a:ln>
            <a:noFill/>
          </a:ln>
        </p:spPr>
      </p:pic>
    </p:spTree>
  </p:cSld>
  <p:transition spd="med">
    <p:fade/>
  </p:transition>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TextShape 1"/>
          <p:cNvSpPr txBox="1"/>
          <p:nvPr/>
        </p:nvSpPr>
        <p:spPr>
          <a:xfrm>
            <a:off x="628560" y="377280"/>
            <a:ext cx="7886520" cy="1325160"/>
          </a:xfrm>
          <a:prstGeom prst="rect">
            <a:avLst/>
          </a:prstGeom>
          <a:noFill/>
          <a:ln>
            <a:noFill/>
          </a:ln>
        </p:spPr>
        <p:txBody>
          <a:bodyPr anchor="ctr"/>
          <a:p>
            <a:pPr>
              <a:lnSpc>
                <a:spcPct val="90000"/>
              </a:lnSpc>
            </a:pPr>
            <a:r>
              <a:rPr b="0" lang="en-US" sz="4400" spc="-1" strike="noStrike">
                <a:solidFill>
                  <a:srgbClr val="3e4931"/>
                </a:solidFill>
                <a:uFill>
                  <a:solidFill>
                    <a:srgbClr val="ffffff"/>
                  </a:solidFill>
                </a:uFill>
                <a:latin typeface="Segoe UI Light"/>
              </a:rPr>
              <a:t>Precision-Recall curve(Old)</a:t>
            </a:r>
            <a:endParaRPr b="0" lang="en-US" sz="1800" spc="-1" strike="noStrike">
              <a:solidFill>
                <a:srgbClr val="000000"/>
              </a:solidFill>
              <a:uFill>
                <a:solidFill>
                  <a:srgbClr val="ffffff"/>
                </a:solidFill>
              </a:uFill>
              <a:latin typeface="Segoe UI Semilight"/>
            </a:endParaRPr>
          </a:p>
        </p:txBody>
      </p:sp>
      <p:pic>
        <p:nvPicPr>
          <p:cNvPr id="211" name="Content Placeholder 5" descr=""/>
          <p:cNvPicPr/>
          <p:nvPr/>
        </p:nvPicPr>
        <p:blipFill>
          <a:blip r:embed="rId1"/>
          <a:stretch/>
        </p:blipFill>
        <p:spPr>
          <a:xfrm>
            <a:off x="0" y="1494360"/>
            <a:ext cx="7725600" cy="5363280"/>
          </a:xfrm>
          <a:prstGeom prst="rect">
            <a:avLst/>
          </a:prstGeom>
          <a:ln>
            <a:noFill/>
          </a:ln>
        </p:spPr>
      </p:pic>
      <p:sp>
        <p:nvSpPr>
          <p:cNvPr id="212" name="TextShape 2"/>
          <p:cNvSpPr txBox="1"/>
          <p:nvPr/>
        </p:nvSpPr>
        <p:spPr>
          <a:xfrm>
            <a:off x="8095320" y="174240"/>
            <a:ext cx="419400" cy="364680"/>
          </a:xfrm>
          <a:prstGeom prst="rect">
            <a:avLst/>
          </a:prstGeom>
          <a:noFill/>
          <a:ln>
            <a:noFill/>
          </a:ln>
        </p:spPr>
        <p:txBody>
          <a:bodyPr anchor="ctr"/>
          <a:p>
            <a:pPr algn="r">
              <a:lnSpc>
                <a:spcPct val="100000"/>
              </a:lnSpc>
            </a:pPr>
            <a:fld id="{E4B4DE86-CDED-49F2-9A98-E13F4F8F713E}" type="slidenum">
              <a:rPr b="0" lang="en-SG" sz="1200" spc="-1" strike="noStrike">
                <a:solidFill>
                  <a:srgbClr val="595959"/>
                </a:solidFill>
                <a:uFill>
                  <a:solidFill>
                    <a:srgbClr val="ffffff"/>
                  </a:solidFill>
                </a:uFill>
                <a:latin typeface="Segoe UI Semibold"/>
              </a:rPr>
              <a:t>1</a:t>
            </a:fld>
            <a:endParaRPr b="0" lang="en-SG" sz="1200" spc="-1" strike="noStrike">
              <a:solidFill>
                <a:srgbClr val="000000"/>
              </a:solidFill>
              <a:uFill>
                <a:solidFill>
                  <a:srgbClr val="ffffff"/>
                </a:solidFill>
              </a:uFill>
              <a:latin typeface="Times New Roman"/>
            </a:endParaRPr>
          </a:p>
        </p:txBody>
      </p:sp>
      <p:sp>
        <p:nvSpPr>
          <p:cNvPr id="213" name="TextShape 3"/>
          <p:cNvSpPr txBox="1"/>
          <p:nvPr/>
        </p:nvSpPr>
        <p:spPr>
          <a:xfrm>
            <a:off x="-79560" y="189720"/>
            <a:ext cx="1735560" cy="364680"/>
          </a:xfrm>
          <a:prstGeom prst="rect">
            <a:avLst/>
          </a:prstGeom>
          <a:noFill/>
          <a:ln>
            <a:noFill/>
          </a:ln>
        </p:spPr>
        <p:txBody>
          <a:bodyPr anchor="ctr"/>
          <a:p>
            <a:pPr algn="ctr">
              <a:lnSpc>
                <a:spcPct val="100000"/>
              </a:lnSpc>
            </a:pPr>
            <a:r>
              <a:rPr b="0" lang="en-SG" sz="1200" spc="-1" strike="noStrike">
                <a:solidFill>
                  <a:srgbClr val="595959"/>
                </a:solidFill>
                <a:uFill>
                  <a:solidFill>
                    <a:srgbClr val="ffffff"/>
                  </a:solidFill>
                </a:uFill>
                <a:latin typeface="Segoe UI Semibold"/>
              </a:rPr>
              <a:t>Isoform Comp. Model</a:t>
            </a:r>
            <a:endParaRPr b="0" lang="en-SG" sz="1200" spc="-1" strike="noStrike">
              <a:solidFill>
                <a:srgbClr val="000000"/>
              </a:solidFill>
              <a:uFill>
                <a:solidFill>
                  <a:srgbClr val="ffffff"/>
                </a:solidFill>
              </a:uFill>
              <a:latin typeface="Times New Roman"/>
            </a:endParaRPr>
          </a:p>
        </p:txBody>
      </p:sp>
    </p:spTree>
  </p:cSld>
  <p:transition spd="med">
    <p:fade/>
  </p:transition>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4" name="Content Placeholder 5" descr=""/>
          <p:cNvPicPr/>
          <p:nvPr/>
        </p:nvPicPr>
        <p:blipFill>
          <a:blip r:embed="rId1"/>
          <a:stretch/>
        </p:blipFill>
        <p:spPr>
          <a:xfrm>
            <a:off x="0" y="1494360"/>
            <a:ext cx="7725600" cy="5363280"/>
          </a:xfrm>
          <a:prstGeom prst="rect">
            <a:avLst/>
          </a:prstGeom>
          <a:ln>
            <a:noFill/>
          </a:ln>
        </p:spPr>
      </p:pic>
      <p:sp>
        <p:nvSpPr>
          <p:cNvPr id="215" name="TextShape 1"/>
          <p:cNvSpPr txBox="1"/>
          <p:nvPr/>
        </p:nvSpPr>
        <p:spPr>
          <a:xfrm>
            <a:off x="628560" y="377280"/>
            <a:ext cx="7886520" cy="1325160"/>
          </a:xfrm>
          <a:prstGeom prst="rect">
            <a:avLst/>
          </a:prstGeom>
          <a:noFill/>
          <a:ln>
            <a:noFill/>
          </a:ln>
        </p:spPr>
        <p:txBody>
          <a:bodyPr anchor="ctr"/>
          <a:p>
            <a:pPr>
              <a:lnSpc>
                <a:spcPct val="90000"/>
              </a:lnSpc>
            </a:pPr>
            <a:r>
              <a:rPr b="0" lang="en-US" sz="4400" spc="-1" strike="noStrike">
                <a:solidFill>
                  <a:srgbClr val="3e4931"/>
                </a:solidFill>
                <a:uFill>
                  <a:solidFill>
                    <a:srgbClr val="ffffff"/>
                  </a:solidFill>
                </a:uFill>
                <a:latin typeface="Segoe UI Light"/>
              </a:rPr>
              <a:t>Precision-Recall curve(old)</a:t>
            </a:r>
            <a:endParaRPr b="0" lang="en-US" sz="1800" spc="-1" strike="noStrike">
              <a:solidFill>
                <a:srgbClr val="000000"/>
              </a:solidFill>
              <a:uFill>
                <a:solidFill>
                  <a:srgbClr val="ffffff"/>
                </a:solidFill>
              </a:uFill>
              <a:latin typeface="Segoe UI Semilight"/>
            </a:endParaRPr>
          </a:p>
        </p:txBody>
      </p:sp>
      <p:sp>
        <p:nvSpPr>
          <p:cNvPr id="216" name="TextShape 2"/>
          <p:cNvSpPr txBox="1"/>
          <p:nvPr/>
        </p:nvSpPr>
        <p:spPr>
          <a:xfrm>
            <a:off x="8095320" y="174240"/>
            <a:ext cx="419400" cy="364680"/>
          </a:xfrm>
          <a:prstGeom prst="rect">
            <a:avLst/>
          </a:prstGeom>
          <a:noFill/>
          <a:ln>
            <a:noFill/>
          </a:ln>
        </p:spPr>
        <p:txBody>
          <a:bodyPr anchor="ctr"/>
          <a:p>
            <a:pPr algn="r">
              <a:lnSpc>
                <a:spcPct val="100000"/>
              </a:lnSpc>
            </a:pPr>
            <a:fld id="{2C695C56-2ECC-48BE-B7ED-1B8D33412DBF}" type="slidenum">
              <a:rPr b="0" lang="en-SG" sz="1200" spc="-1" strike="noStrike">
                <a:solidFill>
                  <a:srgbClr val="595959"/>
                </a:solidFill>
                <a:uFill>
                  <a:solidFill>
                    <a:srgbClr val="ffffff"/>
                  </a:solidFill>
                </a:uFill>
                <a:latin typeface="Segoe UI Semibold"/>
              </a:rPr>
              <a:t>1</a:t>
            </a:fld>
            <a:endParaRPr b="0" lang="en-SG" sz="1200" spc="-1" strike="noStrike">
              <a:solidFill>
                <a:srgbClr val="000000"/>
              </a:solidFill>
              <a:uFill>
                <a:solidFill>
                  <a:srgbClr val="ffffff"/>
                </a:solidFill>
              </a:uFill>
              <a:latin typeface="Times New Roman"/>
            </a:endParaRPr>
          </a:p>
        </p:txBody>
      </p:sp>
      <p:sp>
        <p:nvSpPr>
          <p:cNvPr id="217" name="TextShape 3"/>
          <p:cNvSpPr txBox="1"/>
          <p:nvPr/>
        </p:nvSpPr>
        <p:spPr>
          <a:xfrm>
            <a:off x="-79560" y="189720"/>
            <a:ext cx="1735560" cy="364680"/>
          </a:xfrm>
          <a:prstGeom prst="rect">
            <a:avLst/>
          </a:prstGeom>
          <a:noFill/>
          <a:ln>
            <a:noFill/>
          </a:ln>
        </p:spPr>
        <p:txBody>
          <a:bodyPr anchor="ctr"/>
          <a:p>
            <a:pPr algn="ctr">
              <a:lnSpc>
                <a:spcPct val="100000"/>
              </a:lnSpc>
            </a:pPr>
            <a:r>
              <a:rPr b="0" lang="en-SG" sz="1200" spc="-1" strike="noStrike">
                <a:solidFill>
                  <a:srgbClr val="595959"/>
                </a:solidFill>
                <a:uFill>
                  <a:solidFill>
                    <a:srgbClr val="ffffff"/>
                  </a:solidFill>
                </a:uFill>
                <a:latin typeface="Segoe UI Semibold"/>
              </a:rPr>
              <a:t>Isoform Comp. Model</a:t>
            </a:r>
            <a:endParaRPr b="0" lang="en-SG" sz="1200" spc="-1" strike="noStrike">
              <a:solidFill>
                <a:srgbClr val="000000"/>
              </a:solidFill>
              <a:uFill>
                <a:solidFill>
                  <a:srgbClr val="ffffff"/>
                </a:solidFill>
              </a:uFill>
              <a:latin typeface="Times New Roman"/>
            </a:endParaRPr>
          </a:p>
        </p:txBody>
      </p:sp>
    </p:spTree>
  </p:cSld>
  <p:transition spd="med">
    <p:fade/>
  </p:transition>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8" name="Content Placeholder 5" descr=""/>
          <p:cNvPicPr/>
          <p:nvPr/>
        </p:nvPicPr>
        <p:blipFill>
          <a:blip r:embed="rId1"/>
          <a:stretch/>
        </p:blipFill>
        <p:spPr>
          <a:xfrm>
            <a:off x="0" y="1494360"/>
            <a:ext cx="7725600" cy="5363280"/>
          </a:xfrm>
          <a:prstGeom prst="rect">
            <a:avLst/>
          </a:prstGeom>
          <a:ln>
            <a:noFill/>
          </a:ln>
        </p:spPr>
      </p:pic>
      <p:sp>
        <p:nvSpPr>
          <p:cNvPr id="219" name="TextShape 1"/>
          <p:cNvSpPr txBox="1"/>
          <p:nvPr/>
        </p:nvSpPr>
        <p:spPr>
          <a:xfrm>
            <a:off x="628560" y="377280"/>
            <a:ext cx="7886520" cy="1325160"/>
          </a:xfrm>
          <a:prstGeom prst="rect">
            <a:avLst/>
          </a:prstGeom>
          <a:noFill/>
          <a:ln>
            <a:noFill/>
          </a:ln>
        </p:spPr>
        <p:txBody>
          <a:bodyPr anchor="ctr"/>
          <a:p>
            <a:pPr>
              <a:lnSpc>
                <a:spcPct val="90000"/>
              </a:lnSpc>
            </a:pPr>
            <a:r>
              <a:rPr b="0" lang="en-US" sz="4400" spc="-1" strike="noStrike">
                <a:solidFill>
                  <a:srgbClr val="3e4931"/>
                </a:solidFill>
                <a:uFill>
                  <a:solidFill>
                    <a:srgbClr val="ffffff"/>
                  </a:solidFill>
                </a:uFill>
                <a:latin typeface="Segoe UI Light"/>
              </a:rPr>
              <a:t>Precision-Recall curve(old)</a:t>
            </a:r>
            <a:endParaRPr b="0" lang="en-US" sz="1800" spc="-1" strike="noStrike">
              <a:solidFill>
                <a:srgbClr val="000000"/>
              </a:solidFill>
              <a:uFill>
                <a:solidFill>
                  <a:srgbClr val="ffffff"/>
                </a:solidFill>
              </a:uFill>
              <a:latin typeface="Segoe UI Semilight"/>
            </a:endParaRPr>
          </a:p>
        </p:txBody>
      </p:sp>
      <p:sp>
        <p:nvSpPr>
          <p:cNvPr id="220" name="TextShape 2"/>
          <p:cNvSpPr txBox="1"/>
          <p:nvPr/>
        </p:nvSpPr>
        <p:spPr>
          <a:xfrm>
            <a:off x="8095320" y="174240"/>
            <a:ext cx="419400" cy="364680"/>
          </a:xfrm>
          <a:prstGeom prst="rect">
            <a:avLst/>
          </a:prstGeom>
          <a:noFill/>
          <a:ln>
            <a:noFill/>
          </a:ln>
        </p:spPr>
        <p:txBody>
          <a:bodyPr anchor="ctr"/>
          <a:p>
            <a:pPr algn="r">
              <a:lnSpc>
                <a:spcPct val="100000"/>
              </a:lnSpc>
            </a:pPr>
            <a:fld id="{CFC43D0F-461E-42E4-BC1E-FF6EBEA7C9C0}" type="slidenum">
              <a:rPr b="0" lang="en-SG" sz="1200" spc="-1" strike="noStrike">
                <a:solidFill>
                  <a:srgbClr val="595959"/>
                </a:solidFill>
                <a:uFill>
                  <a:solidFill>
                    <a:srgbClr val="ffffff"/>
                  </a:solidFill>
                </a:uFill>
                <a:latin typeface="Segoe UI Semibold"/>
              </a:rPr>
              <a:t>1</a:t>
            </a:fld>
            <a:endParaRPr b="0" lang="en-SG" sz="1200" spc="-1" strike="noStrike">
              <a:solidFill>
                <a:srgbClr val="000000"/>
              </a:solidFill>
              <a:uFill>
                <a:solidFill>
                  <a:srgbClr val="ffffff"/>
                </a:solidFill>
              </a:uFill>
              <a:latin typeface="Times New Roman"/>
            </a:endParaRPr>
          </a:p>
        </p:txBody>
      </p:sp>
      <p:sp>
        <p:nvSpPr>
          <p:cNvPr id="221" name="TextShape 3"/>
          <p:cNvSpPr txBox="1"/>
          <p:nvPr/>
        </p:nvSpPr>
        <p:spPr>
          <a:xfrm>
            <a:off x="-79560" y="189720"/>
            <a:ext cx="1735560" cy="364680"/>
          </a:xfrm>
          <a:prstGeom prst="rect">
            <a:avLst/>
          </a:prstGeom>
          <a:noFill/>
          <a:ln>
            <a:noFill/>
          </a:ln>
        </p:spPr>
        <p:txBody>
          <a:bodyPr anchor="ctr"/>
          <a:p>
            <a:pPr algn="ctr">
              <a:lnSpc>
                <a:spcPct val="100000"/>
              </a:lnSpc>
            </a:pPr>
            <a:r>
              <a:rPr b="0" lang="en-SG" sz="1200" spc="-1" strike="noStrike">
                <a:solidFill>
                  <a:srgbClr val="595959"/>
                </a:solidFill>
                <a:uFill>
                  <a:solidFill>
                    <a:srgbClr val="ffffff"/>
                  </a:solidFill>
                </a:uFill>
                <a:latin typeface="Segoe UI Semibold"/>
              </a:rPr>
              <a:t>Isoform Comp. Model</a:t>
            </a:r>
            <a:endParaRPr b="0" lang="en-SG" sz="1200" spc="-1" strike="noStrike">
              <a:solidFill>
                <a:srgbClr val="000000"/>
              </a:solidFill>
              <a:uFill>
                <a:solidFill>
                  <a:srgbClr val="ffffff"/>
                </a:solidFill>
              </a:uFill>
              <a:latin typeface="Times New Roman"/>
            </a:endParaRPr>
          </a:p>
        </p:txBody>
      </p:sp>
    </p:spTree>
  </p:cSld>
  <p:transition spd="med">
    <p:fade/>
  </p:transition>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TextShape 1"/>
          <p:cNvSpPr txBox="1"/>
          <p:nvPr/>
        </p:nvSpPr>
        <p:spPr>
          <a:xfrm>
            <a:off x="628560" y="377280"/>
            <a:ext cx="7886520" cy="1325160"/>
          </a:xfrm>
          <a:prstGeom prst="rect">
            <a:avLst/>
          </a:prstGeom>
          <a:noFill/>
          <a:ln>
            <a:noFill/>
          </a:ln>
        </p:spPr>
        <p:txBody>
          <a:bodyPr anchor="ctr"/>
          <a:p>
            <a:pPr>
              <a:lnSpc>
                <a:spcPct val="90000"/>
              </a:lnSpc>
            </a:pPr>
            <a:r>
              <a:rPr b="0" lang="en-US" sz="4400" spc="-1" strike="noStrike">
                <a:solidFill>
                  <a:srgbClr val="3e4931"/>
                </a:solidFill>
                <a:uFill>
                  <a:solidFill>
                    <a:srgbClr val="ffffff"/>
                  </a:solidFill>
                </a:uFill>
                <a:latin typeface="Segoe UI Light"/>
              </a:rPr>
              <a:t>Acknowledgements</a:t>
            </a:r>
            <a:endParaRPr b="0" lang="en-US" sz="1800" spc="-1" strike="noStrike">
              <a:solidFill>
                <a:srgbClr val="000000"/>
              </a:solidFill>
              <a:uFill>
                <a:solidFill>
                  <a:srgbClr val="ffffff"/>
                </a:solidFill>
              </a:uFill>
              <a:latin typeface="Segoe UI Semilight"/>
            </a:endParaRPr>
          </a:p>
        </p:txBody>
      </p:sp>
      <p:sp>
        <p:nvSpPr>
          <p:cNvPr id="223" name="TextShape 2"/>
          <p:cNvSpPr txBox="1"/>
          <p:nvPr/>
        </p:nvSpPr>
        <p:spPr>
          <a:xfrm>
            <a:off x="8095320" y="174240"/>
            <a:ext cx="419400" cy="364680"/>
          </a:xfrm>
          <a:prstGeom prst="rect">
            <a:avLst/>
          </a:prstGeom>
          <a:noFill/>
          <a:ln>
            <a:noFill/>
          </a:ln>
        </p:spPr>
        <p:txBody>
          <a:bodyPr anchor="ctr"/>
          <a:p>
            <a:pPr algn="r">
              <a:lnSpc>
                <a:spcPct val="100000"/>
              </a:lnSpc>
            </a:pPr>
            <a:fld id="{629A7641-D2D4-4A8E-A5A3-FC08FF77CA40}" type="slidenum">
              <a:rPr b="0" lang="en-SG" sz="1200" spc="-1" strike="noStrike">
                <a:solidFill>
                  <a:srgbClr val="595959"/>
                </a:solidFill>
                <a:uFill>
                  <a:solidFill>
                    <a:srgbClr val="ffffff"/>
                  </a:solidFill>
                </a:uFill>
                <a:latin typeface="Segoe UI Semibold"/>
              </a:rPr>
              <a:t>1</a:t>
            </a:fld>
            <a:endParaRPr b="0" lang="en-SG" sz="1200" spc="-1" strike="noStrike">
              <a:solidFill>
                <a:srgbClr val="000000"/>
              </a:solidFill>
              <a:uFill>
                <a:solidFill>
                  <a:srgbClr val="ffffff"/>
                </a:solidFill>
              </a:uFill>
              <a:latin typeface="Times New Roman"/>
            </a:endParaRPr>
          </a:p>
        </p:txBody>
      </p:sp>
      <p:sp>
        <p:nvSpPr>
          <p:cNvPr id="224" name="TextShape 3"/>
          <p:cNvSpPr txBox="1"/>
          <p:nvPr/>
        </p:nvSpPr>
        <p:spPr>
          <a:xfrm>
            <a:off x="-79560" y="189720"/>
            <a:ext cx="1735560" cy="364680"/>
          </a:xfrm>
          <a:prstGeom prst="rect">
            <a:avLst/>
          </a:prstGeom>
          <a:noFill/>
          <a:ln>
            <a:noFill/>
          </a:ln>
        </p:spPr>
        <p:txBody>
          <a:bodyPr anchor="ctr"/>
          <a:p>
            <a:pPr algn="ctr">
              <a:lnSpc>
                <a:spcPct val="100000"/>
              </a:lnSpc>
            </a:pPr>
            <a:r>
              <a:rPr b="0" lang="en-SG" sz="1200" spc="-1" strike="noStrike">
                <a:solidFill>
                  <a:srgbClr val="595959"/>
                </a:solidFill>
                <a:uFill>
                  <a:solidFill>
                    <a:srgbClr val="ffffff"/>
                  </a:solidFill>
                </a:uFill>
                <a:latin typeface="Segoe UI Semibold"/>
              </a:rPr>
              <a:t>Isoform Comp. Model</a:t>
            </a:r>
            <a:endParaRPr b="0" lang="en-SG" sz="1200" spc="-1" strike="noStrike">
              <a:solidFill>
                <a:srgbClr val="000000"/>
              </a:solidFill>
              <a:uFill>
                <a:solidFill>
                  <a:srgbClr val="ffffff"/>
                </a:solidFill>
              </a:uFill>
              <a:latin typeface="Times New Roman"/>
            </a:endParaRPr>
          </a:p>
        </p:txBody>
      </p:sp>
      <p:pic>
        <p:nvPicPr>
          <p:cNvPr id="225" name="Picture 5" descr=""/>
          <p:cNvPicPr/>
          <p:nvPr/>
        </p:nvPicPr>
        <p:blipFill>
          <a:blip r:embed="rId1"/>
          <a:stretch/>
        </p:blipFill>
        <p:spPr>
          <a:xfrm>
            <a:off x="628560" y="1464480"/>
            <a:ext cx="7582680" cy="5200920"/>
          </a:xfrm>
          <a:prstGeom prst="rect">
            <a:avLst/>
          </a:prstGeom>
          <a:ln>
            <a:noFill/>
          </a:ln>
        </p:spPr>
      </p:pic>
    </p:spTree>
  </p:cSld>
  <p:transition spd="med">
    <p:fade/>
  </p:transition>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TextShape 1"/>
          <p:cNvSpPr txBox="1"/>
          <p:nvPr/>
        </p:nvSpPr>
        <p:spPr>
          <a:xfrm>
            <a:off x="628560" y="377280"/>
            <a:ext cx="7886520" cy="1325160"/>
          </a:xfrm>
          <a:prstGeom prst="rect">
            <a:avLst/>
          </a:prstGeom>
          <a:noFill/>
          <a:ln>
            <a:noFill/>
          </a:ln>
        </p:spPr>
        <p:txBody>
          <a:bodyPr anchor="ctr"/>
          <a:p>
            <a:endParaRPr b="0" lang="en-US" sz="1800" spc="-1" strike="noStrike">
              <a:solidFill>
                <a:srgbClr val="000000"/>
              </a:solidFill>
              <a:uFill>
                <a:solidFill>
                  <a:srgbClr val="ffffff"/>
                </a:solidFill>
              </a:uFill>
              <a:latin typeface="Segoe UI Semilight"/>
            </a:endParaRPr>
          </a:p>
        </p:txBody>
      </p:sp>
      <p:sp>
        <p:nvSpPr>
          <p:cNvPr id="227" name="TextShape 2"/>
          <p:cNvSpPr txBox="1"/>
          <p:nvPr/>
        </p:nvSpPr>
        <p:spPr>
          <a:xfrm>
            <a:off x="628560" y="1825560"/>
            <a:ext cx="7886520" cy="4350960"/>
          </a:xfrm>
          <a:prstGeom prst="rect">
            <a:avLst/>
          </a:prstGeom>
          <a:noFill/>
          <a:ln>
            <a:noFill/>
          </a:ln>
        </p:spPr>
        <p:txBody>
          <a:bodyPr/>
          <a:p>
            <a:pPr>
              <a:lnSpc>
                <a:spcPct val="100000"/>
              </a:lnSpc>
            </a:pPr>
            <a:r>
              <a:rPr b="0" lang="en-US" sz="2400" spc="-1" strike="noStrike">
                <a:solidFill>
                  <a:srgbClr val="444d26"/>
                </a:solidFill>
                <a:uFill>
                  <a:solidFill>
                    <a:srgbClr val="ffffff"/>
                  </a:solidFill>
                </a:uFill>
                <a:latin typeface="Segoe UI Semilight"/>
              </a:rPr>
              <a:t>[5] Anderson, Marti J. "A New Method for Non-parametric Multivariate Analysis of Variance." </a:t>
            </a:r>
            <a:r>
              <a:rPr b="0" i="1" lang="en-US" sz="2400" spc="-1" strike="noStrike">
                <a:solidFill>
                  <a:srgbClr val="444d26"/>
                </a:solidFill>
                <a:uFill>
                  <a:solidFill>
                    <a:srgbClr val="ffffff"/>
                  </a:solidFill>
                </a:uFill>
                <a:latin typeface="Segoe UI Semilight"/>
              </a:rPr>
              <a:t>Austral Ecology</a:t>
            </a:r>
            <a:r>
              <a:rPr b="0" lang="en-US" sz="2400" spc="-1" strike="noStrike">
                <a:solidFill>
                  <a:srgbClr val="444d26"/>
                </a:solidFill>
                <a:uFill>
                  <a:solidFill>
                    <a:srgbClr val="ffffff"/>
                  </a:solidFill>
                </a:uFill>
                <a:latin typeface="Segoe UI Semilight"/>
              </a:rPr>
              <a:t> 26, no. 1 (2008): 32-46. doi:10.1111/j.1442-9993.2001.tb00081.x. </a:t>
            </a:r>
            <a:endParaRPr b="0" lang="en-US" sz="2400" spc="-1" strike="noStrike">
              <a:solidFill>
                <a:srgbClr val="444d26"/>
              </a:solidFill>
              <a:uFill>
                <a:solidFill>
                  <a:srgbClr val="ffffff"/>
                </a:solidFill>
              </a:uFill>
              <a:latin typeface="Segoe UI Semilight"/>
            </a:endParaRPr>
          </a:p>
          <a:p>
            <a:pPr>
              <a:lnSpc>
                <a:spcPct val="100000"/>
              </a:lnSpc>
            </a:pPr>
            <a:endParaRPr b="0" lang="en-US" sz="2400" spc="-1" strike="noStrike">
              <a:solidFill>
                <a:srgbClr val="444d26"/>
              </a:solidFill>
              <a:uFill>
                <a:solidFill>
                  <a:srgbClr val="ffffff"/>
                </a:solidFill>
              </a:uFill>
              <a:latin typeface="Segoe UI Semilight"/>
            </a:endParaRPr>
          </a:p>
          <a:p>
            <a:pPr>
              <a:lnSpc>
                <a:spcPct val="100000"/>
              </a:lnSpc>
            </a:pPr>
            <a:r>
              <a:rPr b="0" lang="en-US" sz="2400" spc="-1" strike="noStrike">
                <a:solidFill>
                  <a:srgbClr val="444d26"/>
                </a:solidFill>
                <a:uFill>
                  <a:solidFill>
                    <a:srgbClr val="ffffff"/>
                  </a:solidFill>
                </a:uFill>
                <a:latin typeface="Segoe UI Semilight"/>
              </a:rPr>
              <a:t>[6] Monlong, Jean, Miquel Calvo, Pedro G. Ferreira, and Roderic Guigó. "Identification of Genetic Variants Associated with Alternative Splicing Using SQTLseekeR." </a:t>
            </a:r>
            <a:r>
              <a:rPr b="0" i="1" lang="en-US" sz="2400" spc="-1" strike="noStrike">
                <a:solidFill>
                  <a:srgbClr val="444d26"/>
                </a:solidFill>
                <a:uFill>
                  <a:solidFill>
                    <a:srgbClr val="ffffff"/>
                  </a:solidFill>
                </a:uFill>
                <a:latin typeface="Segoe UI Semilight"/>
              </a:rPr>
              <a:t>Nature Communications Nat Comms</a:t>
            </a:r>
            <a:r>
              <a:rPr b="0" lang="en-US" sz="2400" spc="-1" strike="noStrike">
                <a:solidFill>
                  <a:srgbClr val="444d26"/>
                </a:solidFill>
                <a:uFill>
                  <a:solidFill>
                    <a:srgbClr val="ffffff"/>
                  </a:solidFill>
                </a:uFill>
                <a:latin typeface="Segoe UI Semilight"/>
              </a:rPr>
              <a:t> 5 (2014): 4698. doi:10.1038/ncomms5698. </a:t>
            </a:r>
            <a:endParaRPr b="0" lang="en-US" sz="2400" spc="-1" strike="noStrike">
              <a:solidFill>
                <a:srgbClr val="444d26"/>
              </a:solidFill>
              <a:uFill>
                <a:solidFill>
                  <a:srgbClr val="ffffff"/>
                </a:solidFill>
              </a:uFill>
              <a:latin typeface="Segoe UI Semilight"/>
            </a:endParaRPr>
          </a:p>
          <a:p>
            <a:pPr>
              <a:lnSpc>
                <a:spcPct val="100000"/>
              </a:lnSpc>
            </a:pPr>
            <a:endParaRPr b="0" lang="en-US" sz="2400" spc="-1" strike="noStrike">
              <a:solidFill>
                <a:srgbClr val="444d26"/>
              </a:solidFill>
              <a:uFill>
                <a:solidFill>
                  <a:srgbClr val="ffffff"/>
                </a:solidFill>
              </a:uFill>
              <a:latin typeface="Segoe UI Semilight"/>
            </a:endParaRPr>
          </a:p>
          <a:p>
            <a:pPr>
              <a:lnSpc>
                <a:spcPct val="100000"/>
              </a:lnSpc>
            </a:pPr>
            <a:endParaRPr b="0" lang="en-US" sz="2400" spc="-1" strike="noStrike">
              <a:solidFill>
                <a:srgbClr val="444d26"/>
              </a:solidFill>
              <a:uFill>
                <a:solidFill>
                  <a:srgbClr val="ffffff"/>
                </a:solidFill>
              </a:uFill>
              <a:latin typeface="Segoe UI Semilight"/>
            </a:endParaRPr>
          </a:p>
        </p:txBody>
      </p:sp>
      <p:sp>
        <p:nvSpPr>
          <p:cNvPr id="228" name="TextShape 3"/>
          <p:cNvSpPr txBox="1"/>
          <p:nvPr/>
        </p:nvSpPr>
        <p:spPr>
          <a:xfrm>
            <a:off x="8095320" y="174240"/>
            <a:ext cx="419400" cy="364680"/>
          </a:xfrm>
          <a:prstGeom prst="rect">
            <a:avLst/>
          </a:prstGeom>
          <a:noFill/>
          <a:ln>
            <a:noFill/>
          </a:ln>
        </p:spPr>
        <p:txBody>
          <a:bodyPr anchor="ctr"/>
          <a:p>
            <a:pPr algn="r">
              <a:lnSpc>
                <a:spcPct val="100000"/>
              </a:lnSpc>
            </a:pPr>
            <a:fld id="{C68B7A83-D16A-4EC5-AE80-9BB1AAE11BA7}" type="slidenum">
              <a:rPr b="0" lang="en-SG" sz="1200" spc="-1" strike="noStrike">
                <a:solidFill>
                  <a:srgbClr val="595959"/>
                </a:solidFill>
                <a:uFill>
                  <a:solidFill>
                    <a:srgbClr val="ffffff"/>
                  </a:solidFill>
                </a:uFill>
                <a:latin typeface="Segoe UI Semibold"/>
              </a:rPr>
              <a:t>1</a:t>
            </a:fld>
            <a:endParaRPr b="0" lang="en-SG" sz="1200" spc="-1" strike="noStrike">
              <a:solidFill>
                <a:srgbClr val="000000"/>
              </a:solidFill>
              <a:uFill>
                <a:solidFill>
                  <a:srgbClr val="ffffff"/>
                </a:solidFill>
              </a:uFill>
              <a:latin typeface="Times New Roman"/>
            </a:endParaRPr>
          </a:p>
        </p:txBody>
      </p:sp>
      <p:sp>
        <p:nvSpPr>
          <p:cNvPr id="229" name="TextShape 4"/>
          <p:cNvSpPr txBox="1"/>
          <p:nvPr/>
        </p:nvSpPr>
        <p:spPr>
          <a:xfrm>
            <a:off x="-79560" y="189720"/>
            <a:ext cx="1735560" cy="364680"/>
          </a:xfrm>
          <a:prstGeom prst="rect">
            <a:avLst/>
          </a:prstGeom>
          <a:noFill/>
          <a:ln>
            <a:noFill/>
          </a:ln>
        </p:spPr>
        <p:txBody>
          <a:bodyPr anchor="ctr"/>
          <a:p>
            <a:pPr algn="ctr">
              <a:lnSpc>
                <a:spcPct val="100000"/>
              </a:lnSpc>
            </a:pPr>
            <a:r>
              <a:rPr b="0" lang="en-SG" sz="1200" spc="-1" strike="noStrike">
                <a:solidFill>
                  <a:srgbClr val="595959"/>
                </a:solidFill>
                <a:uFill>
                  <a:solidFill>
                    <a:srgbClr val="ffffff"/>
                  </a:solidFill>
                </a:uFill>
                <a:latin typeface="Segoe UI Semibold"/>
              </a:rPr>
              <a:t>Isoform Comp. Model</a:t>
            </a:r>
            <a:endParaRPr b="0" lang="en-SG" sz="1200" spc="-1" strike="noStrike">
              <a:solidFill>
                <a:srgbClr val="000000"/>
              </a:solidFill>
              <a:uFill>
                <a:solidFill>
                  <a:srgbClr val="ffffff"/>
                </a:solidFill>
              </a:uFill>
              <a:latin typeface="Times New Roman"/>
            </a:endParaRPr>
          </a:p>
        </p:txBody>
      </p:sp>
    </p:spTree>
  </p:cSld>
  <p:transition spd="med">
    <p:fade/>
  </p:transition>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628560" y="377280"/>
            <a:ext cx="7886520" cy="1325160"/>
          </a:xfrm>
          <a:prstGeom prst="rect">
            <a:avLst/>
          </a:prstGeom>
          <a:noFill/>
          <a:ln>
            <a:noFill/>
          </a:ln>
        </p:spPr>
        <p:txBody>
          <a:bodyPr anchor="ctr"/>
          <a:p>
            <a:pPr>
              <a:lnSpc>
                <a:spcPct val="90000"/>
              </a:lnSpc>
            </a:pPr>
            <a:r>
              <a:rPr b="0" lang="en-US" sz="4400" spc="-1" strike="noStrike">
                <a:solidFill>
                  <a:srgbClr val="3e4931"/>
                </a:solidFill>
                <a:uFill>
                  <a:solidFill>
                    <a:srgbClr val="ffffff"/>
                  </a:solidFill>
                </a:uFill>
                <a:latin typeface="Segoe UI Light"/>
              </a:rPr>
              <a:t>Overall Folder Structure</a:t>
            </a:r>
            <a:endParaRPr b="0" lang="en-US" sz="1800" spc="-1" strike="noStrike">
              <a:solidFill>
                <a:srgbClr val="000000"/>
              </a:solidFill>
              <a:uFill>
                <a:solidFill>
                  <a:srgbClr val="ffffff"/>
                </a:solidFill>
              </a:uFill>
              <a:latin typeface="Segoe UI Semilight"/>
            </a:endParaRPr>
          </a:p>
        </p:txBody>
      </p:sp>
      <p:sp>
        <p:nvSpPr>
          <p:cNvPr id="97" name="TextShape 2"/>
          <p:cNvSpPr txBox="1"/>
          <p:nvPr/>
        </p:nvSpPr>
        <p:spPr>
          <a:xfrm>
            <a:off x="8095320" y="174240"/>
            <a:ext cx="419400" cy="364680"/>
          </a:xfrm>
          <a:prstGeom prst="rect">
            <a:avLst/>
          </a:prstGeom>
          <a:noFill/>
          <a:ln>
            <a:noFill/>
          </a:ln>
        </p:spPr>
        <p:txBody>
          <a:bodyPr anchor="ctr"/>
          <a:p>
            <a:pPr algn="r">
              <a:lnSpc>
                <a:spcPct val="100000"/>
              </a:lnSpc>
            </a:pPr>
            <a:fld id="{07E63417-2267-4491-8CF0-5FE953490B96}" type="slidenum">
              <a:rPr b="0" lang="en-SG" sz="1200" spc="-1" strike="noStrike">
                <a:solidFill>
                  <a:srgbClr val="595959"/>
                </a:solidFill>
                <a:uFill>
                  <a:solidFill>
                    <a:srgbClr val="ffffff"/>
                  </a:solidFill>
                </a:uFill>
                <a:latin typeface="Segoe UI Semibold"/>
              </a:rPr>
              <a:t>1</a:t>
            </a:fld>
            <a:endParaRPr b="0" lang="en-SG" sz="1200" spc="-1" strike="noStrike">
              <a:solidFill>
                <a:srgbClr val="000000"/>
              </a:solidFill>
              <a:uFill>
                <a:solidFill>
                  <a:srgbClr val="ffffff"/>
                </a:solidFill>
              </a:uFill>
              <a:latin typeface="Times New Roman"/>
            </a:endParaRPr>
          </a:p>
        </p:txBody>
      </p:sp>
      <p:sp>
        <p:nvSpPr>
          <p:cNvPr id="98" name="TextShape 3"/>
          <p:cNvSpPr txBox="1"/>
          <p:nvPr/>
        </p:nvSpPr>
        <p:spPr>
          <a:xfrm>
            <a:off x="-79560" y="189720"/>
            <a:ext cx="1735560" cy="364680"/>
          </a:xfrm>
          <a:prstGeom prst="rect">
            <a:avLst/>
          </a:prstGeom>
          <a:noFill/>
          <a:ln>
            <a:noFill/>
          </a:ln>
        </p:spPr>
        <p:txBody>
          <a:bodyPr anchor="ctr"/>
          <a:p>
            <a:pPr algn="ctr">
              <a:lnSpc>
                <a:spcPct val="100000"/>
              </a:lnSpc>
            </a:pPr>
            <a:r>
              <a:rPr b="0" lang="en-SG" sz="1200" spc="-1" strike="noStrike">
                <a:solidFill>
                  <a:srgbClr val="595959"/>
                </a:solidFill>
                <a:uFill>
                  <a:solidFill>
                    <a:srgbClr val="ffffff"/>
                  </a:solidFill>
                </a:uFill>
                <a:latin typeface="Segoe UI Semibold"/>
              </a:rPr>
              <a:t>Isoform Comp. Model</a:t>
            </a:r>
            <a:endParaRPr b="0" lang="en-SG" sz="1200" spc="-1" strike="noStrike">
              <a:solidFill>
                <a:srgbClr val="000000"/>
              </a:solidFill>
              <a:uFill>
                <a:solidFill>
                  <a:srgbClr val="ffffff"/>
                </a:solidFill>
              </a:uFill>
              <a:latin typeface="Times New Roman"/>
            </a:endParaRPr>
          </a:p>
        </p:txBody>
      </p:sp>
      <p:pic>
        <p:nvPicPr>
          <p:cNvPr id="99" name="" descr=""/>
          <p:cNvPicPr/>
          <p:nvPr/>
        </p:nvPicPr>
        <p:blipFill>
          <a:blip r:embed="rId1"/>
          <a:srcRect l="1128" t="0" r="0" b="0"/>
          <a:stretch/>
        </p:blipFill>
        <p:spPr>
          <a:xfrm>
            <a:off x="548640" y="1463040"/>
            <a:ext cx="8009280" cy="5120640"/>
          </a:xfrm>
          <a:prstGeom prst="rect">
            <a:avLst/>
          </a:prstGeom>
          <a:ln>
            <a:noFill/>
          </a:ln>
        </p:spPr>
      </p:pic>
      <p:sp>
        <p:nvSpPr>
          <p:cNvPr id="100" name="TextShape 4"/>
          <p:cNvSpPr txBox="1"/>
          <p:nvPr/>
        </p:nvSpPr>
        <p:spPr>
          <a:xfrm>
            <a:off x="617400" y="3421440"/>
            <a:ext cx="7886520" cy="2979360"/>
          </a:xfrm>
          <a:prstGeom prst="rect">
            <a:avLst/>
          </a:prstGeom>
          <a:noFill/>
          <a:ln>
            <a:noFill/>
          </a:ln>
        </p:spPr>
        <p:txBody>
          <a:bodyPr/>
          <a:p>
            <a:pPr marL="171360" indent="-171000">
              <a:lnSpc>
                <a:spcPct val="100000"/>
              </a:lnSpc>
              <a:buClr>
                <a:srgbClr val="444d26"/>
              </a:buClr>
              <a:buFont typeface="Arial"/>
              <a:buChar char="•"/>
            </a:pPr>
            <a:r>
              <a:rPr b="0" lang="en-US" sz="2400" spc="-1" strike="noStrike">
                <a:solidFill>
                  <a:srgbClr val="444d26"/>
                </a:solidFill>
                <a:uFill>
                  <a:solidFill>
                    <a:srgbClr val="ffffff"/>
                  </a:solidFill>
                </a:uFill>
                <a:latin typeface="Segoe UI Semilight"/>
              </a:rPr>
              <a:t>n = [10, 100]</a:t>
            </a:r>
            <a:endParaRPr b="0" lang="en-US" sz="2400" spc="-1" strike="noStrike">
              <a:solidFill>
                <a:srgbClr val="444d26"/>
              </a:solidFill>
              <a:uFill>
                <a:solidFill>
                  <a:srgbClr val="ffffff"/>
                </a:solidFill>
              </a:uFill>
              <a:latin typeface="Segoe UI Semilight"/>
            </a:endParaRPr>
          </a:p>
          <a:p>
            <a:pPr marL="171360" indent="-171000">
              <a:lnSpc>
                <a:spcPct val="100000"/>
              </a:lnSpc>
              <a:buClr>
                <a:srgbClr val="444d26"/>
              </a:buClr>
              <a:buFont typeface="Arial"/>
              <a:buChar char="•"/>
            </a:pPr>
            <a:r>
              <a:rPr b="0" lang="en-US" sz="2400" spc="-1" strike="noStrike">
                <a:solidFill>
                  <a:srgbClr val="444d26"/>
                </a:solidFill>
                <a:uFill>
                  <a:solidFill>
                    <a:srgbClr val="ffffff"/>
                  </a:solidFill>
                </a:uFill>
                <a:latin typeface="Segoe UI Semilight"/>
              </a:rPr>
              <a:t>maf = [0.05, 0.10, 0.20]</a:t>
            </a:r>
            <a:endParaRPr b="0" lang="en-US" sz="2400" spc="-1" strike="noStrike">
              <a:solidFill>
                <a:srgbClr val="444d26"/>
              </a:solidFill>
              <a:uFill>
                <a:solidFill>
                  <a:srgbClr val="ffffff"/>
                </a:solidFill>
              </a:uFill>
              <a:latin typeface="Segoe UI Semilight"/>
            </a:endParaRPr>
          </a:p>
          <a:p>
            <a:pPr marL="171360" indent="-171000">
              <a:lnSpc>
                <a:spcPct val="100000"/>
              </a:lnSpc>
              <a:buClr>
                <a:srgbClr val="444d26"/>
              </a:buClr>
              <a:buFont typeface="Arial"/>
              <a:buChar char="•"/>
            </a:pPr>
            <a:r>
              <a:rPr b="0" lang="en-US" sz="2400" spc="-1" strike="noStrike">
                <a:solidFill>
                  <a:srgbClr val="444d26"/>
                </a:solidFill>
                <a:uFill>
                  <a:solidFill>
                    <a:srgbClr val="ffffff"/>
                  </a:solidFill>
                </a:uFill>
                <a:latin typeface="Segoe UI Semilight"/>
              </a:rPr>
              <a:t>K=[3, 10]</a:t>
            </a:r>
            <a:endParaRPr b="0" lang="en-US" sz="2400" spc="-1" strike="noStrike">
              <a:solidFill>
                <a:srgbClr val="444d26"/>
              </a:solidFill>
              <a:uFill>
                <a:solidFill>
                  <a:srgbClr val="ffffff"/>
                </a:solidFill>
              </a:uFill>
              <a:latin typeface="Segoe UI Semilight"/>
            </a:endParaRPr>
          </a:p>
          <a:p>
            <a:pPr>
              <a:lnSpc>
                <a:spcPct val="100000"/>
              </a:lnSpc>
            </a:pPr>
            <a:endParaRPr b="0" lang="en-US" sz="2400" spc="-1" strike="noStrike">
              <a:solidFill>
                <a:srgbClr val="444d26"/>
              </a:solidFill>
              <a:uFill>
                <a:solidFill>
                  <a:srgbClr val="ffffff"/>
                </a:solidFill>
              </a:uFill>
              <a:latin typeface="Segoe UI Semilight"/>
            </a:endParaRPr>
          </a:p>
          <a:p>
            <a:pPr>
              <a:lnSpc>
                <a:spcPct val="100000"/>
              </a:lnSpc>
            </a:pPr>
            <a:endParaRPr b="0" lang="en-US" sz="2400" spc="-1" strike="noStrike">
              <a:solidFill>
                <a:srgbClr val="444d26"/>
              </a:solidFill>
              <a:uFill>
                <a:solidFill>
                  <a:srgbClr val="ffffff"/>
                </a:solidFill>
              </a:uFill>
              <a:latin typeface="Segoe UI Semilight"/>
            </a:endParaRPr>
          </a:p>
          <a:p>
            <a:pPr>
              <a:lnSpc>
                <a:spcPct val="100000"/>
              </a:lnSpc>
            </a:pPr>
            <a:endParaRPr b="0" lang="en-US" sz="2400" spc="-1" strike="noStrike">
              <a:solidFill>
                <a:srgbClr val="444d26"/>
              </a:solidFill>
              <a:uFill>
                <a:solidFill>
                  <a:srgbClr val="ffffff"/>
                </a:solidFill>
              </a:uFill>
              <a:latin typeface="Segoe UI Semilight"/>
            </a:endParaRPr>
          </a:p>
          <a:p>
            <a:pPr>
              <a:lnSpc>
                <a:spcPct val="100000"/>
              </a:lnSpc>
            </a:pPr>
            <a:endParaRPr b="0" lang="en-US" sz="2400" spc="-1" strike="noStrike">
              <a:solidFill>
                <a:srgbClr val="444d26"/>
              </a:solidFill>
              <a:uFill>
                <a:solidFill>
                  <a:srgbClr val="ffffff"/>
                </a:solidFill>
              </a:uFill>
              <a:latin typeface="Segoe UI Semilight"/>
            </a:endParaRPr>
          </a:p>
          <a:p>
            <a:pPr>
              <a:lnSpc>
                <a:spcPct val="100000"/>
              </a:lnSpc>
            </a:pPr>
            <a:endParaRPr b="0" lang="en-US" sz="2400" spc="-1" strike="noStrike">
              <a:solidFill>
                <a:srgbClr val="444d26"/>
              </a:solidFill>
              <a:uFill>
                <a:solidFill>
                  <a:srgbClr val="ffffff"/>
                </a:solidFill>
              </a:uFill>
              <a:latin typeface="Segoe UI Semilight"/>
            </a:endParaRPr>
          </a:p>
        </p:txBody>
      </p:sp>
      <p:pic>
        <p:nvPicPr>
          <p:cNvPr id="101" name="Picture 13" descr=""/>
          <p:cNvPicPr/>
          <p:nvPr/>
        </p:nvPicPr>
        <p:blipFill>
          <a:blip r:embed="rId2"/>
          <a:stretch/>
        </p:blipFill>
        <p:spPr>
          <a:xfrm>
            <a:off x="6217560" y="6181560"/>
            <a:ext cx="2874960" cy="664560"/>
          </a:xfrm>
          <a:prstGeom prst="rect">
            <a:avLst/>
          </a:prstGeom>
          <a:ln>
            <a:noFill/>
          </a:ln>
        </p:spPr>
      </p:pic>
      <p:pic>
        <p:nvPicPr>
          <p:cNvPr id="102" name="Picture 13" descr=""/>
          <p:cNvPicPr/>
          <p:nvPr/>
        </p:nvPicPr>
        <p:blipFill>
          <a:blip r:embed="rId3"/>
          <a:stretch/>
        </p:blipFill>
        <p:spPr>
          <a:xfrm>
            <a:off x="6217560" y="6181560"/>
            <a:ext cx="2874960" cy="664560"/>
          </a:xfrm>
          <a:prstGeom prst="rect">
            <a:avLst/>
          </a:prstGeom>
          <a:ln>
            <a:noFill/>
          </a:ln>
        </p:spPr>
      </p:pic>
    </p:spTree>
  </p:cSld>
  <p:transition spd="med">
    <p:fade/>
  </p:transition>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628560" y="377280"/>
            <a:ext cx="7886520" cy="1325160"/>
          </a:xfrm>
          <a:prstGeom prst="rect">
            <a:avLst/>
          </a:prstGeom>
          <a:noFill/>
          <a:ln>
            <a:noFill/>
          </a:ln>
        </p:spPr>
        <p:txBody>
          <a:bodyPr anchor="ctr"/>
          <a:p>
            <a:pPr>
              <a:lnSpc>
                <a:spcPct val="90000"/>
              </a:lnSpc>
            </a:pPr>
            <a:r>
              <a:rPr b="0" lang="en-US" sz="4400" spc="-1" strike="noStrike">
                <a:solidFill>
                  <a:srgbClr val="3e4931"/>
                </a:solidFill>
                <a:uFill>
                  <a:solidFill>
                    <a:srgbClr val="ffffff"/>
                  </a:solidFill>
                </a:uFill>
                <a:latin typeface="Segoe UI Light"/>
              </a:rPr>
              <a:t>Within each Folder </a:t>
            </a:r>
            <a:endParaRPr b="0" lang="en-US" sz="1800" spc="-1" strike="noStrike">
              <a:solidFill>
                <a:srgbClr val="000000"/>
              </a:solidFill>
              <a:uFill>
                <a:solidFill>
                  <a:srgbClr val="ffffff"/>
                </a:solidFill>
              </a:uFill>
              <a:latin typeface="Segoe UI Semilight"/>
            </a:endParaRPr>
          </a:p>
        </p:txBody>
      </p:sp>
      <p:sp>
        <p:nvSpPr>
          <p:cNvPr id="104" name="TextShape 2"/>
          <p:cNvSpPr txBox="1"/>
          <p:nvPr/>
        </p:nvSpPr>
        <p:spPr>
          <a:xfrm>
            <a:off x="8095320" y="174240"/>
            <a:ext cx="419400" cy="364680"/>
          </a:xfrm>
          <a:prstGeom prst="rect">
            <a:avLst/>
          </a:prstGeom>
          <a:noFill/>
          <a:ln>
            <a:noFill/>
          </a:ln>
        </p:spPr>
        <p:txBody>
          <a:bodyPr anchor="ctr"/>
          <a:p>
            <a:pPr algn="r">
              <a:lnSpc>
                <a:spcPct val="100000"/>
              </a:lnSpc>
            </a:pPr>
            <a:fld id="{67EB2FFA-7D6A-4FDC-B8B0-98797451A0C4}" type="slidenum">
              <a:rPr b="0" lang="en-SG" sz="1200" spc="-1" strike="noStrike">
                <a:solidFill>
                  <a:srgbClr val="595959"/>
                </a:solidFill>
                <a:uFill>
                  <a:solidFill>
                    <a:srgbClr val="ffffff"/>
                  </a:solidFill>
                </a:uFill>
                <a:latin typeface="Segoe UI Semibold"/>
              </a:rPr>
              <a:t>1</a:t>
            </a:fld>
            <a:endParaRPr b="0" lang="en-SG" sz="1200" spc="-1" strike="noStrike">
              <a:solidFill>
                <a:srgbClr val="000000"/>
              </a:solidFill>
              <a:uFill>
                <a:solidFill>
                  <a:srgbClr val="ffffff"/>
                </a:solidFill>
              </a:uFill>
              <a:latin typeface="Times New Roman"/>
            </a:endParaRPr>
          </a:p>
        </p:txBody>
      </p:sp>
      <p:sp>
        <p:nvSpPr>
          <p:cNvPr id="105" name="TextShape 3"/>
          <p:cNvSpPr txBox="1"/>
          <p:nvPr/>
        </p:nvSpPr>
        <p:spPr>
          <a:xfrm>
            <a:off x="-79560" y="189720"/>
            <a:ext cx="1735560" cy="364680"/>
          </a:xfrm>
          <a:prstGeom prst="rect">
            <a:avLst/>
          </a:prstGeom>
          <a:noFill/>
          <a:ln>
            <a:noFill/>
          </a:ln>
        </p:spPr>
        <p:txBody>
          <a:bodyPr anchor="ctr"/>
          <a:p>
            <a:pPr algn="ctr">
              <a:lnSpc>
                <a:spcPct val="100000"/>
              </a:lnSpc>
            </a:pPr>
            <a:r>
              <a:rPr b="0" lang="en-SG" sz="1200" spc="-1" strike="noStrike">
                <a:solidFill>
                  <a:srgbClr val="595959"/>
                </a:solidFill>
                <a:uFill>
                  <a:solidFill>
                    <a:srgbClr val="ffffff"/>
                  </a:solidFill>
                </a:uFill>
                <a:latin typeface="Segoe UI Semibold"/>
              </a:rPr>
              <a:t>Isoform Comp. Model</a:t>
            </a:r>
            <a:endParaRPr b="0" lang="en-SG" sz="1200" spc="-1" strike="noStrike">
              <a:solidFill>
                <a:srgbClr val="000000"/>
              </a:solidFill>
              <a:uFill>
                <a:solidFill>
                  <a:srgbClr val="ffffff"/>
                </a:solidFill>
              </a:uFill>
              <a:latin typeface="Times New Roman"/>
            </a:endParaRPr>
          </a:p>
        </p:txBody>
      </p:sp>
      <p:sp>
        <p:nvSpPr>
          <p:cNvPr id="106" name="TextShape 4"/>
          <p:cNvSpPr txBox="1"/>
          <p:nvPr/>
        </p:nvSpPr>
        <p:spPr>
          <a:xfrm>
            <a:off x="617400" y="3421440"/>
            <a:ext cx="7886520" cy="2979360"/>
          </a:xfrm>
          <a:prstGeom prst="rect">
            <a:avLst/>
          </a:prstGeom>
          <a:noFill/>
          <a:ln>
            <a:noFill/>
          </a:ln>
        </p:spPr>
        <p:txBody>
          <a:bodyPr/>
          <a:p>
            <a:pPr marL="171360" indent="-171000">
              <a:lnSpc>
                <a:spcPct val="100000"/>
              </a:lnSpc>
              <a:buClr>
                <a:srgbClr val="444d26"/>
              </a:buClr>
              <a:buFont typeface="Arial"/>
              <a:buChar char="•"/>
            </a:pPr>
            <a:r>
              <a:rPr b="0" lang="en-US" sz="2400" spc="-1" strike="noStrike">
                <a:solidFill>
                  <a:srgbClr val="444d26"/>
                </a:solidFill>
                <a:uFill>
                  <a:solidFill>
                    <a:srgbClr val="ffffff"/>
                  </a:solidFill>
                </a:uFill>
                <a:latin typeface="Segoe UI Semilight"/>
              </a:rPr>
              <a:t>500 alternative hypothesis files</a:t>
            </a:r>
            <a:endParaRPr b="0" lang="en-US" sz="2400" spc="-1" strike="noStrike">
              <a:solidFill>
                <a:srgbClr val="444d26"/>
              </a:solidFill>
              <a:uFill>
                <a:solidFill>
                  <a:srgbClr val="ffffff"/>
                </a:solidFill>
              </a:uFill>
              <a:latin typeface="Segoe UI Semilight"/>
            </a:endParaRPr>
          </a:p>
          <a:p>
            <a:pPr marL="171360" indent="-171000">
              <a:lnSpc>
                <a:spcPct val="100000"/>
              </a:lnSpc>
              <a:buClr>
                <a:srgbClr val="444d26"/>
              </a:buClr>
              <a:buFont typeface="Arial"/>
              <a:buChar char="•"/>
            </a:pPr>
            <a:r>
              <a:rPr b="0" lang="en-US" sz="2400" spc="-1" strike="noStrike">
                <a:solidFill>
                  <a:srgbClr val="444d26"/>
                </a:solidFill>
                <a:uFill>
                  <a:solidFill>
                    <a:srgbClr val="ffffff"/>
                  </a:solidFill>
                </a:uFill>
                <a:latin typeface="Segoe UI Semilight"/>
              </a:rPr>
              <a:t>500 null hypothesis files</a:t>
            </a:r>
            <a:endParaRPr b="0" lang="en-US" sz="2400" spc="-1" strike="noStrike">
              <a:solidFill>
                <a:srgbClr val="444d26"/>
              </a:solidFill>
              <a:uFill>
                <a:solidFill>
                  <a:srgbClr val="ffffff"/>
                </a:solidFill>
              </a:uFill>
              <a:latin typeface="Segoe UI Semilight"/>
            </a:endParaRPr>
          </a:p>
          <a:p>
            <a:pPr marL="171360" indent="-171000">
              <a:lnSpc>
                <a:spcPct val="100000"/>
              </a:lnSpc>
              <a:buClr>
                <a:srgbClr val="444d26"/>
              </a:buClr>
              <a:buFont typeface="Arial"/>
              <a:buChar char="•"/>
            </a:pPr>
            <a:r>
              <a:rPr b="0" lang="en-US" sz="2400" spc="-1" strike="noStrike">
                <a:solidFill>
                  <a:srgbClr val="444d26"/>
                </a:solidFill>
                <a:uFill>
                  <a:solidFill>
                    <a:srgbClr val="ffffff"/>
                  </a:solidFill>
                </a:uFill>
                <a:latin typeface="Segoe UI Semilight"/>
              </a:rPr>
              <a:t>1 specification file</a:t>
            </a:r>
            <a:endParaRPr b="0" lang="en-US" sz="2400" spc="-1" strike="noStrike">
              <a:solidFill>
                <a:srgbClr val="444d26"/>
              </a:solidFill>
              <a:uFill>
                <a:solidFill>
                  <a:srgbClr val="ffffff"/>
                </a:solidFill>
              </a:uFill>
              <a:latin typeface="Segoe UI Semilight"/>
            </a:endParaRPr>
          </a:p>
          <a:p>
            <a:pPr lvl="1" marL="864000" indent="-324000">
              <a:buClr>
                <a:srgbClr val="000000"/>
              </a:buClr>
              <a:buSzPct val="75000"/>
              <a:buFont typeface="Symbol" charset="2"/>
              <a:buChar char=""/>
            </a:pPr>
            <a:r>
              <a:rPr b="0" lang="en-US" sz="2400" spc="-1" strike="noStrike">
                <a:solidFill>
                  <a:srgbClr val="444d26"/>
                </a:solidFill>
                <a:uFill>
                  <a:solidFill>
                    <a:srgbClr val="ffffff"/>
                  </a:solidFill>
                </a:uFill>
                <a:latin typeface="Segoe UI Semilight"/>
              </a:rPr>
              <a:t>For the intercept and the effect</a:t>
            </a:r>
            <a:endParaRPr b="0" lang="en-US" sz="1600" spc="-1" strike="noStrike">
              <a:solidFill>
                <a:srgbClr val="444d26"/>
              </a:solidFill>
              <a:uFill>
                <a:solidFill>
                  <a:srgbClr val="ffffff"/>
                </a:solidFill>
              </a:uFill>
              <a:latin typeface="Segoe UI Semilight"/>
            </a:endParaRPr>
          </a:p>
          <a:p>
            <a:pPr lvl="1" marL="864000" indent="-324000">
              <a:buClr>
                <a:srgbClr val="000000"/>
              </a:buClr>
              <a:buSzPct val="75000"/>
              <a:buFont typeface="Symbol" charset="2"/>
              <a:buChar char=""/>
            </a:pPr>
            <a:r>
              <a:rPr b="0" lang="en-US" sz="2400" spc="-1" strike="noStrike">
                <a:solidFill>
                  <a:srgbClr val="444d26"/>
                </a:solidFill>
                <a:uFill>
                  <a:solidFill>
                    <a:srgbClr val="ffffff"/>
                  </a:solidFill>
                </a:uFill>
                <a:latin typeface="Segoe UI Semilight"/>
              </a:rPr>
              <a:t>This means that for within each file, all 1000</a:t>
            </a:r>
            <a:endParaRPr b="0" lang="en-US" sz="1600" spc="-1" strike="noStrike">
              <a:solidFill>
                <a:srgbClr val="444d26"/>
              </a:solidFill>
              <a:uFill>
                <a:solidFill>
                  <a:srgbClr val="ffffff"/>
                </a:solidFill>
              </a:uFill>
              <a:latin typeface="Segoe UI Semilight"/>
            </a:endParaRPr>
          </a:p>
          <a:p>
            <a:pPr lvl="1" marL="864000" indent="-324000">
              <a:buClr>
                <a:srgbClr val="000000"/>
              </a:buClr>
              <a:buSzPct val="75000"/>
              <a:buFont typeface="Symbol" charset="2"/>
              <a:buChar char=""/>
            </a:pPr>
            <a:r>
              <a:rPr b="0" lang="en-US" sz="2400" spc="-1" strike="noStrike">
                <a:solidFill>
                  <a:srgbClr val="444d26"/>
                </a:solidFill>
                <a:uFill>
                  <a:solidFill>
                    <a:srgbClr val="ffffff"/>
                  </a:solidFill>
                </a:uFill>
                <a:latin typeface="Segoe UI Semilight"/>
              </a:rPr>
              <a:t>documents have the same intercept and effect values</a:t>
            </a:r>
            <a:endParaRPr b="0" lang="en-US" sz="1600" spc="-1" strike="noStrike">
              <a:solidFill>
                <a:srgbClr val="444d26"/>
              </a:solidFill>
              <a:uFill>
                <a:solidFill>
                  <a:srgbClr val="ffffff"/>
                </a:solidFill>
              </a:uFill>
              <a:latin typeface="Segoe UI Semilight"/>
            </a:endParaRPr>
          </a:p>
          <a:p>
            <a:pPr lvl="1" marL="864000" indent="-324000">
              <a:buClr>
                <a:srgbClr val="000000"/>
              </a:buClr>
              <a:buSzPct val="75000"/>
              <a:buFont typeface="Symbol" charset="2"/>
              <a:buChar char=""/>
            </a:pPr>
            <a:r>
              <a:rPr b="0" lang="en-US" sz="2400" spc="-1" strike="noStrike">
                <a:solidFill>
                  <a:srgbClr val="444d26"/>
                </a:solidFill>
                <a:uFill>
                  <a:solidFill>
                    <a:srgbClr val="ffffff"/>
                  </a:solidFill>
                </a:uFill>
                <a:latin typeface="Segoe UI Semilight"/>
              </a:rPr>
              <a:t> </a:t>
            </a:r>
            <a:endParaRPr b="0" lang="en-US" sz="1600" spc="-1" strike="noStrike">
              <a:solidFill>
                <a:srgbClr val="444d26"/>
              </a:solidFill>
              <a:uFill>
                <a:solidFill>
                  <a:srgbClr val="ffffff"/>
                </a:solidFill>
              </a:uFill>
              <a:latin typeface="Segoe UI Semilight"/>
            </a:endParaRPr>
          </a:p>
          <a:p>
            <a:pPr>
              <a:lnSpc>
                <a:spcPct val="100000"/>
              </a:lnSpc>
            </a:pPr>
            <a:endParaRPr b="0" lang="en-US" sz="2400" spc="-1" strike="noStrike">
              <a:solidFill>
                <a:srgbClr val="444d26"/>
              </a:solidFill>
              <a:uFill>
                <a:solidFill>
                  <a:srgbClr val="ffffff"/>
                </a:solidFill>
              </a:uFill>
              <a:latin typeface="Segoe UI Semilight"/>
            </a:endParaRPr>
          </a:p>
          <a:p>
            <a:pPr>
              <a:lnSpc>
                <a:spcPct val="100000"/>
              </a:lnSpc>
            </a:pPr>
            <a:endParaRPr b="0" lang="en-US" sz="2400" spc="-1" strike="noStrike">
              <a:solidFill>
                <a:srgbClr val="444d26"/>
              </a:solidFill>
              <a:uFill>
                <a:solidFill>
                  <a:srgbClr val="ffffff"/>
                </a:solidFill>
              </a:uFill>
              <a:latin typeface="Segoe UI Semilight"/>
            </a:endParaRPr>
          </a:p>
          <a:p>
            <a:pPr>
              <a:lnSpc>
                <a:spcPct val="100000"/>
              </a:lnSpc>
            </a:pPr>
            <a:endParaRPr b="0" lang="en-US" sz="2400" spc="-1" strike="noStrike">
              <a:solidFill>
                <a:srgbClr val="444d26"/>
              </a:solidFill>
              <a:uFill>
                <a:solidFill>
                  <a:srgbClr val="ffffff"/>
                </a:solidFill>
              </a:uFill>
              <a:latin typeface="Segoe UI Semilight"/>
            </a:endParaRPr>
          </a:p>
          <a:p>
            <a:pPr>
              <a:lnSpc>
                <a:spcPct val="100000"/>
              </a:lnSpc>
            </a:pPr>
            <a:endParaRPr b="0" lang="en-US" sz="2400" spc="-1" strike="noStrike">
              <a:solidFill>
                <a:srgbClr val="444d26"/>
              </a:solidFill>
              <a:uFill>
                <a:solidFill>
                  <a:srgbClr val="ffffff"/>
                </a:solidFill>
              </a:uFill>
              <a:latin typeface="Segoe UI Semilight"/>
            </a:endParaRPr>
          </a:p>
          <a:p>
            <a:pPr>
              <a:lnSpc>
                <a:spcPct val="100000"/>
              </a:lnSpc>
            </a:pPr>
            <a:endParaRPr b="0" lang="en-US" sz="2400" spc="-1" strike="noStrike">
              <a:solidFill>
                <a:srgbClr val="444d26"/>
              </a:solidFill>
              <a:uFill>
                <a:solidFill>
                  <a:srgbClr val="ffffff"/>
                </a:solidFill>
              </a:uFill>
              <a:latin typeface="Segoe UI Semilight"/>
            </a:endParaRPr>
          </a:p>
        </p:txBody>
      </p:sp>
      <p:pic>
        <p:nvPicPr>
          <p:cNvPr id="107" name="" descr=""/>
          <p:cNvPicPr/>
          <p:nvPr/>
        </p:nvPicPr>
        <p:blipFill>
          <a:blip r:embed="rId1"/>
          <a:stretch/>
        </p:blipFill>
        <p:spPr>
          <a:xfrm>
            <a:off x="226080" y="1329120"/>
            <a:ext cx="8917920" cy="2054160"/>
          </a:xfrm>
          <a:prstGeom prst="rect">
            <a:avLst/>
          </a:prstGeom>
          <a:ln>
            <a:noFill/>
          </a:ln>
        </p:spPr>
      </p:pic>
      <p:pic>
        <p:nvPicPr>
          <p:cNvPr id="108" name="Picture 13" descr=""/>
          <p:cNvPicPr/>
          <p:nvPr/>
        </p:nvPicPr>
        <p:blipFill>
          <a:blip r:embed="rId2"/>
          <a:stretch/>
        </p:blipFill>
        <p:spPr>
          <a:xfrm>
            <a:off x="6217560" y="6181560"/>
            <a:ext cx="2874960" cy="664560"/>
          </a:xfrm>
          <a:prstGeom prst="rect">
            <a:avLst/>
          </a:prstGeom>
          <a:ln>
            <a:noFill/>
          </a:ln>
        </p:spPr>
      </p:pic>
    </p:spTree>
  </p:cSld>
  <p:transition spd="med">
    <p:fade/>
  </p:transition>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628560" y="377280"/>
            <a:ext cx="7886520" cy="1325160"/>
          </a:xfrm>
          <a:prstGeom prst="rect">
            <a:avLst/>
          </a:prstGeom>
          <a:noFill/>
          <a:ln>
            <a:noFill/>
          </a:ln>
        </p:spPr>
        <p:txBody>
          <a:bodyPr anchor="ctr"/>
          <a:p>
            <a:pPr>
              <a:lnSpc>
                <a:spcPct val="90000"/>
              </a:lnSpc>
            </a:pPr>
            <a:r>
              <a:rPr b="0" lang="en-US" sz="4400" spc="-1" strike="noStrike">
                <a:solidFill>
                  <a:srgbClr val="3e4931"/>
                </a:solidFill>
                <a:uFill>
                  <a:solidFill>
                    <a:srgbClr val="ffffff"/>
                  </a:solidFill>
                </a:uFill>
                <a:latin typeface="Segoe UI Light"/>
              </a:rPr>
              <a:t>Data Generation: Step 1</a:t>
            </a:r>
            <a:endParaRPr b="0" lang="en-US" sz="1800" spc="-1" strike="noStrike">
              <a:solidFill>
                <a:srgbClr val="000000"/>
              </a:solidFill>
              <a:uFill>
                <a:solidFill>
                  <a:srgbClr val="ffffff"/>
                </a:solidFill>
              </a:uFill>
              <a:latin typeface="Segoe UI Semilight"/>
            </a:endParaRPr>
          </a:p>
        </p:txBody>
      </p:sp>
      <p:sp>
        <p:nvSpPr>
          <p:cNvPr id="110" name="TextShape 2"/>
          <p:cNvSpPr txBox="1"/>
          <p:nvPr/>
        </p:nvSpPr>
        <p:spPr>
          <a:xfrm>
            <a:off x="628560" y="1825560"/>
            <a:ext cx="7886520" cy="4350960"/>
          </a:xfrm>
          <a:prstGeom prst="rect">
            <a:avLst/>
          </a:prstGeom>
          <a:noFill/>
          <a:ln>
            <a:noFill/>
          </a:ln>
        </p:spPr>
        <p:txBody>
          <a:bodyPr/>
          <a:p>
            <a:pPr marL="171360" indent="-171000">
              <a:lnSpc>
                <a:spcPct val="100000"/>
              </a:lnSpc>
              <a:buClr>
                <a:srgbClr val="444d26"/>
              </a:buClr>
              <a:buFont typeface="Arial"/>
              <a:buChar char="•"/>
            </a:pPr>
            <a:r>
              <a:rPr b="0" lang="en-US" sz="2400" spc="-1" strike="noStrike">
                <a:solidFill>
                  <a:srgbClr val="444d26"/>
                </a:solidFill>
                <a:uFill>
                  <a:solidFill>
                    <a:srgbClr val="ffffff"/>
                  </a:solidFill>
                </a:uFill>
                <a:latin typeface="Segoe UI Semilight"/>
              </a:rPr>
              <a:t>The rest of the slides talk about generating data for each folder i.e. for each combination of n, maf and K.</a:t>
            </a:r>
            <a:endParaRPr b="0" lang="en-US" sz="2400" spc="-1" strike="noStrike">
              <a:solidFill>
                <a:srgbClr val="444d26"/>
              </a:solidFill>
              <a:uFill>
                <a:solidFill>
                  <a:srgbClr val="ffffff"/>
                </a:solidFill>
              </a:uFill>
              <a:latin typeface="Segoe UI Semilight"/>
            </a:endParaRPr>
          </a:p>
          <a:p>
            <a:pPr marL="171360" indent="-171000">
              <a:lnSpc>
                <a:spcPct val="100000"/>
              </a:lnSpc>
              <a:buClr>
                <a:srgbClr val="444d26"/>
              </a:buClr>
              <a:buFont typeface="Arial"/>
              <a:buChar char="•"/>
            </a:pPr>
            <a:r>
              <a:rPr b="0" lang="en-US" sz="2400" spc="-1" strike="noStrike">
                <a:solidFill>
                  <a:srgbClr val="444d26"/>
                </a:solidFill>
                <a:uFill>
                  <a:solidFill>
                    <a:srgbClr val="ffffff"/>
                  </a:solidFill>
                </a:uFill>
                <a:latin typeface="Segoe UI Semilight"/>
              </a:rPr>
              <a:t>Given n (number of individuals), perform 2n Binomial draws, each with probability=maf.</a:t>
            </a:r>
            <a:endParaRPr b="0" lang="en-US" sz="2400" spc="-1" strike="noStrike">
              <a:solidFill>
                <a:srgbClr val="444d26"/>
              </a:solidFill>
              <a:uFill>
                <a:solidFill>
                  <a:srgbClr val="ffffff"/>
                </a:solidFill>
              </a:uFill>
              <a:latin typeface="Segoe UI Semilight"/>
            </a:endParaRPr>
          </a:p>
          <a:p>
            <a:pPr>
              <a:lnSpc>
                <a:spcPct val="100000"/>
              </a:lnSpc>
            </a:pPr>
            <a:r>
              <a:rPr b="0" lang="en-US" sz="2400" spc="-1" strike="noStrike">
                <a:solidFill>
                  <a:srgbClr val="444d26"/>
                </a:solidFill>
                <a:uFill>
                  <a:solidFill>
                    <a:srgbClr val="ffffff"/>
                  </a:solidFill>
                </a:uFill>
                <a:latin typeface="Segoe UI Semilight"/>
              </a:rPr>
              <a:t>Sample output for n=10, maf=0.2: </a:t>
            </a:r>
            <a:endParaRPr b="0" lang="en-US" sz="2400" spc="-1" strike="noStrike">
              <a:solidFill>
                <a:srgbClr val="444d26"/>
              </a:solidFill>
              <a:uFill>
                <a:solidFill>
                  <a:srgbClr val="ffffff"/>
                </a:solidFill>
              </a:uFill>
              <a:latin typeface="Segoe UI Semilight"/>
            </a:endParaRPr>
          </a:p>
          <a:p>
            <a:pPr>
              <a:lnSpc>
                <a:spcPct val="100000"/>
              </a:lnSpc>
            </a:pPr>
            <a:r>
              <a:rPr b="0" lang="en-US" sz="2400" spc="-1" strike="noStrike">
                <a:solidFill>
                  <a:srgbClr val="444d26"/>
                </a:solidFill>
                <a:uFill>
                  <a:solidFill>
                    <a:srgbClr val="ffffff"/>
                  </a:solidFill>
                </a:uFill>
                <a:latin typeface="Segoe UI Semilight"/>
              </a:rPr>
              <a:t>[0, 0, 0, 0, 1, 0, 0, 0, 0, 2]</a:t>
            </a:r>
            <a:endParaRPr b="0" lang="en-US" sz="2400" spc="-1" strike="noStrike">
              <a:solidFill>
                <a:srgbClr val="444d26"/>
              </a:solidFill>
              <a:uFill>
                <a:solidFill>
                  <a:srgbClr val="ffffff"/>
                </a:solidFill>
              </a:uFill>
              <a:latin typeface="Segoe UI Semilight"/>
            </a:endParaRPr>
          </a:p>
          <a:p>
            <a:pPr>
              <a:lnSpc>
                <a:spcPct val="100000"/>
              </a:lnSpc>
            </a:pPr>
            <a:endParaRPr b="0" lang="en-US" sz="2400" spc="-1" strike="noStrike">
              <a:solidFill>
                <a:srgbClr val="444d26"/>
              </a:solidFill>
              <a:uFill>
                <a:solidFill>
                  <a:srgbClr val="ffffff"/>
                </a:solidFill>
              </a:uFill>
              <a:latin typeface="Segoe UI Semilight"/>
            </a:endParaRPr>
          </a:p>
          <a:p>
            <a:pPr>
              <a:lnSpc>
                <a:spcPct val="100000"/>
              </a:lnSpc>
            </a:pPr>
            <a:endParaRPr b="0" lang="en-US" sz="2400" spc="-1" strike="noStrike">
              <a:solidFill>
                <a:srgbClr val="444d26"/>
              </a:solidFill>
              <a:uFill>
                <a:solidFill>
                  <a:srgbClr val="ffffff"/>
                </a:solidFill>
              </a:uFill>
              <a:latin typeface="Segoe UI Semilight"/>
            </a:endParaRPr>
          </a:p>
          <a:p>
            <a:pPr>
              <a:lnSpc>
                <a:spcPct val="100000"/>
              </a:lnSpc>
            </a:pPr>
            <a:endParaRPr b="0" lang="en-US" sz="2400" spc="-1" strike="noStrike">
              <a:solidFill>
                <a:srgbClr val="444d26"/>
              </a:solidFill>
              <a:uFill>
                <a:solidFill>
                  <a:srgbClr val="ffffff"/>
                </a:solidFill>
              </a:uFill>
              <a:latin typeface="Segoe UI Semilight"/>
            </a:endParaRPr>
          </a:p>
          <a:p>
            <a:pPr>
              <a:lnSpc>
                <a:spcPct val="100000"/>
              </a:lnSpc>
            </a:pPr>
            <a:endParaRPr b="0" lang="en-US" sz="2400" spc="-1" strike="noStrike">
              <a:solidFill>
                <a:srgbClr val="444d26"/>
              </a:solidFill>
              <a:uFill>
                <a:solidFill>
                  <a:srgbClr val="ffffff"/>
                </a:solidFill>
              </a:uFill>
              <a:latin typeface="Segoe UI Semilight"/>
            </a:endParaRPr>
          </a:p>
          <a:p>
            <a:pPr>
              <a:lnSpc>
                <a:spcPct val="100000"/>
              </a:lnSpc>
            </a:pPr>
            <a:endParaRPr b="0" lang="en-US" sz="2400" spc="-1" strike="noStrike">
              <a:solidFill>
                <a:srgbClr val="444d26"/>
              </a:solidFill>
              <a:uFill>
                <a:solidFill>
                  <a:srgbClr val="ffffff"/>
                </a:solidFill>
              </a:uFill>
              <a:latin typeface="Segoe UI Semilight"/>
            </a:endParaRPr>
          </a:p>
        </p:txBody>
      </p:sp>
      <p:sp>
        <p:nvSpPr>
          <p:cNvPr id="111" name="TextShape 3"/>
          <p:cNvSpPr txBox="1"/>
          <p:nvPr/>
        </p:nvSpPr>
        <p:spPr>
          <a:xfrm>
            <a:off x="8095320" y="174240"/>
            <a:ext cx="419400" cy="364680"/>
          </a:xfrm>
          <a:prstGeom prst="rect">
            <a:avLst/>
          </a:prstGeom>
          <a:noFill/>
          <a:ln>
            <a:noFill/>
          </a:ln>
        </p:spPr>
        <p:txBody>
          <a:bodyPr anchor="ctr"/>
          <a:p>
            <a:pPr algn="r">
              <a:lnSpc>
                <a:spcPct val="100000"/>
              </a:lnSpc>
            </a:pPr>
            <a:fld id="{D966B16F-F039-430A-8084-E1708162E7AD}" type="slidenum">
              <a:rPr b="0" lang="en-SG" sz="1200" spc="-1" strike="noStrike">
                <a:solidFill>
                  <a:srgbClr val="595959"/>
                </a:solidFill>
                <a:uFill>
                  <a:solidFill>
                    <a:srgbClr val="ffffff"/>
                  </a:solidFill>
                </a:uFill>
                <a:latin typeface="Segoe UI Semibold"/>
              </a:rPr>
              <a:t>1</a:t>
            </a:fld>
            <a:endParaRPr b="0" lang="en-SG" sz="1200" spc="-1" strike="noStrike">
              <a:solidFill>
                <a:srgbClr val="000000"/>
              </a:solidFill>
              <a:uFill>
                <a:solidFill>
                  <a:srgbClr val="ffffff"/>
                </a:solidFill>
              </a:uFill>
              <a:latin typeface="Times New Roman"/>
            </a:endParaRPr>
          </a:p>
        </p:txBody>
      </p:sp>
      <p:sp>
        <p:nvSpPr>
          <p:cNvPr id="112" name="CustomShape 4"/>
          <p:cNvSpPr/>
          <p:nvPr/>
        </p:nvSpPr>
        <p:spPr>
          <a:xfrm>
            <a:off x="308520" y="4836600"/>
            <a:ext cx="1616400" cy="1288080"/>
          </a:xfrm>
          <a:prstGeom prst="roundRect">
            <a:avLst>
              <a:gd name="adj" fmla="val 10000"/>
            </a:avLst>
          </a:prstGeom>
          <a:solidFill>
            <a:srgbClr val="e7bc29"/>
          </a:solidFill>
          <a:ln w="76320">
            <a:solidFill>
              <a:srgbClr val="000000"/>
            </a:solidFill>
            <a:miter/>
          </a:ln>
        </p:spPr>
        <p:style>
          <a:lnRef idx="0"/>
          <a:fillRef idx="0"/>
          <a:effectRef idx="0"/>
          <a:fontRef idx="minor"/>
        </p:style>
        <p:txBody>
          <a:bodyPr lIns="91080" rIns="53280" tIns="91080" bIns="91080" anchor="ctr"/>
          <a:p>
            <a:pPr algn="ctr">
              <a:lnSpc>
                <a:spcPct val="90000"/>
              </a:lnSpc>
            </a:pPr>
            <a:r>
              <a:rPr b="0" lang="en-SG" sz="1400" spc="-1" strike="noStrike">
                <a:solidFill>
                  <a:srgbClr val="ffffff"/>
                </a:solidFill>
                <a:uFill>
                  <a:solidFill>
                    <a:srgbClr val="ffffff"/>
                  </a:solidFill>
                </a:uFill>
                <a:latin typeface="Segoe UI Semilight"/>
              </a:rPr>
              <a:t>Generate </a:t>
            </a:r>
            <a:r>
              <a:rPr b="1" lang="en-SG" sz="1400" spc="-1" strike="noStrike" u="sng">
                <a:solidFill>
                  <a:srgbClr val="ffffff"/>
                </a:solidFill>
                <a:uFill>
                  <a:solidFill>
                    <a:srgbClr val="ffffff"/>
                  </a:solidFill>
                </a:uFill>
                <a:latin typeface="Segoe UI Semilight"/>
              </a:rPr>
              <a:t>genotype</a:t>
            </a:r>
            <a:r>
              <a:rPr b="0" lang="en-SG" sz="1400" spc="-1" strike="noStrike">
                <a:solidFill>
                  <a:srgbClr val="ffffff"/>
                </a:solidFill>
                <a:uFill>
                  <a:solidFill>
                    <a:srgbClr val="ffffff"/>
                  </a:solidFill>
                </a:uFill>
                <a:latin typeface="Segoe UI Semilight"/>
              </a:rPr>
              <a:t> data for each individual</a:t>
            </a:r>
            <a:endParaRPr b="0" lang="en-SG" sz="1800" spc="-1" strike="noStrike">
              <a:solidFill>
                <a:srgbClr val="000000"/>
              </a:solidFill>
              <a:uFill>
                <a:solidFill>
                  <a:srgbClr val="ffffff"/>
                </a:solidFill>
              </a:uFill>
              <a:latin typeface="Arial"/>
            </a:endParaRPr>
          </a:p>
        </p:txBody>
      </p:sp>
      <p:sp>
        <p:nvSpPr>
          <p:cNvPr id="113" name="CustomShape 5"/>
          <p:cNvSpPr/>
          <p:nvPr/>
        </p:nvSpPr>
        <p:spPr>
          <a:xfrm>
            <a:off x="2086920" y="5280120"/>
            <a:ext cx="342360" cy="400680"/>
          </a:xfrm>
          <a:prstGeom prst="rightArrow">
            <a:avLst>
              <a:gd name="adj1" fmla="val 60000"/>
              <a:gd name="adj2" fmla="val 50000"/>
            </a:avLst>
          </a:prstGeom>
          <a:solidFill>
            <a:srgbClr val="e7bc29"/>
          </a:solidFill>
          <a:ln>
            <a:noFill/>
          </a:ln>
        </p:spPr>
        <p:style>
          <a:lnRef idx="0"/>
          <a:fillRef idx="0"/>
          <a:effectRef idx="0"/>
          <a:fontRef idx="minor"/>
        </p:style>
      </p:sp>
      <p:sp>
        <p:nvSpPr>
          <p:cNvPr id="114" name="CustomShape 6"/>
          <p:cNvSpPr/>
          <p:nvPr/>
        </p:nvSpPr>
        <p:spPr>
          <a:xfrm>
            <a:off x="2572200" y="4836600"/>
            <a:ext cx="1616400" cy="1288080"/>
          </a:xfrm>
          <a:prstGeom prst="roundRect">
            <a:avLst>
              <a:gd name="adj" fmla="val 10000"/>
            </a:avLst>
          </a:prstGeom>
          <a:solidFill>
            <a:srgbClr val="50dc88"/>
          </a:solidFill>
          <a:ln w="12600">
            <a:solidFill>
              <a:srgbClr val="ffffff"/>
            </a:solidFill>
            <a:miter/>
          </a:ln>
        </p:spPr>
        <p:style>
          <a:lnRef idx="0"/>
          <a:fillRef idx="0"/>
          <a:effectRef idx="0"/>
          <a:fontRef idx="minor"/>
        </p:style>
        <p:txBody>
          <a:bodyPr lIns="91080" rIns="53280" tIns="91080" bIns="91080" anchor="ctr"/>
          <a:p>
            <a:pPr algn="ctr">
              <a:lnSpc>
                <a:spcPct val="90000"/>
              </a:lnSpc>
            </a:pPr>
            <a:r>
              <a:rPr b="0" lang="en-SG" sz="1400" spc="-1" strike="noStrike">
                <a:solidFill>
                  <a:srgbClr val="ffffff"/>
                </a:solidFill>
                <a:uFill>
                  <a:solidFill>
                    <a:srgbClr val="ffffff"/>
                  </a:solidFill>
                </a:uFill>
                <a:latin typeface="Segoe UI Semilight"/>
              </a:rPr>
              <a:t>Generate values for </a:t>
            </a:r>
            <a:r>
              <a:rPr b="1" lang="en-SG" sz="1400" spc="-1" strike="noStrike" u="sng">
                <a:solidFill>
                  <a:srgbClr val="ffffff"/>
                </a:solidFill>
                <a:uFill>
                  <a:solidFill>
                    <a:srgbClr val="ffffff"/>
                  </a:solidFill>
                </a:uFill>
                <a:latin typeface="Segoe UI Semilight"/>
              </a:rPr>
              <a:t>noise</a:t>
            </a:r>
            <a:r>
              <a:rPr b="0" lang="en-SG" sz="1400" spc="-1" strike="noStrike">
                <a:solidFill>
                  <a:srgbClr val="ffffff"/>
                </a:solidFill>
                <a:uFill>
                  <a:solidFill>
                    <a:srgbClr val="ffffff"/>
                  </a:solidFill>
                </a:uFill>
                <a:latin typeface="Segoe UI Semilight"/>
              </a:rPr>
              <a:t> + </a:t>
            </a:r>
            <a:r>
              <a:rPr b="1" lang="en-SG" sz="1400" spc="-1" strike="noStrike" u="sng">
                <a:solidFill>
                  <a:srgbClr val="ffffff"/>
                </a:solidFill>
                <a:uFill>
                  <a:solidFill>
                    <a:srgbClr val="ffffff"/>
                  </a:solidFill>
                </a:uFill>
                <a:latin typeface="Segoe UI Semilight"/>
              </a:rPr>
              <a:t>intercept</a:t>
            </a:r>
            <a:r>
              <a:rPr b="0" lang="en-SG" sz="1400" spc="-1" strike="noStrike">
                <a:solidFill>
                  <a:srgbClr val="ffffff"/>
                </a:solidFill>
                <a:uFill>
                  <a:solidFill>
                    <a:srgbClr val="ffffff"/>
                  </a:solidFill>
                </a:uFill>
                <a:latin typeface="Segoe UI Semilight"/>
              </a:rPr>
              <a:t> + </a:t>
            </a:r>
            <a:r>
              <a:rPr b="1" lang="en-SG" sz="1400" spc="-1" strike="noStrike" u="sng">
                <a:solidFill>
                  <a:srgbClr val="ffffff"/>
                </a:solidFill>
                <a:uFill>
                  <a:solidFill>
                    <a:srgbClr val="ffffff"/>
                  </a:solidFill>
                </a:uFill>
                <a:latin typeface="Segoe UI Semilight"/>
              </a:rPr>
              <a:t>effect</a:t>
            </a:r>
            <a:endParaRPr b="0" lang="en-SG" sz="1800" spc="-1" strike="noStrike">
              <a:solidFill>
                <a:srgbClr val="000000"/>
              </a:solidFill>
              <a:uFill>
                <a:solidFill>
                  <a:srgbClr val="ffffff"/>
                </a:solidFill>
              </a:uFill>
              <a:latin typeface="Arial"/>
            </a:endParaRPr>
          </a:p>
        </p:txBody>
      </p:sp>
      <p:sp>
        <p:nvSpPr>
          <p:cNvPr id="115" name="CustomShape 7"/>
          <p:cNvSpPr/>
          <p:nvPr/>
        </p:nvSpPr>
        <p:spPr>
          <a:xfrm>
            <a:off x="4350600" y="5280120"/>
            <a:ext cx="342360" cy="400680"/>
          </a:xfrm>
          <a:prstGeom prst="rightArrow">
            <a:avLst>
              <a:gd name="adj1" fmla="val 60000"/>
              <a:gd name="adj2" fmla="val 50000"/>
            </a:avLst>
          </a:prstGeom>
          <a:solidFill>
            <a:srgbClr val="62bed7"/>
          </a:solidFill>
          <a:ln>
            <a:noFill/>
          </a:ln>
        </p:spPr>
        <p:style>
          <a:lnRef idx="0"/>
          <a:fillRef idx="0"/>
          <a:effectRef idx="0"/>
          <a:fontRef idx="minor"/>
        </p:style>
      </p:sp>
      <p:sp>
        <p:nvSpPr>
          <p:cNvPr id="116" name="CustomShape 8"/>
          <p:cNvSpPr/>
          <p:nvPr/>
        </p:nvSpPr>
        <p:spPr>
          <a:xfrm>
            <a:off x="4835880" y="4836600"/>
            <a:ext cx="1616400" cy="1288080"/>
          </a:xfrm>
          <a:prstGeom prst="roundRect">
            <a:avLst>
              <a:gd name="adj" fmla="val 10000"/>
            </a:avLst>
          </a:prstGeom>
          <a:solidFill>
            <a:srgbClr val="7673d4"/>
          </a:solidFill>
          <a:ln w="12600">
            <a:solidFill>
              <a:srgbClr val="ffffff"/>
            </a:solidFill>
            <a:miter/>
          </a:ln>
        </p:spPr>
        <p:style>
          <a:lnRef idx="0"/>
          <a:fillRef idx="0"/>
          <a:effectRef idx="0"/>
          <a:fontRef idx="minor"/>
        </p:style>
        <p:txBody>
          <a:bodyPr lIns="91080" rIns="53280" tIns="91080" bIns="91080" anchor="ctr"/>
          <a:p>
            <a:pPr algn="ctr">
              <a:lnSpc>
                <a:spcPct val="90000"/>
              </a:lnSpc>
            </a:pPr>
            <a:r>
              <a:rPr b="0" lang="en-SG" sz="1400" spc="-1" strike="noStrike">
                <a:solidFill>
                  <a:srgbClr val="ffffff"/>
                </a:solidFill>
                <a:uFill>
                  <a:solidFill>
                    <a:srgbClr val="ffffff"/>
                  </a:solidFill>
                </a:uFill>
                <a:latin typeface="Segoe UI Semilight"/>
              </a:rPr>
              <a:t>Generate Dirichlet pdf </a:t>
            </a:r>
            <a:r>
              <a:rPr b="1" lang="en-SG" sz="1400" spc="-1" strike="noStrike" u="sng">
                <a:solidFill>
                  <a:srgbClr val="ffffff"/>
                </a:solidFill>
                <a:uFill>
                  <a:solidFill>
                    <a:srgbClr val="ffffff"/>
                  </a:solidFill>
                </a:uFill>
                <a:latin typeface="Segoe UI Semilight"/>
              </a:rPr>
              <a:t>parameter</a:t>
            </a:r>
            <a:r>
              <a:rPr b="0" lang="en-SG" sz="1400" spc="-1" strike="noStrike">
                <a:solidFill>
                  <a:srgbClr val="ffffff"/>
                </a:solidFill>
                <a:uFill>
                  <a:solidFill>
                    <a:srgbClr val="ffffff"/>
                  </a:solidFill>
                </a:uFill>
                <a:latin typeface="Segoe UI Semilight"/>
              </a:rPr>
              <a:t> using intercept, noise, effect and genotype</a:t>
            </a:r>
            <a:endParaRPr b="0" lang="en-SG" sz="1800" spc="-1" strike="noStrike">
              <a:solidFill>
                <a:srgbClr val="000000"/>
              </a:solidFill>
              <a:uFill>
                <a:solidFill>
                  <a:srgbClr val="ffffff"/>
                </a:solidFill>
              </a:uFill>
              <a:latin typeface="Arial"/>
            </a:endParaRPr>
          </a:p>
        </p:txBody>
      </p:sp>
      <p:sp>
        <p:nvSpPr>
          <p:cNvPr id="117" name="CustomShape 9"/>
          <p:cNvSpPr/>
          <p:nvPr/>
        </p:nvSpPr>
        <p:spPr>
          <a:xfrm>
            <a:off x="6614280" y="5280120"/>
            <a:ext cx="342360" cy="400680"/>
          </a:xfrm>
          <a:prstGeom prst="rightArrow">
            <a:avLst>
              <a:gd name="adj1" fmla="val 60000"/>
              <a:gd name="adj2" fmla="val 50000"/>
            </a:avLst>
          </a:prstGeom>
          <a:solidFill>
            <a:srgbClr val="d092a7"/>
          </a:solidFill>
          <a:ln>
            <a:noFill/>
          </a:ln>
        </p:spPr>
        <p:style>
          <a:lnRef idx="0"/>
          <a:fillRef idx="0"/>
          <a:effectRef idx="0"/>
          <a:fontRef idx="minor"/>
        </p:style>
      </p:sp>
      <p:sp>
        <p:nvSpPr>
          <p:cNvPr id="118" name="CustomShape 10"/>
          <p:cNvSpPr/>
          <p:nvPr/>
        </p:nvSpPr>
        <p:spPr>
          <a:xfrm>
            <a:off x="7099200" y="4836600"/>
            <a:ext cx="1616400" cy="1288080"/>
          </a:xfrm>
          <a:prstGeom prst="roundRect">
            <a:avLst>
              <a:gd name="adj" fmla="val 10000"/>
            </a:avLst>
          </a:prstGeom>
          <a:solidFill>
            <a:srgbClr val="d092a7"/>
          </a:solidFill>
          <a:ln w="12600">
            <a:solidFill>
              <a:srgbClr val="ffffff"/>
            </a:solidFill>
            <a:miter/>
          </a:ln>
        </p:spPr>
        <p:style>
          <a:lnRef idx="0"/>
          <a:fillRef idx="0"/>
          <a:effectRef idx="0"/>
          <a:fontRef idx="minor"/>
        </p:style>
        <p:txBody>
          <a:bodyPr lIns="91080" rIns="53280" tIns="91080" bIns="91080" anchor="ctr"/>
          <a:p>
            <a:pPr algn="ctr">
              <a:lnSpc>
                <a:spcPct val="90000"/>
              </a:lnSpc>
            </a:pPr>
            <a:r>
              <a:rPr b="0" lang="en-SG" sz="1400" spc="-1" strike="noStrike">
                <a:solidFill>
                  <a:srgbClr val="ffffff"/>
                </a:solidFill>
                <a:uFill>
                  <a:solidFill>
                    <a:srgbClr val="ffffff"/>
                  </a:solidFill>
                </a:uFill>
                <a:latin typeface="Segoe UI Semilight"/>
              </a:rPr>
              <a:t>Generate </a:t>
            </a:r>
            <a:r>
              <a:rPr b="1" lang="en-SG" sz="1400" spc="-1" strike="noStrike" u="sng">
                <a:solidFill>
                  <a:srgbClr val="ffffff"/>
                </a:solidFill>
                <a:uFill>
                  <a:solidFill>
                    <a:srgbClr val="ffffff"/>
                  </a:solidFill>
                </a:uFill>
                <a:latin typeface="Segoe UI Semilight"/>
              </a:rPr>
              <a:t>isoform</a:t>
            </a:r>
            <a:r>
              <a:rPr b="0" lang="en-SG" sz="1400" spc="-1" strike="noStrike">
                <a:solidFill>
                  <a:srgbClr val="ffffff"/>
                </a:solidFill>
                <a:uFill>
                  <a:solidFill>
                    <a:srgbClr val="ffffff"/>
                  </a:solidFill>
                </a:uFill>
                <a:latin typeface="Segoe UI Semilight"/>
              </a:rPr>
              <a:t> </a:t>
            </a:r>
            <a:r>
              <a:rPr b="1" lang="en-SG" sz="1400" spc="-1" strike="noStrike" u="sng">
                <a:solidFill>
                  <a:srgbClr val="ffffff"/>
                </a:solidFill>
                <a:uFill>
                  <a:solidFill>
                    <a:srgbClr val="ffffff"/>
                  </a:solidFill>
                </a:uFill>
                <a:latin typeface="Segoe UI Semilight"/>
              </a:rPr>
              <a:t>proportions</a:t>
            </a:r>
            <a:r>
              <a:rPr b="0" lang="en-SG" sz="1400" spc="-1" strike="noStrike">
                <a:solidFill>
                  <a:srgbClr val="ffffff"/>
                </a:solidFill>
                <a:uFill>
                  <a:solidFill>
                    <a:srgbClr val="ffffff"/>
                  </a:solidFill>
                </a:uFill>
                <a:latin typeface="Segoe UI Semilight"/>
              </a:rPr>
              <a:t> for each individual using Dirichlet pdf parameter</a:t>
            </a:r>
            <a:endParaRPr b="0" lang="en-SG" sz="1800" spc="-1" strike="noStrike">
              <a:solidFill>
                <a:srgbClr val="000000"/>
              </a:solidFill>
              <a:uFill>
                <a:solidFill>
                  <a:srgbClr val="ffffff"/>
                </a:solidFill>
              </a:uFill>
              <a:latin typeface="Arial"/>
            </a:endParaRPr>
          </a:p>
        </p:txBody>
      </p:sp>
      <p:sp>
        <p:nvSpPr>
          <p:cNvPr id="119" name="TextShape 11"/>
          <p:cNvSpPr txBox="1"/>
          <p:nvPr/>
        </p:nvSpPr>
        <p:spPr>
          <a:xfrm>
            <a:off x="-79560" y="189720"/>
            <a:ext cx="1735560" cy="364680"/>
          </a:xfrm>
          <a:prstGeom prst="rect">
            <a:avLst/>
          </a:prstGeom>
          <a:noFill/>
          <a:ln>
            <a:noFill/>
          </a:ln>
        </p:spPr>
        <p:txBody>
          <a:bodyPr anchor="ctr"/>
          <a:p>
            <a:pPr algn="ctr">
              <a:lnSpc>
                <a:spcPct val="100000"/>
              </a:lnSpc>
            </a:pPr>
            <a:r>
              <a:rPr b="0" lang="en-SG" sz="1200" spc="-1" strike="noStrike">
                <a:solidFill>
                  <a:srgbClr val="595959"/>
                </a:solidFill>
                <a:uFill>
                  <a:solidFill>
                    <a:srgbClr val="ffffff"/>
                  </a:solidFill>
                </a:uFill>
                <a:latin typeface="Segoe UI Semibold"/>
              </a:rPr>
              <a:t>Isoform Comp. Model</a:t>
            </a:r>
            <a:endParaRPr b="0" lang="en-SG" sz="1200" spc="-1" strike="noStrike">
              <a:solidFill>
                <a:srgbClr val="000000"/>
              </a:solidFill>
              <a:uFill>
                <a:solidFill>
                  <a:srgbClr val="ffffff"/>
                </a:solidFill>
              </a:uFill>
              <a:latin typeface="Times New Roman"/>
            </a:endParaRPr>
          </a:p>
        </p:txBody>
      </p:sp>
      <p:pic>
        <p:nvPicPr>
          <p:cNvPr id="120" name="Picture 13" descr=""/>
          <p:cNvPicPr/>
          <p:nvPr/>
        </p:nvPicPr>
        <p:blipFill>
          <a:blip r:embed="rId1"/>
          <a:stretch/>
        </p:blipFill>
        <p:spPr>
          <a:xfrm>
            <a:off x="6217920" y="6181920"/>
            <a:ext cx="2874960" cy="664560"/>
          </a:xfrm>
          <a:prstGeom prst="rect">
            <a:avLst/>
          </a:prstGeom>
          <a:ln>
            <a:noFill/>
          </a:ln>
        </p:spPr>
      </p:pic>
    </p:spTree>
  </p:cSld>
  <p:transition spd="med">
    <p:fade/>
  </p:transition>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extShape 1"/>
          <p:cNvSpPr txBox="1"/>
          <p:nvPr/>
        </p:nvSpPr>
        <p:spPr>
          <a:xfrm>
            <a:off x="628560" y="377280"/>
            <a:ext cx="7886520" cy="1325160"/>
          </a:xfrm>
          <a:prstGeom prst="rect">
            <a:avLst/>
          </a:prstGeom>
          <a:noFill/>
          <a:ln>
            <a:noFill/>
          </a:ln>
        </p:spPr>
        <p:txBody>
          <a:bodyPr anchor="ctr"/>
          <a:p>
            <a:pPr>
              <a:lnSpc>
                <a:spcPct val="90000"/>
              </a:lnSpc>
            </a:pPr>
            <a:r>
              <a:rPr b="0" lang="en-US" sz="4400" spc="-1" strike="noStrike">
                <a:solidFill>
                  <a:srgbClr val="3e4931"/>
                </a:solidFill>
                <a:uFill>
                  <a:solidFill>
                    <a:srgbClr val="ffffff"/>
                  </a:solidFill>
                </a:uFill>
                <a:latin typeface="Segoe UI Light"/>
              </a:rPr>
              <a:t>D</a:t>
            </a:r>
            <a:r>
              <a:rPr b="0" lang="en-US" sz="4400" spc="-1" strike="noStrike">
                <a:solidFill>
                  <a:srgbClr val="3e4931"/>
                </a:solidFill>
                <a:uFill>
                  <a:solidFill>
                    <a:srgbClr val="ffffff"/>
                  </a:solidFill>
                </a:uFill>
                <a:latin typeface="Segoe UI Light"/>
              </a:rPr>
              <a:t>a</a:t>
            </a:r>
            <a:r>
              <a:rPr b="0" lang="en-US" sz="4400" spc="-1" strike="noStrike">
                <a:solidFill>
                  <a:srgbClr val="3e4931"/>
                </a:solidFill>
                <a:uFill>
                  <a:solidFill>
                    <a:srgbClr val="ffffff"/>
                  </a:solidFill>
                </a:uFill>
                <a:latin typeface="Segoe UI Light"/>
              </a:rPr>
              <a:t>t</a:t>
            </a:r>
            <a:r>
              <a:rPr b="0" lang="en-US" sz="4400" spc="-1" strike="noStrike">
                <a:solidFill>
                  <a:srgbClr val="3e4931"/>
                </a:solidFill>
                <a:uFill>
                  <a:solidFill>
                    <a:srgbClr val="ffffff"/>
                  </a:solidFill>
                </a:uFill>
                <a:latin typeface="Segoe UI Light"/>
              </a:rPr>
              <a:t>a</a:t>
            </a:r>
            <a:r>
              <a:rPr b="0" lang="en-US" sz="4400" spc="-1" strike="noStrike">
                <a:solidFill>
                  <a:srgbClr val="3e4931"/>
                </a:solidFill>
                <a:uFill>
                  <a:solidFill>
                    <a:srgbClr val="ffffff"/>
                  </a:solidFill>
                </a:uFill>
                <a:latin typeface="Segoe UI Light"/>
              </a:rPr>
              <a:t> </a:t>
            </a:r>
            <a:r>
              <a:rPr b="0" lang="en-US" sz="4400" spc="-1" strike="noStrike">
                <a:solidFill>
                  <a:srgbClr val="3e4931"/>
                </a:solidFill>
                <a:uFill>
                  <a:solidFill>
                    <a:srgbClr val="ffffff"/>
                  </a:solidFill>
                </a:uFill>
                <a:latin typeface="Segoe UI Light"/>
              </a:rPr>
              <a:t>G</a:t>
            </a:r>
            <a:r>
              <a:rPr b="0" lang="en-US" sz="4400" spc="-1" strike="noStrike">
                <a:solidFill>
                  <a:srgbClr val="3e4931"/>
                </a:solidFill>
                <a:uFill>
                  <a:solidFill>
                    <a:srgbClr val="ffffff"/>
                  </a:solidFill>
                </a:uFill>
                <a:latin typeface="Segoe UI Light"/>
              </a:rPr>
              <a:t>e</a:t>
            </a:r>
            <a:r>
              <a:rPr b="0" lang="en-US" sz="4400" spc="-1" strike="noStrike">
                <a:solidFill>
                  <a:srgbClr val="3e4931"/>
                </a:solidFill>
                <a:uFill>
                  <a:solidFill>
                    <a:srgbClr val="ffffff"/>
                  </a:solidFill>
                </a:uFill>
                <a:latin typeface="Segoe UI Light"/>
              </a:rPr>
              <a:t>n</a:t>
            </a:r>
            <a:r>
              <a:rPr b="0" lang="en-US" sz="4400" spc="-1" strike="noStrike">
                <a:solidFill>
                  <a:srgbClr val="3e4931"/>
                </a:solidFill>
                <a:uFill>
                  <a:solidFill>
                    <a:srgbClr val="ffffff"/>
                  </a:solidFill>
                </a:uFill>
                <a:latin typeface="Segoe UI Light"/>
              </a:rPr>
              <a:t>e</a:t>
            </a:r>
            <a:r>
              <a:rPr b="0" lang="en-US" sz="4400" spc="-1" strike="noStrike">
                <a:solidFill>
                  <a:srgbClr val="3e4931"/>
                </a:solidFill>
                <a:uFill>
                  <a:solidFill>
                    <a:srgbClr val="ffffff"/>
                  </a:solidFill>
                </a:uFill>
                <a:latin typeface="Segoe UI Light"/>
              </a:rPr>
              <a:t>r</a:t>
            </a:r>
            <a:r>
              <a:rPr b="0" lang="en-US" sz="4400" spc="-1" strike="noStrike">
                <a:solidFill>
                  <a:srgbClr val="3e4931"/>
                </a:solidFill>
                <a:uFill>
                  <a:solidFill>
                    <a:srgbClr val="ffffff"/>
                  </a:solidFill>
                </a:uFill>
                <a:latin typeface="Segoe UI Light"/>
              </a:rPr>
              <a:t>a</a:t>
            </a:r>
            <a:r>
              <a:rPr b="0" lang="en-US" sz="4400" spc="-1" strike="noStrike">
                <a:solidFill>
                  <a:srgbClr val="3e4931"/>
                </a:solidFill>
                <a:uFill>
                  <a:solidFill>
                    <a:srgbClr val="ffffff"/>
                  </a:solidFill>
                </a:uFill>
                <a:latin typeface="Segoe UI Light"/>
              </a:rPr>
              <a:t>t</a:t>
            </a:r>
            <a:r>
              <a:rPr b="0" lang="en-US" sz="4400" spc="-1" strike="noStrike">
                <a:solidFill>
                  <a:srgbClr val="3e4931"/>
                </a:solidFill>
                <a:uFill>
                  <a:solidFill>
                    <a:srgbClr val="ffffff"/>
                  </a:solidFill>
                </a:uFill>
                <a:latin typeface="Segoe UI Light"/>
              </a:rPr>
              <a:t>i</a:t>
            </a:r>
            <a:r>
              <a:rPr b="0" lang="en-US" sz="4400" spc="-1" strike="noStrike">
                <a:solidFill>
                  <a:srgbClr val="3e4931"/>
                </a:solidFill>
                <a:uFill>
                  <a:solidFill>
                    <a:srgbClr val="ffffff"/>
                  </a:solidFill>
                </a:uFill>
                <a:latin typeface="Segoe UI Light"/>
              </a:rPr>
              <a:t>o</a:t>
            </a:r>
            <a:r>
              <a:rPr b="0" lang="en-US" sz="4400" spc="-1" strike="noStrike">
                <a:solidFill>
                  <a:srgbClr val="3e4931"/>
                </a:solidFill>
                <a:uFill>
                  <a:solidFill>
                    <a:srgbClr val="ffffff"/>
                  </a:solidFill>
                </a:uFill>
                <a:latin typeface="Segoe UI Light"/>
              </a:rPr>
              <a:t>n</a:t>
            </a:r>
            <a:r>
              <a:rPr b="0" lang="en-US" sz="4400" spc="-1" strike="noStrike">
                <a:solidFill>
                  <a:srgbClr val="3e4931"/>
                </a:solidFill>
                <a:uFill>
                  <a:solidFill>
                    <a:srgbClr val="ffffff"/>
                  </a:solidFill>
                </a:uFill>
                <a:latin typeface="Segoe UI Light"/>
              </a:rPr>
              <a:t>: </a:t>
            </a:r>
            <a:r>
              <a:rPr b="0" lang="en-US" sz="4400" spc="-1" strike="noStrike">
                <a:solidFill>
                  <a:srgbClr val="3e4931"/>
                </a:solidFill>
                <a:uFill>
                  <a:solidFill>
                    <a:srgbClr val="ffffff"/>
                  </a:solidFill>
                </a:uFill>
                <a:latin typeface="Segoe UI Light"/>
              </a:rPr>
              <a:t>S</a:t>
            </a:r>
            <a:r>
              <a:rPr b="0" lang="en-US" sz="4400" spc="-1" strike="noStrike">
                <a:solidFill>
                  <a:srgbClr val="3e4931"/>
                </a:solidFill>
                <a:uFill>
                  <a:solidFill>
                    <a:srgbClr val="ffffff"/>
                  </a:solidFill>
                </a:uFill>
                <a:latin typeface="Segoe UI Light"/>
              </a:rPr>
              <a:t>t</a:t>
            </a:r>
            <a:r>
              <a:rPr b="0" lang="en-US" sz="4400" spc="-1" strike="noStrike">
                <a:solidFill>
                  <a:srgbClr val="3e4931"/>
                </a:solidFill>
                <a:uFill>
                  <a:solidFill>
                    <a:srgbClr val="ffffff"/>
                  </a:solidFill>
                </a:uFill>
                <a:latin typeface="Segoe UI Light"/>
              </a:rPr>
              <a:t>e</a:t>
            </a:r>
            <a:r>
              <a:rPr b="0" lang="en-US" sz="4400" spc="-1" strike="noStrike">
                <a:solidFill>
                  <a:srgbClr val="3e4931"/>
                </a:solidFill>
                <a:uFill>
                  <a:solidFill>
                    <a:srgbClr val="ffffff"/>
                  </a:solidFill>
                </a:uFill>
                <a:latin typeface="Segoe UI Light"/>
              </a:rPr>
              <a:t>p</a:t>
            </a:r>
            <a:r>
              <a:rPr b="0" lang="en-US" sz="4400" spc="-1" strike="noStrike">
                <a:solidFill>
                  <a:srgbClr val="3e4931"/>
                </a:solidFill>
                <a:uFill>
                  <a:solidFill>
                    <a:srgbClr val="ffffff"/>
                  </a:solidFill>
                </a:uFill>
                <a:latin typeface="Segoe UI Light"/>
              </a:rPr>
              <a:t> </a:t>
            </a:r>
            <a:r>
              <a:rPr b="0" lang="en-US" sz="4400" spc="-1" strike="noStrike">
                <a:solidFill>
                  <a:srgbClr val="3e4931"/>
                </a:solidFill>
                <a:uFill>
                  <a:solidFill>
                    <a:srgbClr val="ffffff"/>
                  </a:solidFill>
                </a:uFill>
                <a:latin typeface="Segoe UI Light"/>
              </a:rPr>
              <a:t>2</a:t>
            </a:r>
            <a:endParaRPr b="0" lang="en-US" sz="1800" spc="-1" strike="noStrike">
              <a:solidFill>
                <a:srgbClr val="000000"/>
              </a:solidFill>
              <a:uFill>
                <a:solidFill>
                  <a:srgbClr val="ffffff"/>
                </a:solidFill>
              </a:uFill>
              <a:latin typeface="Segoe UI Semilight"/>
            </a:endParaRPr>
          </a:p>
        </p:txBody>
      </p:sp>
      <p:sp>
        <p:nvSpPr>
          <p:cNvPr id="122" name="TextShape 2"/>
          <p:cNvSpPr txBox="1"/>
          <p:nvPr/>
        </p:nvSpPr>
        <p:spPr>
          <a:xfrm>
            <a:off x="628560" y="1825560"/>
            <a:ext cx="7886520" cy="4350960"/>
          </a:xfrm>
          <a:prstGeom prst="rect">
            <a:avLst/>
          </a:prstGeom>
          <a:noFill/>
          <a:ln>
            <a:noFill/>
          </a:ln>
        </p:spPr>
        <p:txBody>
          <a:bodyPr/>
          <a:p>
            <a:pPr marL="171360" indent="-171000">
              <a:lnSpc>
                <a:spcPct val="100000"/>
              </a:lnSpc>
              <a:buClr>
                <a:srgbClr val="444d26"/>
              </a:buClr>
              <a:buFont typeface="Arial"/>
              <a:buChar char="•"/>
            </a:pPr>
            <a:r>
              <a:rPr b="0" lang="en-US" sz="2400" spc="-1" strike="noStrike">
                <a:solidFill>
                  <a:srgbClr val="444d26"/>
                </a:solidFill>
                <a:uFill>
                  <a:solidFill>
                    <a:srgbClr val="ffffff"/>
                  </a:solidFill>
                </a:uFill>
                <a:latin typeface="Segoe UI Semilight"/>
              </a:rPr>
              <a:t>Draw </a:t>
            </a:r>
            <a:r>
              <a:rPr b="0" lang="en-US" sz="2400" spc="-1" strike="noStrike" u="sng">
                <a:solidFill>
                  <a:srgbClr val="444d26"/>
                </a:solidFill>
                <a:uFill>
                  <a:solidFill>
                    <a:srgbClr val="ffffff"/>
                  </a:solidFill>
                </a:uFill>
                <a:latin typeface="Segoe UI Semilight"/>
              </a:rPr>
              <a:t>noise</a:t>
            </a:r>
            <a:r>
              <a:rPr b="0" lang="en-US" sz="2400" spc="-1" strike="noStrike">
                <a:solidFill>
                  <a:srgbClr val="444d26"/>
                </a:solidFill>
                <a:uFill>
                  <a:solidFill>
                    <a:srgbClr val="ffffff"/>
                  </a:solidFill>
                </a:uFill>
                <a:latin typeface="Segoe UI Semilight"/>
              </a:rPr>
              <a:t> and </a:t>
            </a:r>
            <a:r>
              <a:rPr b="0" lang="en-US" sz="2400" spc="-1" strike="noStrike" u="sng">
                <a:solidFill>
                  <a:srgbClr val="444d26"/>
                </a:solidFill>
                <a:uFill>
                  <a:solidFill>
                    <a:srgbClr val="ffffff"/>
                  </a:solidFill>
                </a:uFill>
                <a:latin typeface="Segoe UI Semilight"/>
              </a:rPr>
              <a:t>effect</a:t>
            </a:r>
            <a:r>
              <a:rPr b="0" lang="en-US" sz="2400" spc="-1" strike="noStrike">
                <a:solidFill>
                  <a:srgbClr val="444d26"/>
                </a:solidFill>
                <a:uFill>
                  <a:solidFill>
                    <a:srgbClr val="ffffff"/>
                  </a:solidFill>
                </a:uFill>
                <a:latin typeface="Segoe UI Semilight"/>
              </a:rPr>
              <a:t> from normal distribution.</a:t>
            </a:r>
            <a:endParaRPr b="0" lang="en-US" sz="2400" spc="-1" strike="noStrike">
              <a:solidFill>
                <a:srgbClr val="444d26"/>
              </a:solidFill>
              <a:uFill>
                <a:solidFill>
                  <a:srgbClr val="ffffff"/>
                </a:solidFill>
              </a:uFill>
              <a:latin typeface="Segoe UI Semilight"/>
            </a:endParaRPr>
          </a:p>
          <a:p>
            <a:pPr marL="171360" indent="-171000">
              <a:lnSpc>
                <a:spcPct val="100000"/>
              </a:lnSpc>
              <a:buClr>
                <a:srgbClr val="444d26"/>
              </a:buClr>
              <a:buFont typeface="Arial"/>
              <a:buChar char="•"/>
            </a:pPr>
            <a:r>
              <a:rPr b="0" lang="en-US" sz="2400" spc="-1" strike="noStrike">
                <a:solidFill>
                  <a:srgbClr val="444d26"/>
                </a:solidFill>
                <a:uFill>
                  <a:solidFill>
                    <a:srgbClr val="ffffff"/>
                  </a:solidFill>
                </a:uFill>
                <a:latin typeface="Segoe UI Semilight"/>
              </a:rPr>
              <a:t>Draw </a:t>
            </a:r>
            <a:r>
              <a:rPr b="0" lang="en-US" sz="2400" spc="-1" strike="noStrike" u="sng">
                <a:solidFill>
                  <a:srgbClr val="444d26"/>
                </a:solidFill>
                <a:uFill>
                  <a:solidFill>
                    <a:srgbClr val="ffffff"/>
                  </a:solidFill>
                </a:uFill>
                <a:latin typeface="Segoe UI Semilight"/>
              </a:rPr>
              <a:t>intercept</a:t>
            </a:r>
            <a:r>
              <a:rPr b="0" lang="en-US" sz="2400" spc="-1" strike="noStrike">
                <a:solidFill>
                  <a:srgbClr val="444d26"/>
                </a:solidFill>
                <a:uFill>
                  <a:solidFill>
                    <a:srgbClr val="ffffff"/>
                  </a:solidFill>
                </a:uFill>
                <a:latin typeface="Segoe UI Semilight"/>
              </a:rPr>
              <a:t> from uniform distribution from [-1, 1]</a:t>
            </a:r>
            <a:endParaRPr b="0" lang="en-US" sz="2400" spc="-1" strike="noStrike">
              <a:solidFill>
                <a:srgbClr val="444d26"/>
              </a:solidFill>
              <a:uFill>
                <a:solidFill>
                  <a:srgbClr val="ffffff"/>
                </a:solidFill>
              </a:uFill>
              <a:latin typeface="Segoe UI Semilight"/>
            </a:endParaRPr>
          </a:p>
          <a:p>
            <a:pPr marL="171360" indent="-171000">
              <a:lnSpc>
                <a:spcPct val="100000"/>
              </a:lnSpc>
              <a:buClr>
                <a:srgbClr val="444d26"/>
              </a:buClr>
              <a:buFont typeface="Arial"/>
              <a:buChar char="•"/>
            </a:pPr>
            <a:r>
              <a:rPr b="0" lang="en-US" sz="2400" spc="-1" strike="noStrike">
                <a:solidFill>
                  <a:srgbClr val="444d26"/>
                </a:solidFill>
                <a:uFill>
                  <a:solidFill>
                    <a:srgbClr val="ffffff"/>
                  </a:solidFill>
                </a:uFill>
                <a:latin typeface="Segoe UI Semilight"/>
              </a:rPr>
              <a:t>Note that effect and intercept will be fixed for one folder (across all 100 files). The values for the effect and intercept are specified in the specifications file in each folder.</a:t>
            </a:r>
            <a:endParaRPr b="0" lang="en-US" sz="2400" spc="-1" strike="noStrike">
              <a:solidFill>
                <a:srgbClr val="444d26"/>
              </a:solidFill>
              <a:uFill>
                <a:solidFill>
                  <a:srgbClr val="ffffff"/>
                </a:solidFill>
              </a:uFill>
              <a:latin typeface="Segoe UI Semilight"/>
            </a:endParaRPr>
          </a:p>
          <a:p>
            <a:pPr>
              <a:lnSpc>
                <a:spcPct val="100000"/>
              </a:lnSpc>
            </a:pPr>
            <a:endParaRPr b="0" lang="en-US" sz="2400" spc="-1" strike="noStrike">
              <a:solidFill>
                <a:srgbClr val="444d26"/>
              </a:solidFill>
              <a:uFill>
                <a:solidFill>
                  <a:srgbClr val="ffffff"/>
                </a:solidFill>
              </a:uFill>
              <a:latin typeface="Segoe UI Semilight"/>
            </a:endParaRPr>
          </a:p>
          <a:p>
            <a:pPr>
              <a:lnSpc>
                <a:spcPct val="100000"/>
              </a:lnSpc>
            </a:pPr>
            <a:endParaRPr b="0" lang="en-US" sz="2400" spc="-1" strike="noStrike">
              <a:solidFill>
                <a:srgbClr val="444d26"/>
              </a:solidFill>
              <a:uFill>
                <a:solidFill>
                  <a:srgbClr val="ffffff"/>
                </a:solidFill>
              </a:uFill>
              <a:latin typeface="Segoe UI Semilight"/>
            </a:endParaRPr>
          </a:p>
          <a:p>
            <a:pPr>
              <a:lnSpc>
                <a:spcPct val="100000"/>
              </a:lnSpc>
            </a:pPr>
            <a:endParaRPr b="0" lang="en-US" sz="2400" spc="-1" strike="noStrike">
              <a:solidFill>
                <a:srgbClr val="444d26"/>
              </a:solidFill>
              <a:uFill>
                <a:solidFill>
                  <a:srgbClr val="ffffff"/>
                </a:solidFill>
              </a:uFill>
              <a:latin typeface="Segoe UI Semilight"/>
            </a:endParaRPr>
          </a:p>
          <a:p>
            <a:pPr>
              <a:lnSpc>
                <a:spcPct val="100000"/>
              </a:lnSpc>
            </a:pPr>
            <a:endParaRPr b="0" lang="en-US" sz="2400" spc="-1" strike="noStrike">
              <a:solidFill>
                <a:srgbClr val="444d26"/>
              </a:solidFill>
              <a:uFill>
                <a:solidFill>
                  <a:srgbClr val="ffffff"/>
                </a:solidFill>
              </a:uFill>
              <a:latin typeface="Segoe UI Semilight"/>
            </a:endParaRPr>
          </a:p>
        </p:txBody>
      </p:sp>
      <p:sp>
        <p:nvSpPr>
          <p:cNvPr id="123" name="TextShape 3"/>
          <p:cNvSpPr txBox="1"/>
          <p:nvPr/>
        </p:nvSpPr>
        <p:spPr>
          <a:xfrm>
            <a:off x="8095320" y="174240"/>
            <a:ext cx="419400" cy="364680"/>
          </a:xfrm>
          <a:prstGeom prst="rect">
            <a:avLst/>
          </a:prstGeom>
          <a:noFill/>
          <a:ln>
            <a:noFill/>
          </a:ln>
        </p:spPr>
        <p:txBody>
          <a:bodyPr anchor="ctr"/>
          <a:p>
            <a:pPr algn="r">
              <a:lnSpc>
                <a:spcPct val="100000"/>
              </a:lnSpc>
            </a:pPr>
            <a:fld id="{39564FC4-C331-44AC-99AA-7871DE0052FB}" type="slidenum">
              <a:rPr b="0" lang="en-SG" sz="1200" spc="-1" strike="noStrike">
                <a:solidFill>
                  <a:srgbClr val="595959"/>
                </a:solidFill>
                <a:uFill>
                  <a:solidFill>
                    <a:srgbClr val="ffffff"/>
                  </a:solidFill>
                </a:uFill>
                <a:latin typeface="Segoe UI Semibold"/>
              </a:rPr>
              <a:t>1</a:t>
            </a:fld>
            <a:endParaRPr b="0" lang="en-SG" sz="1200" spc="-1" strike="noStrike">
              <a:solidFill>
                <a:srgbClr val="000000"/>
              </a:solidFill>
              <a:uFill>
                <a:solidFill>
                  <a:srgbClr val="ffffff"/>
                </a:solidFill>
              </a:uFill>
              <a:latin typeface="Times New Roman"/>
            </a:endParaRPr>
          </a:p>
        </p:txBody>
      </p:sp>
      <p:sp>
        <p:nvSpPr>
          <p:cNvPr id="124" name="CustomShape 4"/>
          <p:cNvSpPr/>
          <p:nvPr/>
        </p:nvSpPr>
        <p:spPr>
          <a:xfrm>
            <a:off x="308520" y="4836600"/>
            <a:ext cx="1616400" cy="1288080"/>
          </a:xfrm>
          <a:prstGeom prst="roundRect">
            <a:avLst>
              <a:gd name="adj" fmla="val 10000"/>
            </a:avLst>
          </a:prstGeom>
          <a:solidFill>
            <a:srgbClr val="e7bc29"/>
          </a:solidFill>
          <a:ln w="76320">
            <a:noFill/>
          </a:ln>
        </p:spPr>
        <p:style>
          <a:lnRef idx="0"/>
          <a:fillRef idx="0"/>
          <a:effectRef idx="0"/>
          <a:fontRef idx="minor"/>
        </p:style>
        <p:txBody>
          <a:bodyPr lIns="91080" rIns="53280" tIns="91080" bIns="91080" anchor="ctr"/>
          <a:p>
            <a:pPr algn="ctr">
              <a:lnSpc>
                <a:spcPct val="90000"/>
              </a:lnSpc>
            </a:pPr>
            <a:r>
              <a:rPr b="0" lang="en-SG" sz="1400" spc="-1" strike="noStrike">
                <a:solidFill>
                  <a:srgbClr val="ffffff"/>
                </a:solidFill>
                <a:uFill>
                  <a:solidFill>
                    <a:srgbClr val="ffffff"/>
                  </a:solidFill>
                </a:uFill>
                <a:latin typeface="Segoe UI Semilight"/>
              </a:rPr>
              <a:t>Generate </a:t>
            </a:r>
            <a:r>
              <a:rPr b="1" lang="en-SG" sz="1400" spc="-1" strike="noStrike" u="sng">
                <a:solidFill>
                  <a:srgbClr val="ffffff"/>
                </a:solidFill>
                <a:uFill>
                  <a:solidFill>
                    <a:srgbClr val="ffffff"/>
                  </a:solidFill>
                </a:uFill>
                <a:latin typeface="Segoe UI Semilight"/>
              </a:rPr>
              <a:t>genotype</a:t>
            </a:r>
            <a:r>
              <a:rPr b="0" lang="en-SG" sz="1400" spc="-1" strike="noStrike">
                <a:solidFill>
                  <a:srgbClr val="ffffff"/>
                </a:solidFill>
                <a:uFill>
                  <a:solidFill>
                    <a:srgbClr val="ffffff"/>
                  </a:solidFill>
                </a:uFill>
                <a:latin typeface="Segoe UI Semilight"/>
              </a:rPr>
              <a:t> data for each individual</a:t>
            </a:r>
            <a:endParaRPr b="0" lang="en-SG" sz="1800" spc="-1" strike="noStrike">
              <a:solidFill>
                <a:srgbClr val="000000"/>
              </a:solidFill>
              <a:uFill>
                <a:solidFill>
                  <a:srgbClr val="ffffff"/>
                </a:solidFill>
              </a:uFill>
              <a:latin typeface="Arial"/>
            </a:endParaRPr>
          </a:p>
        </p:txBody>
      </p:sp>
      <p:sp>
        <p:nvSpPr>
          <p:cNvPr id="125" name="CustomShape 5"/>
          <p:cNvSpPr/>
          <p:nvPr/>
        </p:nvSpPr>
        <p:spPr>
          <a:xfrm>
            <a:off x="2086920" y="5280120"/>
            <a:ext cx="342360" cy="400680"/>
          </a:xfrm>
          <a:prstGeom prst="rightArrow">
            <a:avLst>
              <a:gd name="adj1" fmla="val 60000"/>
              <a:gd name="adj2" fmla="val 50000"/>
            </a:avLst>
          </a:prstGeom>
          <a:solidFill>
            <a:srgbClr val="e7bc29"/>
          </a:solidFill>
          <a:ln>
            <a:noFill/>
          </a:ln>
        </p:spPr>
        <p:style>
          <a:lnRef idx="0"/>
          <a:fillRef idx="0"/>
          <a:effectRef idx="0"/>
          <a:fontRef idx="minor"/>
        </p:style>
      </p:sp>
      <p:sp>
        <p:nvSpPr>
          <p:cNvPr id="126" name="CustomShape 6"/>
          <p:cNvSpPr/>
          <p:nvPr/>
        </p:nvSpPr>
        <p:spPr>
          <a:xfrm>
            <a:off x="2572200" y="4836600"/>
            <a:ext cx="1616400" cy="1288080"/>
          </a:xfrm>
          <a:prstGeom prst="roundRect">
            <a:avLst>
              <a:gd name="adj" fmla="val 10000"/>
            </a:avLst>
          </a:prstGeom>
          <a:solidFill>
            <a:srgbClr val="50dc88"/>
          </a:solidFill>
          <a:ln w="76320">
            <a:solidFill>
              <a:srgbClr val="000000"/>
            </a:solidFill>
            <a:miter/>
          </a:ln>
        </p:spPr>
        <p:style>
          <a:lnRef idx="0"/>
          <a:fillRef idx="0"/>
          <a:effectRef idx="0"/>
          <a:fontRef idx="minor"/>
        </p:style>
        <p:txBody>
          <a:bodyPr lIns="91080" rIns="53280" tIns="91080" bIns="91080" anchor="ctr"/>
          <a:p>
            <a:pPr algn="ctr">
              <a:lnSpc>
                <a:spcPct val="90000"/>
              </a:lnSpc>
            </a:pPr>
            <a:r>
              <a:rPr b="0" lang="en-SG" sz="1400" spc="-1" strike="noStrike">
                <a:solidFill>
                  <a:srgbClr val="ffffff"/>
                </a:solidFill>
                <a:uFill>
                  <a:solidFill>
                    <a:srgbClr val="ffffff"/>
                  </a:solidFill>
                </a:uFill>
                <a:latin typeface="Segoe UI Semilight"/>
              </a:rPr>
              <a:t>Generate values for </a:t>
            </a:r>
            <a:r>
              <a:rPr b="1" lang="en-SG" sz="1400" spc="-1" strike="noStrike" u="sng">
                <a:solidFill>
                  <a:srgbClr val="ffffff"/>
                </a:solidFill>
                <a:uFill>
                  <a:solidFill>
                    <a:srgbClr val="ffffff"/>
                  </a:solidFill>
                </a:uFill>
                <a:latin typeface="Segoe UI Semilight"/>
              </a:rPr>
              <a:t>noise</a:t>
            </a:r>
            <a:r>
              <a:rPr b="0" lang="en-SG" sz="1400" spc="-1" strike="noStrike">
                <a:solidFill>
                  <a:srgbClr val="ffffff"/>
                </a:solidFill>
                <a:uFill>
                  <a:solidFill>
                    <a:srgbClr val="ffffff"/>
                  </a:solidFill>
                </a:uFill>
                <a:latin typeface="Segoe UI Semilight"/>
              </a:rPr>
              <a:t> + </a:t>
            </a:r>
            <a:r>
              <a:rPr b="1" lang="en-SG" sz="1400" spc="-1" strike="noStrike" u="sng">
                <a:solidFill>
                  <a:srgbClr val="ffffff"/>
                </a:solidFill>
                <a:uFill>
                  <a:solidFill>
                    <a:srgbClr val="ffffff"/>
                  </a:solidFill>
                </a:uFill>
                <a:latin typeface="Segoe UI Semilight"/>
              </a:rPr>
              <a:t>intercept</a:t>
            </a:r>
            <a:r>
              <a:rPr b="0" lang="en-SG" sz="1400" spc="-1" strike="noStrike">
                <a:solidFill>
                  <a:srgbClr val="ffffff"/>
                </a:solidFill>
                <a:uFill>
                  <a:solidFill>
                    <a:srgbClr val="ffffff"/>
                  </a:solidFill>
                </a:uFill>
                <a:latin typeface="Segoe UI Semilight"/>
              </a:rPr>
              <a:t> + </a:t>
            </a:r>
            <a:r>
              <a:rPr b="1" lang="en-SG" sz="1400" spc="-1" strike="noStrike" u="sng">
                <a:solidFill>
                  <a:srgbClr val="ffffff"/>
                </a:solidFill>
                <a:uFill>
                  <a:solidFill>
                    <a:srgbClr val="ffffff"/>
                  </a:solidFill>
                </a:uFill>
                <a:latin typeface="Segoe UI Semilight"/>
              </a:rPr>
              <a:t>effect</a:t>
            </a:r>
            <a:endParaRPr b="0" lang="en-SG" sz="1800" spc="-1" strike="noStrike">
              <a:solidFill>
                <a:srgbClr val="000000"/>
              </a:solidFill>
              <a:uFill>
                <a:solidFill>
                  <a:srgbClr val="ffffff"/>
                </a:solidFill>
              </a:uFill>
              <a:latin typeface="Arial"/>
            </a:endParaRPr>
          </a:p>
        </p:txBody>
      </p:sp>
      <p:sp>
        <p:nvSpPr>
          <p:cNvPr id="127" name="CustomShape 7"/>
          <p:cNvSpPr/>
          <p:nvPr/>
        </p:nvSpPr>
        <p:spPr>
          <a:xfrm>
            <a:off x="4350600" y="5280120"/>
            <a:ext cx="342360" cy="400680"/>
          </a:xfrm>
          <a:prstGeom prst="rightArrow">
            <a:avLst>
              <a:gd name="adj1" fmla="val 60000"/>
              <a:gd name="adj2" fmla="val 50000"/>
            </a:avLst>
          </a:prstGeom>
          <a:solidFill>
            <a:srgbClr val="62bed7"/>
          </a:solidFill>
          <a:ln>
            <a:noFill/>
          </a:ln>
        </p:spPr>
        <p:style>
          <a:lnRef idx="0"/>
          <a:fillRef idx="0"/>
          <a:effectRef idx="0"/>
          <a:fontRef idx="minor"/>
        </p:style>
      </p:sp>
      <p:sp>
        <p:nvSpPr>
          <p:cNvPr id="128" name="CustomShape 8"/>
          <p:cNvSpPr/>
          <p:nvPr/>
        </p:nvSpPr>
        <p:spPr>
          <a:xfrm>
            <a:off x="4835880" y="4836600"/>
            <a:ext cx="1616400" cy="1288080"/>
          </a:xfrm>
          <a:prstGeom prst="roundRect">
            <a:avLst>
              <a:gd name="adj" fmla="val 10000"/>
            </a:avLst>
          </a:prstGeom>
          <a:solidFill>
            <a:srgbClr val="7673d4"/>
          </a:solidFill>
          <a:ln w="12600">
            <a:solidFill>
              <a:srgbClr val="ffffff"/>
            </a:solidFill>
            <a:miter/>
          </a:ln>
        </p:spPr>
        <p:style>
          <a:lnRef idx="0"/>
          <a:fillRef idx="0"/>
          <a:effectRef idx="0"/>
          <a:fontRef idx="minor"/>
        </p:style>
        <p:txBody>
          <a:bodyPr lIns="91080" rIns="53280" tIns="91080" bIns="91080" anchor="ctr"/>
          <a:p>
            <a:pPr algn="ctr">
              <a:lnSpc>
                <a:spcPct val="90000"/>
              </a:lnSpc>
            </a:pPr>
            <a:r>
              <a:rPr b="0" lang="en-SG" sz="1400" spc="-1" strike="noStrike">
                <a:solidFill>
                  <a:srgbClr val="ffffff"/>
                </a:solidFill>
                <a:uFill>
                  <a:solidFill>
                    <a:srgbClr val="ffffff"/>
                  </a:solidFill>
                </a:uFill>
                <a:latin typeface="Segoe UI Semilight"/>
              </a:rPr>
              <a:t>Generate Dirichlet pdf </a:t>
            </a:r>
            <a:r>
              <a:rPr b="1" lang="en-SG" sz="1400" spc="-1" strike="noStrike" u="sng">
                <a:solidFill>
                  <a:srgbClr val="ffffff"/>
                </a:solidFill>
                <a:uFill>
                  <a:solidFill>
                    <a:srgbClr val="ffffff"/>
                  </a:solidFill>
                </a:uFill>
                <a:latin typeface="Segoe UI Semilight"/>
              </a:rPr>
              <a:t>parameter</a:t>
            </a:r>
            <a:r>
              <a:rPr b="0" lang="en-SG" sz="1400" spc="-1" strike="noStrike">
                <a:solidFill>
                  <a:srgbClr val="ffffff"/>
                </a:solidFill>
                <a:uFill>
                  <a:solidFill>
                    <a:srgbClr val="ffffff"/>
                  </a:solidFill>
                </a:uFill>
                <a:latin typeface="Segoe UI Semilight"/>
              </a:rPr>
              <a:t> using intercept, noise, effect and genotype</a:t>
            </a:r>
            <a:endParaRPr b="0" lang="en-SG" sz="1800" spc="-1" strike="noStrike">
              <a:solidFill>
                <a:srgbClr val="000000"/>
              </a:solidFill>
              <a:uFill>
                <a:solidFill>
                  <a:srgbClr val="ffffff"/>
                </a:solidFill>
              </a:uFill>
              <a:latin typeface="Arial"/>
            </a:endParaRPr>
          </a:p>
        </p:txBody>
      </p:sp>
      <p:sp>
        <p:nvSpPr>
          <p:cNvPr id="129" name="CustomShape 9"/>
          <p:cNvSpPr/>
          <p:nvPr/>
        </p:nvSpPr>
        <p:spPr>
          <a:xfrm>
            <a:off x="6614280" y="5280120"/>
            <a:ext cx="342360" cy="400680"/>
          </a:xfrm>
          <a:prstGeom prst="rightArrow">
            <a:avLst>
              <a:gd name="adj1" fmla="val 60000"/>
              <a:gd name="adj2" fmla="val 50000"/>
            </a:avLst>
          </a:prstGeom>
          <a:solidFill>
            <a:srgbClr val="d092a7"/>
          </a:solidFill>
          <a:ln>
            <a:noFill/>
          </a:ln>
        </p:spPr>
        <p:style>
          <a:lnRef idx="0"/>
          <a:fillRef idx="0"/>
          <a:effectRef idx="0"/>
          <a:fontRef idx="minor"/>
        </p:style>
      </p:sp>
      <p:sp>
        <p:nvSpPr>
          <p:cNvPr id="130" name="CustomShape 10"/>
          <p:cNvSpPr/>
          <p:nvPr/>
        </p:nvSpPr>
        <p:spPr>
          <a:xfrm>
            <a:off x="7099200" y="4836600"/>
            <a:ext cx="1616400" cy="1288080"/>
          </a:xfrm>
          <a:prstGeom prst="roundRect">
            <a:avLst>
              <a:gd name="adj" fmla="val 10000"/>
            </a:avLst>
          </a:prstGeom>
          <a:solidFill>
            <a:srgbClr val="d092a7"/>
          </a:solidFill>
          <a:ln w="12600">
            <a:solidFill>
              <a:srgbClr val="ffffff"/>
            </a:solidFill>
            <a:miter/>
          </a:ln>
        </p:spPr>
        <p:style>
          <a:lnRef idx="0"/>
          <a:fillRef idx="0"/>
          <a:effectRef idx="0"/>
          <a:fontRef idx="minor"/>
        </p:style>
        <p:txBody>
          <a:bodyPr lIns="91080" rIns="53280" tIns="91080" bIns="91080" anchor="ctr"/>
          <a:p>
            <a:pPr algn="ctr">
              <a:lnSpc>
                <a:spcPct val="90000"/>
              </a:lnSpc>
            </a:pPr>
            <a:r>
              <a:rPr b="0" lang="en-SG" sz="1400" spc="-1" strike="noStrike">
                <a:solidFill>
                  <a:srgbClr val="ffffff"/>
                </a:solidFill>
                <a:uFill>
                  <a:solidFill>
                    <a:srgbClr val="ffffff"/>
                  </a:solidFill>
                </a:uFill>
                <a:latin typeface="Segoe UI Semilight"/>
              </a:rPr>
              <a:t>Generate </a:t>
            </a:r>
            <a:r>
              <a:rPr b="1" lang="en-SG" sz="1400" spc="-1" strike="noStrike" u="sng">
                <a:solidFill>
                  <a:srgbClr val="ffffff"/>
                </a:solidFill>
                <a:uFill>
                  <a:solidFill>
                    <a:srgbClr val="ffffff"/>
                  </a:solidFill>
                </a:uFill>
                <a:latin typeface="Segoe UI Semilight"/>
              </a:rPr>
              <a:t>isoform</a:t>
            </a:r>
            <a:r>
              <a:rPr b="0" lang="en-SG" sz="1400" spc="-1" strike="noStrike">
                <a:solidFill>
                  <a:srgbClr val="ffffff"/>
                </a:solidFill>
                <a:uFill>
                  <a:solidFill>
                    <a:srgbClr val="ffffff"/>
                  </a:solidFill>
                </a:uFill>
                <a:latin typeface="Segoe UI Semilight"/>
              </a:rPr>
              <a:t> </a:t>
            </a:r>
            <a:r>
              <a:rPr b="1" lang="en-SG" sz="1400" spc="-1" strike="noStrike" u="sng">
                <a:solidFill>
                  <a:srgbClr val="ffffff"/>
                </a:solidFill>
                <a:uFill>
                  <a:solidFill>
                    <a:srgbClr val="ffffff"/>
                  </a:solidFill>
                </a:uFill>
                <a:latin typeface="Segoe UI Semilight"/>
              </a:rPr>
              <a:t>proportions</a:t>
            </a:r>
            <a:r>
              <a:rPr b="0" lang="en-SG" sz="1400" spc="-1" strike="noStrike">
                <a:solidFill>
                  <a:srgbClr val="ffffff"/>
                </a:solidFill>
                <a:uFill>
                  <a:solidFill>
                    <a:srgbClr val="ffffff"/>
                  </a:solidFill>
                </a:uFill>
                <a:latin typeface="Segoe UI Semilight"/>
              </a:rPr>
              <a:t> for each individual using Dirichlet pdf parameter</a:t>
            </a:r>
            <a:endParaRPr b="0" lang="en-SG" sz="1800" spc="-1" strike="noStrike">
              <a:solidFill>
                <a:srgbClr val="000000"/>
              </a:solidFill>
              <a:uFill>
                <a:solidFill>
                  <a:srgbClr val="ffffff"/>
                </a:solidFill>
              </a:uFill>
              <a:latin typeface="Arial"/>
            </a:endParaRPr>
          </a:p>
        </p:txBody>
      </p:sp>
      <p:sp>
        <p:nvSpPr>
          <p:cNvPr id="131" name="TextShape 11"/>
          <p:cNvSpPr txBox="1"/>
          <p:nvPr/>
        </p:nvSpPr>
        <p:spPr>
          <a:xfrm>
            <a:off x="-79560" y="189720"/>
            <a:ext cx="1735560" cy="364680"/>
          </a:xfrm>
          <a:prstGeom prst="rect">
            <a:avLst/>
          </a:prstGeom>
          <a:noFill/>
          <a:ln>
            <a:noFill/>
          </a:ln>
        </p:spPr>
        <p:txBody>
          <a:bodyPr anchor="ctr"/>
          <a:p>
            <a:pPr algn="ctr">
              <a:lnSpc>
                <a:spcPct val="100000"/>
              </a:lnSpc>
            </a:pPr>
            <a:r>
              <a:rPr b="0" lang="en-SG" sz="1200" spc="-1" strike="noStrike">
                <a:solidFill>
                  <a:srgbClr val="595959"/>
                </a:solidFill>
                <a:uFill>
                  <a:solidFill>
                    <a:srgbClr val="ffffff"/>
                  </a:solidFill>
                </a:uFill>
                <a:latin typeface="Segoe UI Semibold"/>
              </a:rPr>
              <a:t>Isoform Comp. Model</a:t>
            </a:r>
            <a:endParaRPr b="0" lang="en-SG" sz="1200" spc="-1" strike="noStrike">
              <a:solidFill>
                <a:srgbClr val="000000"/>
              </a:solidFill>
              <a:uFill>
                <a:solidFill>
                  <a:srgbClr val="ffffff"/>
                </a:solidFill>
              </a:uFill>
              <a:latin typeface="Times New Roman"/>
            </a:endParaRPr>
          </a:p>
        </p:txBody>
      </p:sp>
      <p:pic>
        <p:nvPicPr>
          <p:cNvPr id="132" name="Picture 13" descr=""/>
          <p:cNvPicPr/>
          <p:nvPr/>
        </p:nvPicPr>
        <p:blipFill>
          <a:blip r:embed="rId1"/>
          <a:stretch/>
        </p:blipFill>
        <p:spPr>
          <a:xfrm>
            <a:off x="6217920" y="6181920"/>
            <a:ext cx="2874960" cy="664560"/>
          </a:xfrm>
          <a:prstGeom prst="rect">
            <a:avLst/>
          </a:prstGeom>
          <a:ln>
            <a:noFill/>
          </a:ln>
        </p:spPr>
      </p:pic>
    </p:spTree>
  </p:cSld>
  <p:transition spd="med">
    <p:fade/>
  </p:transition>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628560" y="377280"/>
            <a:ext cx="7886520" cy="1325160"/>
          </a:xfrm>
          <a:prstGeom prst="rect">
            <a:avLst/>
          </a:prstGeom>
          <a:noFill/>
          <a:ln>
            <a:noFill/>
          </a:ln>
        </p:spPr>
        <p:txBody>
          <a:bodyPr anchor="ctr"/>
          <a:p>
            <a:pPr>
              <a:lnSpc>
                <a:spcPct val="90000"/>
              </a:lnSpc>
            </a:pPr>
            <a:r>
              <a:rPr b="0" lang="en-US" sz="4400" spc="-1" strike="noStrike">
                <a:solidFill>
                  <a:srgbClr val="3e4931"/>
                </a:solidFill>
                <a:uFill>
                  <a:solidFill>
                    <a:srgbClr val="ffffff"/>
                  </a:solidFill>
                </a:uFill>
                <a:latin typeface="Segoe UI Light"/>
              </a:rPr>
              <a:t>Data Generation: Step 3</a:t>
            </a:r>
            <a:endParaRPr b="0" lang="en-US" sz="1800" spc="-1" strike="noStrike">
              <a:solidFill>
                <a:srgbClr val="000000"/>
              </a:solidFill>
              <a:uFill>
                <a:solidFill>
                  <a:srgbClr val="ffffff"/>
                </a:solidFill>
              </a:uFill>
              <a:latin typeface="Segoe UI Semilight"/>
            </a:endParaRPr>
          </a:p>
        </p:txBody>
      </p:sp>
      <p:sp>
        <p:nvSpPr>
          <p:cNvPr id="134" name="TextShape 2"/>
          <p:cNvSpPr txBox="1"/>
          <p:nvPr/>
        </p:nvSpPr>
        <p:spPr>
          <a:xfrm>
            <a:off x="8095320" y="174240"/>
            <a:ext cx="419400" cy="364680"/>
          </a:xfrm>
          <a:prstGeom prst="rect">
            <a:avLst/>
          </a:prstGeom>
          <a:noFill/>
          <a:ln>
            <a:noFill/>
          </a:ln>
        </p:spPr>
        <p:txBody>
          <a:bodyPr anchor="ctr"/>
          <a:p>
            <a:pPr algn="r">
              <a:lnSpc>
                <a:spcPct val="100000"/>
              </a:lnSpc>
            </a:pPr>
            <a:fld id="{169094B3-24AF-49EF-B50C-13F253144103}" type="slidenum">
              <a:rPr b="0" lang="en-SG" sz="1200" spc="-1" strike="noStrike">
                <a:solidFill>
                  <a:srgbClr val="595959"/>
                </a:solidFill>
                <a:uFill>
                  <a:solidFill>
                    <a:srgbClr val="ffffff"/>
                  </a:solidFill>
                </a:uFill>
                <a:latin typeface="Segoe UI Semibold"/>
              </a:rPr>
              <a:t>1</a:t>
            </a:fld>
            <a:endParaRPr b="0" lang="en-SG" sz="1200" spc="-1" strike="noStrike">
              <a:solidFill>
                <a:srgbClr val="000000"/>
              </a:solidFill>
              <a:uFill>
                <a:solidFill>
                  <a:srgbClr val="ffffff"/>
                </a:solidFill>
              </a:uFill>
              <a:latin typeface="Times New Roman"/>
            </a:endParaRPr>
          </a:p>
        </p:txBody>
      </p:sp>
      <p:sp>
        <p:nvSpPr>
          <p:cNvPr id="135" name="CustomShape 3"/>
          <p:cNvSpPr/>
          <p:nvPr/>
        </p:nvSpPr>
        <p:spPr>
          <a:xfrm>
            <a:off x="308520" y="4836600"/>
            <a:ext cx="1616400" cy="1288080"/>
          </a:xfrm>
          <a:prstGeom prst="roundRect">
            <a:avLst>
              <a:gd name="adj" fmla="val 10000"/>
            </a:avLst>
          </a:prstGeom>
          <a:solidFill>
            <a:srgbClr val="e7bc29"/>
          </a:solidFill>
          <a:ln w="76320">
            <a:noFill/>
          </a:ln>
        </p:spPr>
        <p:style>
          <a:lnRef idx="0"/>
          <a:fillRef idx="0"/>
          <a:effectRef idx="0"/>
          <a:fontRef idx="minor"/>
        </p:style>
        <p:txBody>
          <a:bodyPr lIns="91080" rIns="53280" tIns="91080" bIns="91080" anchor="ctr"/>
          <a:p>
            <a:pPr algn="ctr">
              <a:lnSpc>
                <a:spcPct val="90000"/>
              </a:lnSpc>
            </a:pPr>
            <a:r>
              <a:rPr b="0" lang="en-SG" sz="1400" spc="-1" strike="noStrike">
                <a:solidFill>
                  <a:srgbClr val="ffffff"/>
                </a:solidFill>
                <a:uFill>
                  <a:solidFill>
                    <a:srgbClr val="ffffff"/>
                  </a:solidFill>
                </a:uFill>
                <a:latin typeface="Segoe UI Semilight"/>
              </a:rPr>
              <a:t>Generate </a:t>
            </a:r>
            <a:r>
              <a:rPr b="1" lang="en-SG" sz="1400" spc="-1" strike="noStrike" u="sng">
                <a:solidFill>
                  <a:srgbClr val="ffffff"/>
                </a:solidFill>
                <a:uFill>
                  <a:solidFill>
                    <a:srgbClr val="ffffff"/>
                  </a:solidFill>
                </a:uFill>
                <a:latin typeface="Segoe UI Semilight"/>
              </a:rPr>
              <a:t>genotype</a:t>
            </a:r>
            <a:r>
              <a:rPr b="0" lang="en-SG" sz="1400" spc="-1" strike="noStrike">
                <a:solidFill>
                  <a:srgbClr val="ffffff"/>
                </a:solidFill>
                <a:uFill>
                  <a:solidFill>
                    <a:srgbClr val="ffffff"/>
                  </a:solidFill>
                </a:uFill>
                <a:latin typeface="Segoe UI Semilight"/>
              </a:rPr>
              <a:t> data for each individual</a:t>
            </a:r>
            <a:endParaRPr b="0" lang="en-SG" sz="1800" spc="-1" strike="noStrike">
              <a:solidFill>
                <a:srgbClr val="000000"/>
              </a:solidFill>
              <a:uFill>
                <a:solidFill>
                  <a:srgbClr val="ffffff"/>
                </a:solidFill>
              </a:uFill>
              <a:latin typeface="Arial"/>
            </a:endParaRPr>
          </a:p>
        </p:txBody>
      </p:sp>
      <p:sp>
        <p:nvSpPr>
          <p:cNvPr id="136" name="CustomShape 4"/>
          <p:cNvSpPr/>
          <p:nvPr/>
        </p:nvSpPr>
        <p:spPr>
          <a:xfrm>
            <a:off x="2086920" y="5280120"/>
            <a:ext cx="342360" cy="400680"/>
          </a:xfrm>
          <a:prstGeom prst="rightArrow">
            <a:avLst>
              <a:gd name="adj1" fmla="val 60000"/>
              <a:gd name="adj2" fmla="val 50000"/>
            </a:avLst>
          </a:prstGeom>
          <a:solidFill>
            <a:srgbClr val="e7bc29"/>
          </a:solidFill>
          <a:ln>
            <a:noFill/>
          </a:ln>
        </p:spPr>
        <p:style>
          <a:lnRef idx="0"/>
          <a:fillRef idx="0"/>
          <a:effectRef idx="0"/>
          <a:fontRef idx="minor"/>
        </p:style>
      </p:sp>
      <p:sp>
        <p:nvSpPr>
          <p:cNvPr id="137" name="CustomShape 5"/>
          <p:cNvSpPr/>
          <p:nvPr/>
        </p:nvSpPr>
        <p:spPr>
          <a:xfrm>
            <a:off x="2572200" y="4836600"/>
            <a:ext cx="1616400" cy="1288080"/>
          </a:xfrm>
          <a:prstGeom prst="roundRect">
            <a:avLst>
              <a:gd name="adj" fmla="val 10000"/>
            </a:avLst>
          </a:prstGeom>
          <a:solidFill>
            <a:srgbClr val="50dc88"/>
          </a:solidFill>
          <a:ln w="76320">
            <a:noFill/>
          </a:ln>
        </p:spPr>
        <p:style>
          <a:lnRef idx="0"/>
          <a:fillRef idx="0"/>
          <a:effectRef idx="0"/>
          <a:fontRef idx="minor"/>
        </p:style>
        <p:txBody>
          <a:bodyPr lIns="91080" rIns="53280" tIns="91080" bIns="91080" anchor="ctr"/>
          <a:p>
            <a:pPr algn="ctr">
              <a:lnSpc>
                <a:spcPct val="90000"/>
              </a:lnSpc>
            </a:pPr>
            <a:r>
              <a:rPr b="0" lang="en-SG" sz="1400" spc="-1" strike="noStrike">
                <a:solidFill>
                  <a:srgbClr val="ffffff"/>
                </a:solidFill>
                <a:uFill>
                  <a:solidFill>
                    <a:srgbClr val="ffffff"/>
                  </a:solidFill>
                </a:uFill>
                <a:latin typeface="Segoe UI Semilight"/>
              </a:rPr>
              <a:t>Generate values for </a:t>
            </a:r>
            <a:r>
              <a:rPr b="1" lang="en-SG" sz="1400" spc="-1" strike="noStrike" u="sng">
                <a:solidFill>
                  <a:srgbClr val="ffffff"/>
                </a:solidFill>
                <a:uFill>
                  <a:solidFill>
                    <a:srgbClr val="ffffff"/>
                  </a:solidFill>
                </a:uFill>
                <a:latin typeface="Segoe UI Semilight"/>
              </a:rPr>
              <a:t>noise</a:t>
            </a:r>
            <a:r>
              <a:rPr b="0" lang="en-SG" sz="1400" spc="-1" strike="noStrike">
                <a:solidFill>
                  <a:srgbClr val="ffffff"/>
                </a:solidFill>
                <a:uFill>
                  <a:solidFill>
                    <a:srgbClr val="ffffff"/>
                  </a:solidFill>
                </a:uFill>
                <a:latin typeface="Segoe UI Semilight"/>
              </a:rPr>
              <a:t> + </a:t>
            </a:r>
            <a:r>
              <a:rPr b="1" lang="en-SG" sz="1400" spc="-1" strike="noStrike" u="sng">
                <a:solidFill>
                  <a:srgbClr val="ffffff"/>
                </a:solidFill>
                <a:uFill>
                  <a:solidFill>
                    <a:srgbClr val="ffffff"/>
                  </a:solidFill>
                </a:uFill>
                <a:latin typeface="Segoe UI Semilight"/>
              </a:rPr>
              <a:t>intercept</a:t>
            </a:r>
            <a:r>
              <a:rPr b="0" lang="en-SG" sz="1400" spc="-1" strike="noStrike">
                <a:solidFill>
                  <a:srgbClr val="ffffff"/>
                </a:solidFill>
                <a:uFill>
                  <a:solidFill>
                    <a:srgbClr val="ffffff"/>
                  </a:solidFill>
                </a:uFill>
                <a:latin typeface="Segoe UI Semilight"/>
              </a:rPr>
              <a:t> + </a:t>
            </a:r>
            <a:r>
              <a:rPr b="1" lang="en-SG" sz="1400" spc="-1" strike="noStrike" u="sng">
                <a:solidFill>
                  <a:srgbClr val="ffffff"/>
                </a:solidFill>
                <a:uFill>
                  <a:solidFill>
                    <a:srgbClr val="ffffff"/>
                  </a:solidFill>
                </a:uFill>
                <a:latin typeface="Segoe UI Semilight"/>
              </a:rPr>
              <a:t>effect</a:t>
            </a:r>
            <a:endParaRPr b="0" lang="en-SG" sz="1800" spc="-1" strike="noStrike">
              <a:solidFill>
                <a:srgbClr val="000000"/>
              </a:solidFill>
              <a:uFill>
                <a:solidFill>
                  <a:srgbClr val="ffffff"/>
                </a:solidFill>
              </a:uFill>
              <a:latin typeface="Arial"/>
            </a:endParaRPr>
          </a:p>
        </p:txBody>
      </p:sp>
      <p:sp>
        <p:nvSpPr>
          <p:cNvPr id="138" name="CustomShape 6"/>
          <p:cNvSpPr/>
          <p:nvPr/>
        </p:nvSpPr>
        <p:spPr>
          <a:xfrm>
            <a:off x="4350600" y="5280120"/>
            <a:ext cx="342360" cy="400680"/>
          </a:xfrm>
          <a:prstGeom prst="rightArrow">
            <a:avLst>
              <a:gd name="adj1" fmla="val 60000"/>
              <a:gd name="adj2" fmla="val 50000"/>
            </a:avLst>
          </a:prstGeom>
          <a:solidFill>
            <a:srgbClr val="62bed7"/>
          </a:solidFill>
          <a:ln>
            <a:noFill/>
          </a:ln>
        </p:spPr>
        <p:style>
          <a:lnRef idx="0"/>
          <a:fillRef idx="0"/>
          <a:effectRef idx="0"/>
          <a:fontRef idx="minor"/>
        </p:style>
      </p:sp>
      <p:sp>
        <p:nvSpPr>
          <p:cNvPr id="139" name="CustomShape 7"/>
          <p:cNvSpPr/>
          <p:nvPr/>
        </p:nvSpPr>
        <p:spPr>
          <a:xfrm>
            <a:off x="4835880" y="4836600"/>
            <a:ext cx="1616400" cy="1288080"/>
          </a:xfrm>
          <a:prstGeom prst="roundRect">
            <a:avLst>
              <a:gd name="adj" fmla="val 10000"/>
            </a:avLst>
          </a:prstGeom>
          <a:solidFill>
            <a:srgbClr val="7673d4"/>
          </a:solidFill>
          <a:ln w="76320">
            <a:solidFill>
              <a:srgbClr val="000000"/>
            </a:solidFill>
            <a:miter/>
          </a:ln>
        </p:spPr>
        <p:style>
          <a:lnRef idx="0"/>
          <a:fillRef idx="0"/>
          <a:effectRef idx="0"/>
          <a:fontRef idx="minor"/>
        </p:style>
        <p:txBody>
          <a:bodyPr lIns="91080" rIns="53280" tIns="91080" bIns="91080" anchor="ctr"/>
          <a:p>
            <a:pPr algn="ctr">
              <a:lnSpc>
                <a:spcPct val="90000"/>
              </a:lnSpc>
            </a:pPr>
            <a:r>
              <a:rPr b="0" lang="en-SG" sz="1400" spc="-1" strike="noStrike">
                <a:solidFill>
                  <a:srgbClr val="ffffff"/>
                </a:solidFill>
                <a:uFill>
                  <a:solidFill>
                    <a:srgbClr val="ffffff"/>
                  </a:solidFill>
                </a:uFill>
                <a:latin typeface="Segoe UI Semilight"/>
              </a:rPr>
              <a:t>Generate Dirichlet pdf </a:t>
            </a:r>
            <a:r>
              <a:rPr b="1" lang="en-SG" sz="1400" spc="-1" strike="noStrike" u="sng">
                <a:solidFill>
                  <a:srgbClr val="ffffff"/>
                </a:solidFill>
                <a:uFill>
                  <a:solidFill>
                    <a:srgbClr val="ffffff"/>
                  </a:solidFill>
                </a:uFill>
                <a:latin typeface="Segoe UI Semilight"/>
              </a:rPr>
              <a:t>parameter</a:t>
            </a:r>
            <a:r>
              <a:rPr b="0" lang="en-SG" sz="1400" spc="-1" strike="noStrike">
                <a:solidFill>
                  <a:srgbClr val="ffffff"/>
                </a:solidFill>
                <a:uFill>
                  <a:solidFill>
                    <a:srgbClr val="ffffff"/>
                  </a:solidFill>
                </a:uFill>
                <a:latin typeface="Segoe UI Semilight"/>
              </a:rPr>
              <a:t> using intercept, noise, effect and genotype</a:t>
            </a:r>
            <a:endParaRPr b="0" lang="en-SG" sz="1800" spc="-1" strike="noStrike">
              <a:solidFill>
                <a:srgbClr val="000000"/>
              </a:solidFill>
              <a:uFill>
                <a:solidFill>
                  <a:srgbClr val="ffffff"/>
                </a:solidFill>
              </a:uFill>
              <a:latin typeface="Arial"/>
            </a:endParaRPr>
          </a:p>
        </p:txBody>
      </p:sp>
      <p:sp>
        <p:nvSpPr>
          <p:cNvPr id="140" name="CustomShape 8"/>
          <p:cNvSpPr/>
          <p:nvPr/>
        </p:nvSpPr>
        <p:spPr>
          <a:xfrm>
            <a:off x="6614280" y="5280120"/>
            <a:ext cx="342360" cy="400680"/>
          </a:xfrm>
          <a:prstGeom prst="rightArrow">
            <a:avLst>
              <a:gd name="adj1" fmla="val 60000"/>
              <a:gd name="adj2" fmla="val 50000"/>
            </a:avLst>
          </a:prstGeom>
          <a:solidFill>
            <a:srgbClr val="d092a7"/>
          </a:solidFill>
          <a:ln>
            <a:noFill/>
          </a:ln>
        </p:spPr>
        <p:style>
          <a:lnRef idx="0"/>
          <a:fillRef idx="0"/>
          <a:effectRef idx="0"/>
          <a:fontRef idx="minor"/>
        </p:style>
      </p:sp>
      <p:sp>
        <p:nvSpPr>
          <p:cNvPr id="141" name="CustomShape 9"/>
          <p:cNvSpPr/>
          <p:nvPr/>
        </p:nvSpPr>
        <p:spPr>
          <a:xfrm>
            <a:off x="7099200" y="4836600"/>
            <a:ext cx="1616400" cy="1288080"/>
          </a:xfrm>
          <a:prstGeom prst="roundRect">
            <a:avLst>
              <a:gd name="adj" fmla="val 10000"/>
            </a:avLst>
          </a:prstGeom>
          <a:solidFill>
            <a:srgbClr val="d092a7"/>
          </a:solidFill>
          <a:ln w="12600">
            <a:solidFill>
              <a:srgbClr val="ffffff"/>
            </a:solidFill>
            <a:miter/>
          </a:ln>
        </p:spPr>
        <p:style>
          <a:lnRef idx="0"/>
          <a:fillRef idx="0"/>
          <a:effectRef idx="0"/>
          <a:fontRef idx="minor"/>
        </p:style>
        <p:txBody>
          <a:bodyPr lIns="91080" rIns="53280" tIns="91080" bIns="91080" anchor="ctr"/>
          <a:p>
            <a:pPr algn="ctr">
              <a:lnSpc>
                <a:spcPct val="90000"/>
              </a:lnSpc>
            </a:pPr>
            <a:r>
              <a:rPr b="0" lang="en-SG" sz="1400" spc="-1" strike="noStrike">
                <a:solidFill>
                  <a:srgbClr val="ffffff"/>
                </a:solidFill>
                <a:uFill>
                  <a:solidFill>
                    <a:srgbClr val="ffffff"/>
                  </a:solidFill>
                </a:uFill>
                <a:latin typeface="Segoe UI Semilight"/>
              </a:rPr>
              <a:t>Generate </a:t>
            </a:r>
            <a:r>
              <a:rPr b="1" lang="en-SG" sz="1400" spc="-1" strike="noStrike" u="sng">
                <a:solidFill>
                  <a:srgbClr val="ffffff"/>
                </a:solidFill>
                <a:uFill>
                  <a:solidFill>
                    <a:srgbClr val="ffffff"/>
                  </a:solidFill>
                </a:uFill>
                <a:latin typeface="Segoe UI Semilight"/>
              </a:rPr>
              <a:t>isoform</a:t>
            </a:r>
            <a:r>
              <a:rPr b="0" lang="en-SG" sz="1400" spc="-1" strike="noStrike">
                <a:solidFill>
                  <a:srgbClr val="ffffff"/>
                </a:solidFill>
                <a:uFill>
                  <a:solidFill>
                    <a:srgbClr val="ffffff"/>
                  </a:solidFill>
                </a:uFill>
                <a:latin typeface="Segoe UI Semilight"/>
              </a:rPr>
              <a:t> </a:t>
            </a:r>
            <a:r>
              <a:rPr b="1" lang="en-SG" sz="1400" spc="-1" strike="noStrike" u="sng">
                <a:solidFill>
                  <a:srgbClr val="ffffff"/>
                </a:solidFill>
                <a:uFill>
                  <a:solidFill>
                    <a:srgbClr val="ffffff"/>
                  </a:solidFill>
                </a:uFill>
                <a:latin typeface="Segoe UI Semilight"/>
              </a:rPr>
              <a:t>proportions</a:t>
            </a:r>
            <a:r>
              <a:rPr b="0" lang="en-SG" sz="1400" spc="-1" strike="noStrike">
                <a:solidFill>
                  <a:srgbClr val="ffffff"/>
                </a:solidFill>
                <a:uFill>
                  <a:solidFill>
                    <a:srgbClr val="ffffff"/>
                  </a:solidFill>
                </a:uFill>
                <a:latin typeface="Segoe UI Semilight"/>
              </a:rPr>
              <a:t> for each individual using Dirichlet pdf parameter</a:t>
            </a:r>
            <a:endParaRPr b="0" lang="en-SG" sz="1800" spc="-1" strike="noStrike">
              <a:solidFill>
                <a:srgbClr val="000000"/>
              </a:solidFill>
              <a:uFill>
                <a:solidFill>
                  <a:srgbClr val="ffffff"/>
                </a:solidFill>
              </a:uFill>
              <a:latin typeface="Arial"/>
            </a:endParaRPr>
          </a:p>
        </p:txBody>
      </p:sp>
      <p:pic>
        <p:nvPicPr>
          <p:cNvPr id="142" name="Picture 13" descr=""/>
          <p:cNvPicPr/>
          <p:nvPr/>
        </p:nvPicPr>
        <p:blipFill>
          <a:blip r:embed="rId1"/>
          <a:stretch/>
        </p:blipFill>
        <p:spPr>
          <a:xfrm>
            <a:off x="920880" y="2191320"/>
            <a:ext cx="7301520" cy="1687320"/>
          </a:xfrm>
          <a:prstGeom prst="rect">
            <a:avLst/>
          </a:prstGeom>
          <a:ln>
            <a:noFill/>
          </a:ln>
        </p:spPr>
      </p:pic>
      <p:sp>
        <p:nvSpPr>
          <p:cNvPr id="143" name="TextShape 10"/>
          <p:cNvSpPr txBox="1"/>
          <p:nvPr/>
        </p:nvSpPr>
        <p:spPr>
          <a:xfrm>
            <a:off x="-79560" y="189720"/>
            <a:ext cx="1735560" cy="364680"/>
          </a:xfrm>
          <a:prstGeom prst="rect">
            <a:avLst/>
          </a:prstGeom>
          <a:noFill/>
          <a:ln>
            <a:noFill/>
          </a:ln>
        </p:spPr>
        <p:txBody>
          <a:bodyPr anchor="ctr"/>
          <a:p>
            <a:pPr algn="ctr">
              <a:lnSpc>
                <a:spcPct val="100000"/>
              </a:lnSpc>
            </a:pPr>
            <a:r>
              <a:rPr b="0" lang="en-SG" sz="1200" spc="-1" strike="noStrike">
                <a:solidFill>
                  <a:srgbClr val="595959"/>
                </a:solidFill>
                <a:uFill>
                  <a:solidFill>
                    <a:srgbClr val="ffffff"/>
                  </a:solidFill>
                </a:uFill>
                <a:latin typeface="Segoe UI Semibold"/>
              </a:rPr>
              <a:t>Isoform Comp. Model</a:t>
            </a:r>
            <a:endParaRPr b="0" lang="en-SG" sz="1200" spc="-1" strike="noStrike">
              <a:solidFill>
                <a:srgbClr val="000000"/>
              </a:solidFill>
              <a:uFill>
                <a:solidFill>
                  <a:srgbClr val="ffffff"/>
                </a:solidFill>
              </a:uFill>
              <a:latin typeface="Times New Roman"/>
            </a:endParaRPr>
          </a:p>
        </p:txBody>
      </p:sp>
      <p:pic>
        <p:nvPicPr>
          <p:cNvPr id="144" name="Picture 13" descr=""/>
          <p:cNvPicPr/>
          <p:nvPr/>
        </p:nvPicPr>
        <p:blipFill>
          <a:blip r:embed="rId2"/>
          <a:stretch/>
        </p:blipFill>
        <p:spPr>
          <a:xfrm>
            <a:off x="6217920" y="6181920"/>
            <a:ext cx="2874960" cy="664560"/>
          </a:xfrm>
          <a:prstGeom prst="rect">
            <a:avLst/>
          </a:prstGeom>
          <a:ln>
            <a:noFill/>
          </a:ln>
        </p:spPr>
      </p:pic>
    </p:spTree>
  </p:cSld>
  <p:transition spd="med">
    <p:fade/>
  </p:transition>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628560" y="1825560"/>
            <a:ext cx="7886520" cy="4350960"/>
          </a:xfrm>
          <a:prstGeom prst="rect">
            <a:avLst/>
          </a:prstGeom>
          <a:noFill/>
          <a:ln>
            <a:noFill/>
          </a:ln>
        </p:spPr>
        <p:txBody>
          <a:bodyPr/>
          <a:p>
            <a:pPr marL="171360" indent="-171000">
              <a:lnSpc>
                <a:spcPct val="100000"/>
              </a:lnSpc>
              <a:buClr>
                <a:srgbClr val="444d26"/>
              </a:buClr>
              <a:buFont typeface="Arial"/>
              <a:buChar char="•"/>
            </a:pPr>
            <a:r>
              <a:rPr b="0" lang="en-US" sz="2400" spc="-1" strike="noStrike">
                <a:solidFill>
                  <a:srgbClr val="444d26"/>
                </a:solidFill>
                <a:uFill>
                  <a:solidFill>
                    <a:srgbClr val="ffffff"/>
                  </a:solidFill>
                </a:uFill>
                <a:latin typeface="Segoe UI Semilight"/>
              </a:rPr>
              <a:t>Draw isoform proportions from Dirichlet pdf.</a:t>
            </a:r>
            <a:endParaRPr b="0" lang="en-US" sz="2400" spc="-1" strike="noStrike">
              <a:solidFill>
                <a:srgbClr val="444d26"/>
              </a:solidFill>
              <a:uFill>
                <a:solidFill>
                  <a:srgbClr val="ffffff"/>
                </a:solidFill>
              </a:uFill>
              <a:latin typeface="Segoe UI Semilight"/>
            </a:endParaRPr>
          </a:p>
          <a:p>
            <a:pPr>
              <a:lnSpc>
                <a:spcPct val="100000"/>
              </a:lnSpc>
            </a:pPr>
            <a:endParaRPr b="0" lang="en-US" sz="2400" spc="-1" strike="noStrike">
              <a:solidFill>
                <a:srgbClr val="444d26"/>
              </a:solidFill>
              <a:uFill>
                <a:solidFill>
                  <a:srgbClr val="ffffff"/>
                </a:solidFill>
              </a:uFill>
              <a:latin typeface="Segoe UI Semilight"/>
            </a:endParaRPr>
          </a:p>
          <a:p>
            <a:pPr>
              <a:lnSpc>
                <a:spcPct val="100000"/>
              </a:lnSpc>
            </a:pPr>
            <a:endParaRPr b="0" lang="en-US" sz="2400" spc="-1" strike="noStrike">
              <a:solidFill>
                <a:srgbClr val="444d26"/>
              </a:solidFill>
              <a:uFill>
                <a:solidFill>
                  <a:srgbClr val="ffffff"/>
                </a:solidFill>
              </a:uFill>
              <a:latin typeface="Segoe UI Semilight"/>
            </a:endParaRPr>
          </a:p>
          <a:p>
            <a:pPr>
              <a:lnSpc>
                <a:spcPct val="100000"/>
              </a:lnSpc>
            </a:pPr>
            <a:endParaRPr b="0" lang="en-US" sz="2400" spc="-1" strike="noStrike">
              <a:solidFill>
                <a:srgbClr val="444d26"/>
              </a:solidFill>
              <a:uFill>
                <a:solidFill>
                  <a:srgbClr val="ffffff"/>
                </a:solidFill>
              </a:uFill>
              <a:latin typeface="Segoe UI Semilight"/>
            </a:endParaRPr>
          </a:p>
          <a:p>
            <a:pPr>
              <a:lnSpc>
                <a:spcPct val="100000"/>
              </a:lnSpc>
            </a:pPr>
            <a:endParaRPr b="0" lang="en-US" sz="2400" spc="-1" strike="noStrike">
              <a:solidFill>
                <a:srgbClr val="444d26"/>
              </a:solidFill>
              <a:uFill>
                <a:solidFill>
                  <a:srgbClr val="ffffff"/>
                </a:solidFill>
              </a:uFill>
              <a:latin typeface="Segoe UI Semilight"/>
            </a:endParaRPr>
          </a:p>
        </p:txBody>
      </p:sp>
      <p:sp>
        <p:nvSpPr>
          <p:cNvPr id="146" name="TextShape 2"/>
          <p:cNvSpPr txBox="1"/>
          <p:nvPr/>
        </p:nvSpPr>
        <p:spPr>
          <a:xfrm>
            <a:off x="628560" y="377280"/>
            <a:ext cx="7886520" cy="1325160"/>
          </a:xfrm>
          <a:prstGeom prst="rect">
            <a:avLst/>
          </a:prstGeom>
          <a:noFill/>
          <a:ln>
            <a:noFill/>
          </a:ln>
        </p:spPr>
        <p:txBody>
          <a:bodyPr anchor="ctr"/>
          <a:p>
            <a:pPr>
              <a:lnSpc>
                <a:spcPct val="90000"/>
              </a:lnSpc>
            </a:pPr>
            <a:r>
              <a:rPr b="0" lang="en-US" sz="4400" spc="-1" strike="noStrike">
                <a:solidFill>
                  <a:srgbClr val="3e4931"/>
                </a:solidFill>
                <a:uFill>
                  <a:solidFill>
                    <a:srgbClr val="ffffff"/>
                  </a:solidFill>
                </a:uFill>
                <a:latin typeface="Segoe UI Light"/>
              </a:rPr>
              <a:t>Data Generation: Step 4</a:t>
            </a:r>
            <a:endParaRPr b="0" lang="en-US" sz="1800" spc="-1" strike="noStrike">
              <a:solidFill>
                <a:srgbClr val="000000"/>
              </a:solidFill>
              <a:uFill>
                <a:solidFill>
                  <a:srgbClr val="ffffff"/>
                </a:solidFill>
              </a:uFill>
              <a:latin typeface="Segoe UI Semilight"/>
            </a:endParaRPr>
          </a:p>
        </p:txBody>
      </p:sp>
      <p:sp>
        <p:nvSpPr>
          <p:cNvPr id="147" name="TextShape 3"/>
          <p:cNvSpPr txBox="1"/>
          <p:nvPr/>
        </p:nvSpPr>
        <p:spPr>
          <a:xfrm>
            <a:off x="8095320" y="174240"/>
            <a:ext cx="419400" cy="364680"/>
          </a:xfrm>
          <a:prstGeom prst="rect">
            <a:avLst/>
          </a:prstGeom>
          <a:noFill/>
          <a:ln>
            <a:noFill/>
          </a:ln>
        </p:spPr>
        <p:txBody>
          <a:bodyPr anchor="ctr"/>
          <a:p>
            <a:pPr algn="r">
              <a:lnSpc>
                <a:spcPct val="100000"/>
              </a:lnSpc>
            </a:pPr>
            <a:fld id="{6F9C2AC3-DD39-4B69-8F2B-1AD64D66882F}" type="slidenum">
              <a:rPr b="0" lang="en-SG" sz="1200" spc="-1" strike="noStrike">
                <a:solidFill>
                  <a:srgbClr val="595959"/>
                </a:solidFill>
                <a:uFill>
                  <a:solidFill>
                    <a:srgbClr val="ffffff"/>
                  </a:solidFill>
                </a:uFill>
                <a:latin typeface="Segoe UI Semibold"/>
              </a:rPr>
              <a:t>1</a:t>
            </a:fld>
            <a:endParaRPr b="0" lang="en-SG" sz="1200" spc="-1" strike="noStrike">
              <a:solidFill>
                <a:srgbClr val="000000"/>
              </a:solidFill>
              <a:uFill>
                <a:solidFill>
                  <a:srgbClr val="ffffff"/>
                </a:solidFill>
              </a:uFill>
              <a:latin typeface="Times New Roman"/>
            </a:endParaRPr>
          </a:p>
        </p:txBody>
      </p:sp>
      <p:sp>
        <p:nvSpPr>
          <p:cNvPr id="148" name="CustomShape 4"/>
          <p:cNvSpPr/>
          <p:nvPr/>
        </p:nvSpPr>
        <p:spPr>
          <a:xfrm>
            <a:off x="308520" y="4836600"/>
            <a:ext cx="1616400" cy="1288080"/>
          </a:xfrm>
          <a:prstGeom prst="roundRect">
            <a:avLst>
              <a:gd name="adj" fmla="val 10000"/>
            </a:avLst>
          </a:prstGeom>
          <a:solidFill>
            <a:srgbClr val="e7bc29"/>
          </a:solidFill>
          <a:ln w="76320">
            <a:noFill/>
          </a:ln>
        </p:spPr>
        <p:style>
          <a:lnRef idx="0"/>
          <a:fillRef idx="0"/>
          <a:effectRef idx="0"/>
          <a:fontRef idx="minor"/>
        </p:style>
        <p:txBody>
          <a:bodyPr lIns="91080" rIns="53280" tIns="91080" bIns="91080" anchor="ctr"/>
          <a:p>
            <a:pPr algn="ctr">
              <a:lnSpc>
                <a:spcPct val="90000"/>
              </a:lnSpc>
            </a:pPr>
            <a:r>
              <a:rPr b="0" lang="en-SG" sz="1400" spc="-1" strike="noStrike">
                <a:solidFill>
                  <a:srgbClr val="ffffff"/>
                </a:solidFill>
                <a:uFill>
                  <a:solidFill>
                    <a:srgbClr val="ffffff"/>
                  </a:solidFill>
                </a:uFill>
                <a:latin typeface="Segoe UI Semilight"/>
              </a:rPr>
              <a:t>Generate </a:t>
            </a:r>
            <a:r>
              <a:rPr b="1" lang="en-SG" sz="1400" spc="-1" strike="noStrike" u="sng">
                <a:solidFill>
                  <a:srgbClr val="ffffff"/>
                </a:solidFill>
                <a:uFill>
                  <a:solidFill>
                    <a:srgbClr val="ffffff"/>
                  </a:solidFill>
                </a:uFill>
                <a:latin typeface="Segoe UI Semilight"/>
              </a:rPr>
              <a:t>genotype</a:t>
            </a:r>
            <a:r>
              <a:rPr b="0" lang="en-SG" sz="1400" spc="-1" strike="noStrike">
                <a:solidFill>
                  <a:srgbClr val="ffffff"/>
                </a:solidFill>
                <a:uFill>
                  <a:solidFill>
                    <a:srgbClr val="ffffff"/>
                  </a:solidFill>
                </a:uFill>
                <a:latin typeface="Segoe UI Semilight"/>
              </a:rPr>
              <a:t> data for each individual</a:t>
            </a:r>
            <a:endParaRPr b="0" lang="en-SG" sz="1800" spc="-1" strike="noStrike">
              <a:solidFill>
                <a:srgbClr val="000000"/>
              </a:solidFill>
              <a:uFill>
                <a:solidFill>
                  <a:srgbClr val="ffffff"/>
                </a:solidFill>
              </a:uFill>
              <a:latin typeface="Arial"/>
            </a:endParaRPr>
          </a:p>
        </p:txBody>
      </p:sp>
      <p:sp>
        <p:nvSpPr>
          <p:cNvPr id="149" name="CustomShape 5"/>
          <p:cNvSpPr/>
          <p:nvPr/>
        </p:nvSpPr>
        <p:spPr>
          <a:xfrm>
            <a:off x="2086920" y="5280120"/>
            <a:ext cx="342360" cy="400680"/>
          </a:xfrm>
          <a:prstGeom prst="rightArrow">
            <a:avLst>
              <a:gd name="adj1" fmla="val 60000"/>
              <a:gd name="adj2" fmla="val 50000"/>
            </a:avLst>
          </a:prstGeom>
          <a:solidFill>
            <a:srgbClr val="e7bc29"/>
          </a:solidFill>
          <a:ln>
            <a:noFill/>
          </a:ln>
        </p:spPr>
        <p:style>
          <a:lnRef idx="0"/>
          <a:fillRef idx="0"/>
          <a:effectRef idx="0"/>
          <a:fontRef idx="minor"/>
        </p:style>
      </p:sp>
      <p:sp>
        <p:nvSpPr>
          <p:cNvPr id="150" name="CustomShape 6"/>
          <p:cNvSpPr/>
          <p:nvPr/>
        </p:nvSpPr>
        <p:spPr>
          <a:xfrm>
            <a:off x="2572200" y="4836600"/>
            <a:ext cx="1616400" cy="1288080"/>
          </a:xfrm>
          <a:prstGeom prst="roundRect">
            <a:avLst>
              <a:gd name="adj" fmla="val 10000"/>
            </a:avLst>
          </a:prstGeom>
          <a:solidFill>
            <a:srgbClr val="50dc88"/>
          </a:solidFill>
          <a:ln w="76320">
            <a:noFill/>
          </a:ln>
        </p:spPr>
        <p:style>
          <a:lnRef idx="0"/>
          <a:fillRef idx="0"/>
          <a:effectRef idx="0"/>
          <a:fontRef idx="minor"/>
        </p:style>
        <p:txBody>
          <a:bodyPr lIns="91080" rIns="53280" tIns="91080" bIns="91080" anchor="ctr"/>
          <a:p>
            <a:pPr algn="ctr">
              <a:lnSpc>
                <a:spcPct val="90000"/>
              </a:lnSpc>
            </a:pPr>
            <a:r>
              <a:rPr b="0" lang="en-SG" sz="1400" spc="-1" strike="noStrike">
                <a:solidFill>
                  <a:srgbClr val="ffffff"/>
                </a:solidFill>
                <a:uFill>
                  <a:solidFill>
                    <a:srgbClr val="ffffff"/>
                  </a:solidFill>
                </a:uFill>
                <a:latin typeface="Segoe UI Semilight"/>
              </a:rPr>
              <a:t>Generate values for </a:t>
            </a:r>
            <a:r>
              <a:rPr b="1" lang="en-SG" sz="1400" spc="-1" strike="noStrike" u="sng">
                <a:solidFill>
                  <a:srgbClr val="ffffff"/>
                </a:solidFill>
                <a:uFill>
                  <a:solidFill>
                    <a:srgbClr val="ffffff"/>
                  </a:solidFill>
                </a:uFill>
                <a:latin typeface="Segoe UI Semilight"/>
              </a:rPr>
              <a:t>noise</a:t>
            </a:r>
            <a:r>
              <a:rPr b="0" lang="en-SG" sz="1400" spc="-1" strike="noStrike">
                <a:solidFill>
                  <a:srgbClr val="ffffff"/>
                </a:solidFill>
                <a:uFill>
                  <a:solidFill>
                    <a:srgbClr val="ffffff"/>
                  </a:solidFill>
                </a:uFill>
                <a:latin typeface="Segoe UI Semilight"/>
              </a:rPr>
              <a:t> + </a:t>
            </a:r>
            <a:r>
              <a:rPr b="1" lang="en-SG" sz="1400" spc="-1" strike="noStrike" u="sng">
                <a:solidFill>
                  <a:srgbClr val="ffffff"/>
                </a:solidFill>
                <a:uFill>
                  <a:solidFill>
                    <a:srgbClr val="ffffff"/>
                  </a:solidFill>
                </a:uFill>
                <a:latin typeface="Segoe UI Semilight"/>
              </a:rPr>
              <a:t>intercept</a:t>
            </a:r>
            <a:r>
              <a:rPr b="0" lang="en-SG" sz="1400" spc="-1" strike="noStrike">
                <a:solidFill>
                  <a:srgbClr val="ffffff"/>
                </a:solidFill>
                <a:uFill>
                  <a:solidFill>
                    <a:srgbClr val="ffffff"/>
                  </a:solidFill>
                </a:uFill>
                <a:latin typeface="Segoe UI Semilight"/>
              </a:rPr>
              <a:t> + </a:t>
            </a:r>
            <a:r>
              <a:rPr b="1" lang="en-SG" sz="1400" spc="-1" strike="noStrike" u="sng">
                <a:solidFill>
                  <a:srgbClr val="ffffff"/>
                </a:solidFill>
                <a:uFill>
                  <a:solidFill>
                    <a:srgbClr val="ffffff"/>
                  </a:solidFill>
                </a:uFill>
                <a:latin typeface="Segoe UI Semilight"/>
              </a:rPr>
              <a:t>effect</a:t>
            </a:r>
            <a:endParaRPr b="0" lang="en-SG" sz="1800" spc="-1" strike="noStrike">
              <a:solidFill>
                <a:srgbClr val="000000"/>
              </a:solidFill>
              <a:uFill>
                <a:solidFill>
                  <a:srgbClr val="ffffff"/>
                </a:solidFill>
              </a:uFill>
              <a:latin typeface="Arial"/>
            </a:endParaRPr>
          </a:p>
        </p:txBody>
      </p:sp>
      <p:sp>
        <p:nvSpPr>
          <p:cNvPr id="151" name="CustomShape 7"/>
          <p:cNvSpPr/>
          <p:nvPr/>
        </p:nvSpPr>
        <p:spPr>
          <a:xfrm>
            <a:off x="4350600" y="5280120"/>
            <a:ext cx="342360" cy="400680"/>
          </a:xfrm>
          <a:prstGeom prst="rightArrow">
            <a:avLst>
              <a:gd name="adj1" fmla="val 60000"/>
              <a:gd name="adj2" fmla="val 50000"/>
            </a:avLst>
          </a:prstGeom>
          <a:solidFill>
            <a:srgbClr val="62bed7"/>
          </a:solidFill>
          <a:ln>
            <a:noFill/>
          </a:ln>
        </p:spPr>
        <p:style>
          <a:lnRef idx="0"/>
          <a:fillRef idx="0"/>
          <a:effectRef idx="0"/>
          <a:fontRef idx="minor"/>
        </p:style>
      </p:sp>
      <p:sp>
        <p:nvSpPr>
          <p:cNvPr id="152" name="CustomShape 8"/>
          <p:cNvSpPr/>
          <p:nvPr/>
        </p:nvSpPr>
        <p:spPr>
          <a:xfrm>
            <a:off x="4835880" y="4836600"/>
            <a:ext cx="1616400" cy="1288080"/>
          </a:xfrm>
          <a:prstGeom prst="roundRect">
            <a:avLst>
              <a:gd name="adj" fmla="val 10000"/>
            </a:avLst>
          </a:prstGeom>
          <a:solidFill>
            <a:srgbClr val="7673d4"/>
          </a:solidFill>
          <a:ln w="76320">
            <a:noFill/>
          </a:ln>
        </p:spPr>
        <p:style>
          <a:lnRef idx="0"/>
          <a:fillRef idx="0"/>
          <a:effectRef idx="0"/>
          <a:fontRef idx="minor"/>
        </p:style>
        <p:txBody>
          <a:bodyPr lIns="91080" rIns="53280" tIns="91080" bIns="91080" anchor="ctr"/>
          <a:p>
            <a:pPr algn="ctr">
              <a:lnSpc>
                <a:spcPct val="90000"/>
              </a:lnSpc>
            </a:pPr>
            <a:r>
              <a:rPr b="0" lang="en-SG" sz="1400" spc="-1" strike="noStrike">
                <a:solidFill>
                  <a:srgbClr val="ffffff"/>
                </a:solidFill>
                <a:uFill>
                  <a:solidFill>
                    <a:srgbClr val="ffffff"/>
                  </a:solidFill>
                </a:uFill>
                <a:latin typeface="Segoe UI Semilight"/>
              </a:rPr>
              <a:t>Generate Dirichlet pdf </a:t>
            </a:r>
            <a:r>
              <a:rPr b="1" lang="en-SG" sz="1400" spc="-1" strike="noStrike" u="sng">
                <a:solidFill>
                  <a:srgbClr val="ffffff"/>
                </a:solidFill>
                <a:uFill>
                  <a:solidFill>
                    <a:srgbClr val="ffffff"/>
                  </a:solidFill>
                </a:uFill>
                <a:latin typeface="Segoe UI Semilight"/>
              </a:rPr>
              <a:t>parameter</a:t>
            </a:r>
            <a:r>
              <a:rPr b="0" lang="en-SG" sz="1400" spc="-1" strike="noStrike">
                <a:solidFill>
                  <a:srgbClr val="ffffff"/>
                </a:solidFill>
                <a:uFill>
                  <a:solidFill>
                    <a:srgbClr val="ffffff"/>
                  </a:solidFill>
                </a:uFill>
                <a:latin typeface="Segoe UI Semilight"/>
              </a:rPr>
              <a:t> using intercept, noise, effect and genotype</a:t>
            </a:r>
            <a:endParaRPr b="0" lang="en-SG" sz="1800" spc="-1" strike="noStrike">
              <a:solidFill>
                <a:srgbClr val="000000"/>
              </a:solidFill>
              <a:uFill>
                <a:solidFill>
                  <a:srgbClr val="ffffff"/>
                </a:solidFill>
              </a:uFill>
              <a:latin typeface="Arial"/>
            </a:endParaRPr>
          </a:p>
        </p:txBody>
      </p:sp>
      <p:sp>
        <p:nvSpPr>
          <p:cNvPr id="153" name="CustomShape 9"/>
          <p:cNvSpPr/>
          <p:nvPr/>
        </p:nvSpPr>
        <p:spPr>
          <a:xfrm>
            <a:off x="6614280" y="5280120"/>
            <a:ext cx="342360" cy="400680"/>
          </a:xfrm>
          <a:prstGeom prst="rightArrow">
            <a:avLst>
              <a:gd name="adj1" fmla="val 60000"/>
              <a:gd name="adj2" fmla="val 50000"/>
            </a:avLst>
          </a:prstGeom>
          <a:solidFill>
            <a:srgbClr val="d092a7"/>
          </a:solidFill>
          <a:ln>
            <a:noFill/>
          </a:ln>
        </p:spPr>
        <p:style>
          <a:lnRef idx="0"/>
          <a:fillRef idx="0"/>
          <a:effectRef idx="0"/>
          <a:fontRef idx="minor"/>
        </p:style>
      </p:sp>
      <p:sp>
        <p:nvSpPr>
          <p:cNvPr id="154" name="CustomShape 10"/>
          <p:cNvSpPr/>
          <p:nvPr/>
        </p:nvSpPr>
        <p:spPr>
          <a:xfrm>
            <a:off x="7099200" y="4836600"/>
            <a:ext cx="1616400" cy="1288080"/>
          </a:xfrm>
          <a:prstGeom prst="roundRect">
            <a:avLst>
              <a:gd name="adj" fmla="val 10000"/>
            </a:avLst>
          </a:prstGeom>
          <a:solidFill>
            <a:srgbClr val="d092a7"/>
          </a:solidFill>
          <a:ln w="76320">
            <a:solidFill>
              <a:srgbClr val="000000"/>
            </a:solidFill>
            <a:miter/>
          </a:ln>
        </p:spPr>
        <p:style>
          <a:lnRef idx="0"/>
          <a:fillRef idx="0"/>
          <a:effectRef idx="0"/>
          <a:fontRef idx="minor"/>
        </p:style>
        <p:txBody>
          <a:bodyPr lIns="91080" rIns="53280" tIns="91080" bIns="91080" anchor="ctr"/>
          <a:p>
            <a:pPr algn="ctr">
              <a:lnSpc>
                <a:spcPct val="90000"/>
              </a:lnSpc>
            </a:pPr>
            <a:r>
              <a:rPr b="0" lang="en-SG" sz="1400" spc="-1" strike="noStrike">
                <a:solidFill>
                  <a:srgbClr val="ffffff"/>
                </a:solidFill>
                <a:uFill>
                  <a:solidFill>
                    <a:srgbClr val="ffffff"/>
                  </a:solidFill>
                </a:uFill>
                <a:latin typeface="Segoe UI Semilight"/>
              </a:rPr>
              <a:t>Generate </a:t>
            </a:r>
            <a:r>
              <a:rPr b="1" lang="en-SG" sz="1400" spc="-1" strike="noStrike" u="sng">
                <a:solidFill>
                  <a:srgbClr val="ffffff"/>
                </a:solidFill>
                <a:uFill>
                  <a:solidFill>
                    <a:srgbClr val="ffffff"/>
                  </a:solidFill>
                </a:uFill>
                <a:latin typeface="Segoe UI Semilight"/>
              </a:rPr>
              <a:t>isoform</a:t>
            </a:r>
            <a:r>
              <a:rPr b="0" lang="en-SG" sz="1400" spc="-1" strike="noStrike">
                <a:solidFill>
                  <a:srgbClr val="ffffff"/>
                </a:solidFill>
                <a:uFill>
                  <a:solidFill>
                    <a:srgbClr val="ffffff"/>
                  </a:solidFill>
                </a:uFill>
                <a:latin typeface="Segoe UI Semilight"/>
              </a:rPr>
              <a:t> </a:t>
            </a:r>
            <a:r>
              <a:rPr b="1" lang="en-SG" sz="1400" spc="-1" strike="noStrike" u="sng">
                <a:solidFill>
                  <a:srgbClr val="ffffff"/>
                </a:solidFill>
                <a:uFill>
                  <a:solidFill>
                    <a:srgbClr val="ffffff"/>
                  </a:solidFill>
                </a:uFill>
                <a:latin typeface="Segoe UI Semilight"/>
              </a:rPr>
              <a:t>proportions</a:t>
            </a:r>
            <a:r>
              <a:rPr b="0" lang="en-SG" sz="1400" spc="-1" strike="noStrike">
                <a:solidFill>
                  <a:srgbClr val="ffffff"/>
                </a:solidFill>
                <a:uFill>
                  <a:solidFill>
                    <a:srgbClr val="ffffff"/>
                  </a:solidFill>
                </a:uFill>
                <a:latin typeface="Segoe UI Semilight"/>
              </a:rPr>
              <a:t> for each individual using Dirichlet pdf parameter</a:t>
            </a:r>
            <a:endParaRPr b="0" lang="en-SG" sz="1800" spc="-1" strike="noStrike">
              <a:solidFill>
                <a:srgbClr val="000000"/>
              </a:solidFill>
              <a:uFill>
                <a:solidFill>
                  <a:srgbClr val="ffffff"/>
                </a:solidFill>
              </a:uFill>
              <a:latin typeface="Arial"/>
            </a:endParaRPr>
          </a:p>
        </p:txBody>
      </p:sp>
      <p:sp>
        <p:nvSpPr>
          <p:cNvPr id="155" name="TextShape 11"/>
          <p:cNvSpPr txBox="1"/>
          <p:nvPr/>
        </p:nvSpPr>
        <p:spPr>
          <a:xfrm>
            <a:off x="-79560" y="189720"/>
            <a:ext cx="1735560" cy="364680"/>
          </a:xfrm>
          <a:prstGeom prst="rect">
            <a:avLst/>
          </a:prstGeom>
          <a:noFill/>
          <a:ln>
            <a:noFill/>
          </a:ln>
        </p:spPr>
        <p:txBody>
          <a:bodyPr anchor="ctr"/>
          <a:p>
            <a:pPr algn="ctr">
              <a:lnSpc>
                <a:spcPct val="100000"/>
              </a:lnSpc>
            </a:pPr>
            <a:r>
              <a:rPr b="0" lang="en-SG" sz="1200" spc="-1" strike="noStrike">
                <a:solidFill>
                  <a:srgbClr val="595959"/>
                </a:solidFill>
                <a:uFill>
                  <a:solidFill>
                    <a:srgbClr val="ffffff"/>
                  </a:solidFill>
                </a:uFill>
                <a:latin typeface="Segoe UI Semibold"/>
              </a:rPr>
              <a:t>Isoform Comp. Model</a:t>
            </a:r>
            <a:endParaRPr b="0" lang="en-SG" sz="1200" spc="-1" strike="noStrike">
              <a:solidFill>
                <a:srgbClr val="000000"/>
              </a:solidFill>
              <a:uFill>
                <a:solidFill>
                  <a:srgbClr val="ffffff"/>
                </a:solidFill>
              </a:uFill>
              <a:latin typeface="Times New Roman"/>
            </a:endParaRPr>
          </a:p>
        </p:txBody>
      </p:sp>
      <p:pic>
        <p:nvPicPr>
          <p:cNvPr id="156" name="Picture 13" descr=""/>
          <p:cNvPicPr/>
          <p:nvPr/>
        </p:nvPicPr>
        <p:blipFill>
          <a:blip r:embed="rId1"/>
          <a:stretch/>
        </p:blipFill>
        <p:spPr>
          <a:xfrm>
            <a:off x="6217920" y="6181920"/>
            <a:ext cx="2874960" cy="664560"/>
          </a:xfrm>
          <a:prstGeom prst="rect">
            <a:avLst/>
          </a:prstGeom>
          <a:ln>
            <a:noFill/>
          </a:ln>
        </p:spPr>
      </p:pic>
    </p:spTree>
  </p:cSld>
  <p:transition spd="med">
    <p:fade/>
  </p:transition>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TextShape 1"/>
          <p:cNvSpPr txBox="1"/>
          <p:nvPr/>
        </p:nvSpPr>
        <p:spPr>
          <a:xfrm>
            <a:off x="628560" y="377280"/>
            <a:ext cx="7886520" cy="1325160"/>
          </a:xfrm>
          <a:prstGeom prst="rect">
            <a:avLst/>
          </a:prstGeom>
          <a:noFill/>
          <a:ln>
            <a:noFill/>
          </a:ln>
        </p:spPr>
        <p:txBody>
          <a:bodyPr lIns="0" rIns="0" tIns="0" bIns="0" anchor="ctr"/>
          <a:p>
            <a:endParaRPr b="0" lang="en-US" sz="1800" spc="-1" strike="noStrike">
              <a:solidFill>
                <a:srgbClr val="000000"/>
              </a:solidFill>
              <a:uFill>
                <a:solidFill>
                  <a:srgbClr val="ffffff"/>
                </a:solidFill>
              </a:uFill>
              <a:latin typeface="Segoe UI Semilight"/>
            </a:endParaRPr>
          </a:p>
        </p:txBody>
      </p:sp>
      <p:pic>
        <p:nvPicPr>
          <p:cNvPr id="158" name="" descr=""/>
          <p:cNvPicPr/>
          <p:nvPr/>
        </p:nvPicPr>
        <p:blipFill>
          <a:blip r:embed="rId1"/>
          <a:stretch/>
        </p:blipFill>
        <p:spPr>
          <a:xfrm>
            <a:off x="957600" y="704160"/>
            <a:ext cx="7314840" cy="5486040"/>
          </a:xfrm>
          <a:prstGeom prst="rect">
            <a:avLst/>
          </a:prstGeom>
          <a:ln>
            <a:noFill/>
          </a:ln>
        </p:spPr>
      </p:pic>
    </p:spTree>
  </p:cSld>
  <p:transition spd="med">
    <p:fade/>
  </p:transition>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TC103457475[[fn=Frame]]</Template>
  <TotalTime>6267</TotalTime>
  <Application>LibreOffice/5.1.4.2$Linux_X86_64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2014-05-29T00:25:07Z</dcterms:created>
  <dc:creator>Zi Yang</dc:creator>
  <dc:description/>
  <dc:language>en-SG</dc:language>
  <cp:lastModifiedBy/>
  <dcterms:modified xsi:type="dcterms:W3CDTF">2016-10-18T16:09:49Z</dcterms:modified>
  <cp:revision>192</cp:revision>
  <dc:subject/>
  <dc:title>14. Rubber</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1</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48</vt:i4>
  </property>
</Properties>
</file>