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AC096-D917-4F66-A284-7E651BB989EB}" type="datetimeFigureOut">
              <a:rPr lang="zh-CN" altLang="en-US" smtClean="0"/>
              <a:t>2017/7/13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C721D-B1A9-4D56-AA8E-A7E857A7D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639" y="4344106"/>
            <a:ext cx="6653211" cy="25833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12B0-C76C-42C9-9EA9-0DC9F42B8202}" type="datetimeFigureOut">
              <a:rPr lang="zh-CN" altLang="en-US" smtClean="0"/>
              <a:t>2017/7/13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D69-48F9-4963-B823-4A09F244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12B0-C76C-42C9-9EA9-0DC9F42B8202}" type="datetimeFigureOut">
              <a:rPr lang="zh-CN" altLang="en-US" smtClean="0"/>
              <a:t>2017/7/13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D69-48F9-4963-B823-4A09F244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2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12B0-C76C-42C9-9EA9-0DC9F42B8202}" type="datetimeFigureOut">
              <a:rPr lang="zh-CN" altLang="en-US" smtClean="0"/>
              <a:t>2017/7/13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D69-48F9-4963-B823-4A09F244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3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12B0-C76C-42C9-9EA9-0DC9F42B8202}" type="datetimeFigureOut">
              <a:rPr lang="zh-CN" altLang="en-US" smtClean="0"/>
              <a:t>2017/7/13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D69-48F9-4963-B823-4A09F244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7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12B0-C76C-42C9-9EA9-0DC9F42B8202}" type="datetimeFigureOut">
              <a:rPr lang="zh-CN" altLang="en-US" smtClean="0"/>
              <a:t>2017/7/13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D69-48F9-4963-B823-4A09F244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7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12B0-C76C-42C9-9EA9-0DC9F42B8202}" type="datetimeFigureOut">
              <a:rPr lang="zh-CN" altLang="en-US" smtClean="0"/>
              <a:t>2017/7/13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D69-48F9-4963-B823-4A09F244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8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12B0-C76C-42C9-9EA9-0DC9F42B8202}" type="datetimeFigureOut">
              <a:rPr lang="zh-CN" altLang="en-US" smtClean="0"/>
              <a:t>2017/7/13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D69-48F9-4963-B823-4A09F244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7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12B0-C76C-42C9-9EA9-0DC9F42B8202}" type="datetimeFigureOut">
              <a:rPr lang="zh-CN" altLang="en-US" smtClean="0"/>
              <a:t>2017/7/13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D69-48F9-4963-B823-4A09F244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95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12B0-C76C-42C9-9EA9-0DC9F42B8202}" type="datetimeFigureOut">
              <a:rPr lang="zh-CN" altLang="en-US" smtClean="0"/>
              <a:t>2017/7/13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D69-48F9-4963-B823-4A09F244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12B0-C76C-42C9-9EA9-0DC9F42B8202}" type="datetimeFigureOut">
              <a:rPr lang="zh-CN" altLang="en-US" smtClean="0"/>
              <a:t>2017/7/13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D69-48F9-4963-B823-4A09F244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6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412B0-C76C-42C9-9EA9-0DC9F42B8202}" type="datetimeFigureOut">
              <a:rPr lang="zh-CN" altLang="en-US" smtClean="0"/>
              <a:t>2017/7/13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9D69-48F9-4963-B823-4A09F244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8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12B0-C76C-42C9-9EA9-0DC9F42B8202}" type="datetimeFigureOut">
              <a:rPr lang="zh-CN" altLang="en-US" smtClean="0"/>
              <a:t>2017/7/13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9D69-48F9-4963-B823-4A09F2446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x-zone.com/idswiki/lib/exe/detail.php/idsdev:general:ids_architecture.png?id=idsdev:general:architectu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ids_architecture">
            <a:hlinkClick r:id="rId3" tooltip="idsdev:general:ids_architecture.pn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93700"/>
            <a:ext cx="8070850" cy="605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2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直接连接符 317"/>
          <p:cNvCxnSpPr>
            <a:stCxn id="60" idx="2"/>
          </p:cNvCxnSpPr>
          <p:nvPr/>
        </p:nvCxnSpPr>
        <p:spPr bwMode="auto">
          <a:xfrm>
            <a:off x="1677800" y="1221579"/>
            <a:ext cx="798592" cy="927442"/>
          </a:xfrm>
          <a:prstGeom prst="line">
            <a:avLst/>
          </a:prstGeom>
          <a:ln w="2222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4" idx="2"/>
            <a:endCxn id="3" idx="1"/>
          </p:cNvCxnSpPr>
          <p:nvPr/>
        </p:nvCxnSpPr>
        <p:spPr bwMode="auto">
          <a:xfrm>
            <a:off x="969971" y="1338068"/>
            <a:ext cx="1068193" cy="999577"/>
          </a:xfrm>
          <a:prstGeom prst="line">
            <a:avLst/>
          </a:prstGeom>
          <a:ln w="2222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4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多进程多线程技动态可扩展术架构概览</a:t>
            </a:r>
          </a:p>
        </p:txBody>
      </p:sp>
      <p:sp>
        <p:nvSpPr>
          <p:cNvPr id="8196" name="Rectangle 3"/>
          <p:cNvSpPr txBox="1">
            <a:spLocks noChangeArrowheads="1"/>
          </p:cNvSpPr>
          <p:nvPr/>
        </p:nvSpPr>
        <p:spPr bwMode="auto">
          <a:xfrm>
            <a:off x="477837" y="5130800"/>
            <a:ext cx="7662864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hangingPunct="0">
              <a:spcBef>
                <a:spcPct val="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hangingPunct="0">
              <a:spcBef>
                <a:spcPct val="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hangingPunct="0">
              <a:spcBef>
                <a:spcPct val="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hangingPunct="0">
              <a:spcBef>
                <a:spcPct val="0"/>
              </a:spcBef>
              <a:buFont typeface="Arial" charset="0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8600" indent="-228600" algn="l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0" dirty="0">
                <a:ea typeface="宋体" charset="-122"/>
              </a:rPr>
              <a:t>Fan In for OLTP – </a:t>
            </a:r>
            <a:r>
              <a:rPr lang="zh-CN" altLang="en-US" sz="1600" b="0" dirty="0" smtClean="0">
                <a:ea typeface="宋体" charset="-122"/>
              </a:rPr>
              <a:t>几个</a:t>
            </a:r>
            <a:r>
              <a:rPr lang="en-US" altLang="zh-CN" sz="1600" b="0" dirty="0" smtClean="0">
                <a:ea typeface="宋体" charset="-122"/>
              </a:rPr>
              <a:t>CPU</a:t>
            </a:r>
            <a:r>
              <a:rPr lang="zh-CN" altLang="en-US" sz="1600" b="0" dirty="0" smtClean="0">
                <a:ea typeface="宋体" charset="-122"/>
              </a:rPr>
              <a:t>可以并行支持处理</a:t>
            </a:r>
            <a:r>
              <a:rPr lang="zh-CN" altLang="en-US" sz="1600" b="0" dirty="0">
                <a:ea typeface="宋体" charset="-122"/>
              </a:rPr>
              <a:t>数千笔</a:t>
            </a:r>
            <a:r>
              <a:rPr lang="zh-CN" altLang="en-US" sz="1600" b="0" dirty="0" smtClean="0">
                <a:ea typeface="宋体" charset="-122"/>
              </a:rPr>
              <a:t>交易</a:t>
            </a:r>
            <a:endParaRPr lang="en-US" altLang="zh-CN" sz="1600" b="0" dirty="0">
              <a:ea typeface="宋体" charset="-122"/>
            </a:endParaRPr>
          </a:p>
          <a:p>
            <a:pPr marL="228600" indent="-228600" algn="l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600" b="0" dirty="0" smtClean="0">
                <a:ea typeface="宋体" charset="-122"/>
              </a:rPr>
              <a:t>Fan </a:t>
            </a:r>
            <a:r>
              <a:rPr lang="en-US" altLang="zh-CN" sz="1600" b="0" dirty="0">
                <a:ea typeface="宋体" charset="-122"/>
              </a:rPr>
              <a:t>Out for </a:t>
            </a:r>
            <a:r>
              <a:rPr lang="en-US" altLang="zh-CN" sz="1600" b="0" dirty="0" smtClean="0">
                <a:ea typeface="宋体" charset="-122"/>
              </a:rPr>
              <a:t>OLAP ––</a:t>
            </a:r>
            <a:r>
              <a:rPr lang="zh-CN" altLang="en-US" sz="1600" b="0" dirty="0" smtClean="0">
                <a:ea typeface="宋体" charset="-122"/>
              </a:rPr>
              <a:t>单个大型</a:t>
            </a:r>
            <a:r>
              <a:rPr lang="zh-CN" altLang="en-US" sz="1600" b="0" dirty="0">
                <a:ea typeface="宋体" charset="-122"/>
              </a:rPr>
              <a:t>事务能拆成上百个小事务来</a:t>
            </a:r>
            <a:r>
              <a:rPr lang="zh-CN" altLang="en-US" sz="1600" b="0" dirty="0" smtClean="0">
                <a:ea typeface="宋体" charset="-122"/>
              </a:rPr>
              <a:t>并行处理</a:t>
            </a:r>
            <a:endParaRPr lang="en-US" altLang="zh-CN" sz="1600" b="0" dirty="0" smtClean="0">
              <a:ea typeface="宋体" charset="-122"/>
            </a:endParaRPr>
          </a:p>
          <a:p>
            <a:pPr marL="228600" indent="-228600" algn="l"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1600" b="0" dirty="0" smtClean="0">
                <a:ea typeface="宋体" charset="-122"/>
              </a:rPr>
              <a:t>进程、线程动态可扩展进行分配</a:t>
            </a:r>
            <a:endParaRPr lang="en-US" altLang="zh-CN" sz="1600" b="0" dirty="0" smtClean="0">
              <a:ea typeface="宋体" charset="-122"/>
            </a:endParaRPr>
          </a:p>
        </p:txBody>
      </p:sp>
      <p:sp>
        <p:nvSpPr>
          <p:cNvPr id="5" name="幻灯片编号占位符 3"/>
          <p:cNvSpPr txBox="1">
            <a:spLocks noChangeArrowheads="1"/>
          </p:cNvSpPr>
          <p:nvPr/>
        </p:nvSpPr>
        <p:spPr bwMode="auto">
          <a:xfrm>
            <a:off x="0" y="6450013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914400"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371600"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828800" algn="ctr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fld id="{348B4F5C-6D40-4FFB-8D7D-3698001A61D9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7" name="Group 499"/>
          <p:cNvGrpSpPr>
            <a:grpSpLocks noChangeAspect="1"/>
          </p:cNvGrpSpPr>
          <p:nvPr/>
        </p:nvGrpSpPr>
        <p:grpSpPr bwMode="auto">
          <a:xfrm>
            <a:off x="289164" y="1165165"/>
            <a:ext cx="424489" cy="424489"/>
            <a:chOff x="2933" y="912"/>
            <a:chExt cx="430" cy="430"/>
          </a:xfrm>
        </p:grpSpPr>
        <p:sp>
          <p:nvSpPr>
            <p:cNvPr id="8" name="AutoShape 500"/>
            <p:cNvSpPr>
              <a:spLocks noChangeAspect="1" noChangeArrowheads="1" noTextEdit="1"/>
            </p:cNvSpPr>
            <p:nvPr/>
          </p:nvSpPr>
          <p:spPr bwMode="auto">
            <a:xfrm>
              <a:off x="2933" y="912"/>
              <a:ext cx="43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01"/>
            <p:cNvSpPr>
              <a:spLocks/>
            </p:cNvSpPr>
            <p:nvPr/>
          </p:nvSpPr>
          <p:spPr bwMode="auto">
            <a:xfrm>
              <a:off x="2933" y="1208"/>
              <a:ext cx="134" cy="134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0 h 403"/>
                <a:gd name="T4" fmla="*/ 0 w 403"/>
                <a:gd name="T5" fmla="*/ 0 h 403"/>
                <a:gd name="T6" fmla="*/ 0 w 403"/>
                <a:gd name="T7" fmla="*/ 0 h 403"/>
                <a:gd name="T8" fmla="*/ 0 w 403"/>
                <a:gd name="T9" fmla="*/ 0 h 403"/>
                <a:gd name="T10" fmla="*/ 0 w 403"/>
                <a:gd name="T11" fmla="*/ 0 h 403"/>
                <a:gd name="T12" fmla="*/ 0 w 403"/>
                <a:gd name="T13" fmla="*/ 0 h 403"/>
                <a:gd name="T14" fmla="*/ 0 w 403"/>
                <a:gd name="T15" fmla="*/ 0 h 403"/>
                <a:gd name="T16" fmla="*/ 0 w 403"/>
                <a:gd name="T17" fmla="*/ 0 h 403"/>
                <a:gd name="T18" fmla="*/ 0 w 403"/>
                <a:gd name="T19" fmla="*/ 0 h 403"/>
                <a:gd name="T20" fmla="*/ 0 w 403"/>
                <a:gd name="T21" fmla="*/ 0 h 403"/>
                <a:gd name="T22" fmla="*/ 0 w 403"/>
                <a:gd name="T23" fmla="*/ 0 h 403"/>
                <a:gd name="T24" fmla="*/ 0 w 403"/>
                <a:gd name="T25" fmla="*/ 0 h 403"/>
                <a:gd name="T26" fmla="*/ 0 w 403"/>
                <a:gd name="T27" fmla="*/ 0 h 403"/>
                <a:gd name="T28" fmla="*/ 0 w 403"/>
                <a:gd name="T29" fmla="*/ 0 h 403"/>
                <a:gd name="T30" fmla="*/ 0 w 403"/>
                <a:gd name="T31" fmla="*/ 0 h 403"/>
                <a:gd name="T32" fmla="*/ 0 w 403"/>
                <a:gd name="T33" fmla="*/ 0 h 403"/>
                <a:gd name="T34" fmla="*/ 0 w 403"/>
                <a:gd name="T35" fmla="*/ 0 h 403"/>
                <a:gd name="T36" fmla="*/ 0 w 403"/>
                <a:gd name="T37" fmla="*/ 0 h 403"/>
                <a:gd name="T38" fmla="*/ 0 w 403"/>
                <a:gd name="T39" fmla="*/ 0 h 403"/>
                <a:gd name="T40" fmla="*/ 0 w 403"/>
                <a:gd name="T41" fmla="*/ 0 h 403"/>
                <a:gd name="T42" fmla="*/ 0 w 403"/>
                <a:gd name="T43" fmla="*/ 0 h 403"/>
                <a:gd name="T44" fmla="*/ 0 w 403"/>
                <a:gd name="T45" fmla="*/ 0 h 403"/>
                <a:gd name="T46" fmla="*/ 0 w 403"/>
                <a:gd name="T47" fmla="*/ 0 h 403"/>
                <a:gd name="T48" fmla="*/ 0 w 403"/>
                <a:gd name="T49" fmla="*/ 0 h 403"/>
                <a:gd name="T50" fmla="*/ 0 w 403"/>
                <a:gd name="T51" fmla="*/ 0 h 403"/>
                <a:gd name="T52" fmla="*/ 0 w 403"/>
                <a:gd name="T53" fmla="*/ 0 h 403"/>
                <a:gd name="T54" fmla="*/ 0 w 403"/>
                <a:gd name="T55" fmla="*/ 0 h 403"/>
                <a:gd name="T56" fmla="*/ 0 w 403"/>
                <a:gd name="T57" fmla="*/ 0 h 403"/>
                <a:gd name="T58" fmla="*/ 0 w 403"/>
                <a:gd name="T59" fmla="*/ 0 h 403"/>
                <a:gd name="T60" fmla="*/ 0 w 403"/>
                <a:gd name="T61" fmla="*/ 0 h 403"/>
                <a:gd name="T62" fmla="*/ 0 w 403"/>
                <a:gd name="T63" fmla="*/ 0 h 403"/>
                <a:gd name="T64" fmla="*/ 0 w 403"/>
                <a:gd name="T65" fmla="*/ 0 h 4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3"/>
                <a:gd name="T100" fmla="*/ 0 h 403"/>
                <a:gd name="T101" fmla="*/ 403 w 403"/>
                <a:gd name="T102" fmla="*/ 403 h 4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3" h="403">
                  <a:moveTo>
                    <a:pt x="403" y="201"/>
                  </a:moveTo>
                  <a:lnTo>
                    <a:pt x="399" y="241"/>
                  </a:lnTo>
                  <a:lnTo>
                    <a:pt x="387" y="280"/>
                  </a:lnTo>
                  <a:lnTo>
                    <a:pt x="369" y="314"/>
                  </a:lnTo>
                  <a:lnTo>
                    <a:pt x="345" y="343"/>
                  </a:lnTo>
                  <a:lnTo>
                    <a:pt x="315" y="368"/>
                  </a:lnTo>
                  <a:lnTo>
                    <a:pt x="281" y="387"/>
                  </a:lnTo>
                  <a:lnTo>
                    <a:pt x="242" y="399"/>
                  </a:lnTo>
                  <a:lnTo>
                    <a:pt x="202" y="403"/>
                  </a:lnTo>
                  <a:lnTo>
                    <a:pt x="162" y="399"/>
                  </a:lnTo>
                  <a:lnTo>
                    <a:pt x="123" y="387"/>
                  </a:lnTo>
                  <a:lnTo>
                    <a:pt x="89" y="368"/>
                  </a:lnTo>
                  <a:lnTo>
                    <a:pt x="60" y="343"/>
                  </a:lnTo>
                  <a:lnTo>
                    <a:pt x="35" y="314"/>
                  </a:lnTo>
                  <a:lnTo>
                    <a:pt x="16" y="280"/>
                  </a:lnTo>
                  <a:lnTo>
                    <a:pt x="4" y="241"/>
                  </a:lnTo>
                  <a:lnTo>
                    <a:pt x="0" y="201"/>
                  </a:lnTo>
                  <a:lnTo>
                    <a:pt x="4" y="161"/>
                  </a:lnTo>
                  <a:lnTo>
                    <a:pt x="16" y="122"/>
                  </a:lnTo>
                  <a:lnTo>
                    <a:pt x="35" y="88"/>
                  </a:lnTo>
                  <a:lnTo>
                    <a:pt x="60" y="58"/>
                  </a:lnTo>
                  <a:lnTo>
                    <a:pt x="89" y="34"/>
                  </a:lnTo>
                  <a:lnTo>
                    <a:pt x="123" y="16"/>
                  </a:lnTo>
                  <a:lnTo>
                    <a:pt x="162" y="4"/>
                  </a:lnTo>
                  <a:lnTo>
                    <a:pt x="202" y="0"/>
                  </a:lnTo>
                  <a:lnTo>
                    <a:pt x="242" y="4"/>
                  </a:lnTo>
                  <a:lnTo>
                    <a:pt x="281" y="16"/>
                  </a:lnTo>
                  <a:lnTo>
                    <a:pt x="315" y="34"/>
                  </a:lnTo>
                  <a:lnTo>
                    <a:pt x="345" y="58"/>
                  </a:lnTo>
                  <a:lnTo>
                    <a:pt x="369" y="88"/>
                  </a:lnTo>
                  <a:lnTo>
                    <a:pt x="387" y="122"/>
                  </a:lnTo>
                  <a:lnTo>
                    <a:pt x="399" y="161"/>
                  </a:lnTo>
                  <a:lnTo>
                    <a:pt x="403" y="20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02"/>
            <p:cNvSpPr>
              <a:spLocks/>
            </p:cNvSpPr>
            <p:nvPr/>
          </p:nvSpPr>
          <p:spPr bwMode="auto">
            <a:xfrm>
              <a:off x="3261" y="961"/>
              <a:ext cx="102" cy="102"/>
            </a:xfrm>
            <a:custGeom>
              <a:avLst/>
              <a:gdLst>
                <a:gd name="T0" fmla="*/ 0 w 306"/>
                <a:gd name="T1" fmla="*/ 0 h 306"/>
                <a:gd name="T2" fmla="*/ 0 w 306"/>
                <a:gd name="T3" fmla="*/ 0 h 306"/>
                <a:gd name="T4" fmla="*/ 0 w 306"/>
                <a:gd name="T5" fmla="*/ 0 h 306"/>
                <a:gd name="T6" fmla="*/ 0 w 306"/>
                <a:gd name="T7" fmla="*/ 0 h 306"/>
                <a:gd name="T8" fmla="*/ 0 w 306"/>
                <a:gd name="T9" fmla="*/ 0 h 306"/>
                <a:gd name="T10" fmla="*/ 0 w 306"/>
                <a:gd name="T11" fmla="*/ 0 h 306"/>
                <a:gd name="T12" fmla="*/ 0 w 306"/>
                <a:gd name="T13" fmla="*/ 0 h 306"/>
                <a:gd name="T14" fmla="*/ 0 w 306"/>
                <a:gd name="T15" fmla="*/ 0 h 306"/>
                <a:gd name="T16" fmla="*/ 0 w 306"/>
                <a:gd name="T17" fmla="*/ 0 h 306"/>
                <a:gd name="T18" fmla="*/ 0 w 306"/>
                <a:gd name="T19" fmla="*/ 0 h 306"/>
                <a:gd name="T20" fmla="*/ 0 w 306"/>
                <a:gd name="T21" fmla="*/ 0 h 306"/>
                <a:gd name="T22" fmla="*/ 0 w 306"/>
                <a:gd name="T23" fmla="*/ 0 h 306"/>
                <a:gd name="T24" fmla="*/ 0 w 306"/>
                <a:gd name="T25" fmla="*/ 0 h 306"/>
                <a:gd name="T26" fmla="*/ 0 w 306"/>
                <a:gd name="T27" fmla="*/ 0 h 306"/>
                <a:gd name="T28" fmla="*/ 0 w 306"/>
                <a:gd name="T29" fmla="*/ 0 h 306"/>
                <a:gd name="T30" fmla="*/ 0 w 306"/>
                <a:gd name="T31" fmla="*/ 0 h 306"/>
                <a:gd name="T32" fmla="*/ 0 w 306"/>
                <a:gd name="T33" fmla="*/ 0 h 306"/>
                <a:gd name="T34" fmla="*/ 0 w 306"/>
                <a:gd name="T35" fmla="*/ 0 h 306"/>
                <a:gd name="T36" fmla="*/ 0 w 306"/>
                <a:gd name="T37" fmla="*/ 0 h 306"/>
                <a:gd name="T38" fmla="*/ 0 w 306"/>
                <a:gd name="T39" fmla="*/ 0 h 306"/>
                <a:gd name="T40" fmla="*/ 0 w 306"/>
                <a:gd name="T41" fmla="*/ 0 h 306"/>
                <a:gd name="T42" fmla="*/ 0 w 306"/>
                <a:gd name="T43" fmla="*/ 0 h 306"/>
                <a:gd name="T44" fmla="*/ 0 w 306"/>
                <a:gd name="T45" fmla="*/ 0 h 306"/>
                <a:gd name="T46" fmla="*/ 0 w 306"/>
                <a:gd name="T47" fmla="*/ 0 h 306"/>
                <a:gd name="T48" fmla="*/ 0 w 306"/>
                <a:gd name="T49" fmla="*/ 0 h 306"/>
                <a:gd name="T50" fmla="*/ 0 w 306"/>
                <a:gd name="T51" fmla="*/ 0 h 306"/>
                <a:gd name="T52" fmla="*/ 0 w 306"/>
                <a:gd name="T53" fmla="*/ 0 h 306"/>
                <a:gd name="T54" fmla="*/ 0 w 306"/>
                <a:gd name="T55" fmla="*/ 0 h 306"/>
                <a:gd name="T56" fmla="*/ 0 w 306"/>
                <a:gd name="T57" fmla="*/ 0 h 306"/>
                <a:gd name="T58" fmla="*/ 0 w 306"/>
                <a:gd name="T59" fmla="*/ 0 h 306"/>
                <a:gd name="T60" fmla="*/ 0 w 306"/>
                <a:gd name="T61" fmla="*/ 0 h 306"/>
                <a:gd name="T62" fmla="*/ 0 w 306"/>
                <a:gd name="T63" fmla="*/ 0 h 306"/>
                <a:gd name="T64" fmla="*/ 0 w 306"/>
                <a:gd name="T65" fmla="*/ 0 h 3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6"/>
                <a:gd name="T100" fmla="*/ 0 h 306"/>
                <a:gd name="T101" fmla="*/ 306 w 306"/>
                <a:gd name="T102" fmla="*/ 306 h 3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6" h="306">
                  <a:moveTo>
                    <a:pt x="306" y="153"/>
                  </a:moveTo>
                  <a:lnTo>
                    <a:pt x="303" y="184"/>
                  </a:lnTo>
                  <a:lnTo>
                    <a:pt x="294" y="213"/>
                  </a:lnTo>
                  <a:lnTo>
                    <a:pt x="280" y="239"/>
                  </a:lnTo>
                  <a:lnTo>
                    <a:pt x="261" y="261"/>
                  </a:lnTo>
                  <a:lnTo>
                    <a:pt x="239" y="280"/>
                  </a:lnTo>
                  <a:lnTo>
                    <a:pt x="213" y="294"/>
                  </a:lnTo>
                  <a:lnTo>
                    <a:pt x="184" y="303"/>
                  </a:lnTo>
                  <a:lnTo>
                    <a:pt x="153" y="306"/>
                  </a:lnTo>
                  <a:lnTo>
                    <a:pt x="122" y="303"/>
                  </a:lnTo>
                  <a:lnTo>
                    <a:pt x="94" y="294"/>
                  </a:lnTo>
                  <a:lnTo>
                    <a:pt x="68" y="280"/>
                  </a:lnTo>
                  <a:lnTo>
                    <a:pt x="46" y="261"/>
                  </a:lnTo>
                  <a:lnTo>
                    <a:pt x="26" y="239"/>
                  </a:lnTo>
                  <a:lnTo>
                    <a:pt x="12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6" y="46"/>
                  </a:lnTo>
                  <a:lnTo>
                    <a:pt x="68" y="26"/>
                  </a:lnTo>
                  <a:lnTo>
                    <a:pt x="94" y="12"/>
                  </a:lnTo>
                  <a:lnTo>
                    <a:pt x="122" y="3"/>
                  </a:lnTo>
                  <a:lnTo>
                    <a:pt x="153" y="0"/>
                  </a:lnTo>
                  <a:lnTo>
                    <a:pt x="184" y="3"/>
                  </a:lnTo>
                  <a:lnTo>
                    <a:pt x="213" y="12"/>
                  </a:lnTo>
                  <a:lnTo>
                    <a:pt x="239" y="26"/>
                  </a:lnTo>
                  <a:lnTo>
                    <a:pt x="261" y="46"/>
                  </a:lnTo>
                  <a:lnTo>
                    <a:pt x="280" y="68"/>
                  </a:lnTo>
                  <a:lnTo>
                    <a:pt x="294" y="94"/>
                  </a:lnTo>
                  <a:lnTo>
                    <a:pt x="303" y="122"/>
                  </a:lnTo>
                  <a:lnTo>
                    <a:pt x="306" y="15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03"/>
            <p:cNvSpPr>
              <a:spLocks/>
            </p:cNvSpPr>
            <p:nvPr/>
          </p:nvSpPr>
          <p:spPr bwMode="auto">
            <a:xfrm>
              <a:off x="2945" y="934"/>
              <a:ext cx="393" cy="394"/>
            </a:xfrm>
            <a:custGeom>
              <a:avLst/>
              <a:gdLst>
                <a:gd name="T0" fmla="*/ 0 w 1181"/>
                <a:gd name="T1" fmla="*/ 0 h 1182"/>
                <a:gd name="T2" fmla="*/ 0 w 1181"/>
                <a:gd name="T3" fmla="*/ 0 h 1182"/>
                <a:gd name="T4" fmla="*/ 0 w 1181"/>
                <a:gd name="T5" fmla="*/ 0 h 1182"/>
                <a:gd name="T6" fmla="*/ 0 w 1181"/>
                <a:gd name="T7" fmla="*/ 0 h 1182"/>
                <a:gd name="T8" fmla="*/ 0 w 1181"/>
                <a:gd name="T9" fmla="*/ 0 h 1182"/>
                <a:gd name="T10" fmla="*/ 0 w 1181"/>
                <a:gd name="T11" fmla="*/ 0 h 1182"/>
                <a:gd name="T12" fmla="*/ 0 w 1181"/>
                <a:gd name="T13" fmla="*/ 0 h 1182"/>
                <a:gd name="T14" fmla="*/ 0 w 1181"/>
                <a:gd name="T15" fmla="*/ 0 h 1182"/>
                <a:gd name="T16" fmla="*/ 0 w 1181"/>
                <a:gd name="T17" fmla="*/ 0 h 1182"/>
                <a:gd name="T18" fmla="*/ 0 w 1181"/>
                <a:gd name="T19" fmla="*/ 0 h 1182"/>
                <a:gd name="T20" fmla="*/ 0 w 1181"/>
                <a:gd name="T21" fmla="*/ 0 h 1182"/>
                <a:gd name="T22" fmla="*/ 0 w 1181"/>
                <a:gd name="T23" fmla="*/ 0 h 1182"/>
                <a:gd name="T24" fmla="*/ 0 w 1181"/>
                <a:gd name="T25" fmla="*/ 0 h 1182"/>
                <a:gd name="T26" fmla="*/ 0 w 1181"/>
                <a:gd name="T27" fmla="*/ 0 h 1182"/>
                <a:gd name="T28" fmla="*/ 0 w 1181"/>
                <a:gd name="T29" fmla="*/ 0 h 1182"/>
                <a:gd name="T30" fmla="*/ 0 w 1181"/>
                <a:gd name="T31" fmla="*/ 0 h 1182"/>
                <a:gd name="T32" fmla="*/ 0 w 1181"/>
                <a:gd name="T33" fmla="*/ 0 h 1182"/>
                <a:gd name="T34" fmla="*/ 0 w 1181"/>
                <a:gd name="T35" fmla="*/ 0 h 1182"/>
                <a:gd name="T36" fmla="*/ 0 w 1181"/>
                <a:gd name="T37" fmla="*/ 0 h 1182"/>
                <a:gd name="T38" fmla="*/ 0 w 1181"/>
                <a:gd name="T39" fmla="*/ 0 h 1182"/>
                <a:gd name="T40" fmla="*/ 0 w 1181"/>
                <a:gd name="T41" fmla="*/ 0 h 1182"/>
                <a:gd name="T42" fmla="*/ 0 w 1181"/>
                <a:gd name="T43" fmla="*/ 0 h 1182"/>
                <a:gd name="T44" fmla="*/ 0 w 1181"/>
                <a:gd name="T45" fmla="*/ 0 h 1182"/>
                <a:gd name="T46" fmla="*/ 0 w 1181"/>
                <a:gd name="T47" fmla="*/ 0 h 1182"/>
                <a:gd name="T48" fmla="*/ 0 w 1181"/>
                <a:gd name="T49" fmla="*/ 0 h 1182"/>
                <a:gd name="T50" fmla="*/ 0 w 1181"/>
                <a:gd name="T51" fmla="*/ 0 h 1182"/>
                <a:gd name="T52" fmla="*/ 0 w 1181"/>
                <a:gd name="T53" fmla="*/ 0 h 1182"/>
                <a:gd name="T54" fmla="*/ 0 w 1181"/>
                <a:gd name="T55" fmla="*/ 0 h 1182"/>
                <a:gd name="T56" fmla="*/ 0 w 1181"/>
                <a:gd name="T57" fmla="*/ 0 h 1182"/>
                <a:gd name="T58" fmla="*/ 0 w 1181"/>
                <a:gd name="T59" fmla="*/ 0 h 1182"/>
                <a:gd name="T60" fmla="*/ 0 w 1181"/>
                <a:gd name="T61" fmla="*/ 0 h 1182"/>
                <a:gd name="T62" fmla="*/ 0 w 1181"/>
                <a:gd name="T63" fmla="*/ 0 h 1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81"/>
                <a:gd name="T97" fmla="*/ 0 h 1182"/>
                <a:gd name="T98" fmla="*/ 1181 w 1181"/>
                <a:gd name="T99" fmla="*/ 1182 h 1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81" h="1182">
                  <a:moveTo>
                    <a:pt x="1181" y="591"/>
                  </a:moveTo>
                  <a:lnTo>
                    <a:pt x="1179" y="652"/>
                  </a:lnTo>
                  <a:lnTo>
                    <a:pt x="1170" y="710"/>
                  </a:lnTo>
                  <a:lnTo>
                    <a:pt x="1155" y="767"/>
                  </a:lnTo>
                  <a:lnTo>
                    <a:pt x="1135" y="821"/>
                  </a:lnTo>
                  <a:lnTo>
                    <a:pt x="1110" y="872"/>
                  </a:lnTo>
                  <a:lnTo>
                    <a:pt x="1080" y="921"/>
                  </a:lnTo>
                  <a:lnTo>
                    <a:pt x="1046" y="967"/>
                  </a:lnTo>
                  <a:lnTo>
                    <a:pt x="1009" y="1008"/>
                  </a:lnTo>
                  <a:lnTo>
                    <a:pt x="966" y="1047"/>
                  </a:lnTo>
                  <a:lnTo>
                    <a:pt x="921" y="1081"/>
                  </a:lnTo>
                  <a:lnTo>
                    <a:pt x="872" y="1110"/>
                  </a:lnTo>
                  <a:lnTo>
                    <a:pt x="821" y="1135"/>
                  </a:lnTo>
                  <a:lnTo>
                    <a:pt x="767" y="1156"/>
                  </a:lnTo>
                  <a:lnTo>
                    <a:pt x="710" y="1170"/>
                  </a:lnTo>
                  <a:lnTo>
                    <a:pt x="651" y="1179"/>
                  </a:lnTo>
                  <a:lnTo>
                    <a:pt x="591" y="1182"/>
                  </a:lnTo>
                  <a:lnTo>
                    <a:pt x="530" y="1179"/>
                  </a:lnTo>
                  <a:lnTo>
                    <a:pt x="471" y="1170"/>
                  </a:lnTo>
                  <a:lnTo>
                    <a:pt x="414" y="1156"/>
                  </a:lnTo>
                  <a:lnTo>
                    <a:pt x="360" y="1135"/>
                  </a:lnTo>
                  <a:lnTo>
                    <a:pt x="310" y="1110"/>
                  </a:lnTo>
                  <a:lnTo>
                    <a:pt x="260" y="1081"/>
                  </a:lnTo>
                  <a:lnTo>
                    <a:pt x="215" y="1047"/>
                  </a:lnTo>
                  <a:lnTo>
                    <a:pt x="174" y="1008"/>
                  </a:lnTo>
                  <a:lnTo>
                    <a:pt x="135" y="967"/>
                  </a:lnTo>
                  <a:lnTo>
                    <a:pt x="101" y="921"/>
                  </a:lnTo>
                  <a:lnTo>
                    <a:pt x="71" y="872"/>
                  </a:lnTo>
                  <a:lnTo>
                    <a:pt x="47" y="821"/>
                  </a:lnTo>
                  <a:lnTo>
                    <a:pt x="26" y="767"/>
                  </a:lnTo>
                  <a:lnTo>
                    <a:pt x="12" y="710"/>
                  </a:lnTo>
                  <a:lnTo>
                    <a:pt x="3" y="652"/>
                  </a:lnTo>
                  <a:lnTo>
                    <a:pt x="0" y="591"/>
                  </a:lnTo>
                  <a:lnTo>
                    <a:pt x="3" y="530"/>
                  </a:lnTo>
                  <a:lnTo>
                    <a:pt x="12" y="472"/>
                  </a:lnTo>
                  <a:lnTo>
                    <a:pt x="26" y="415"/>
                  </a:lnTo>
                  <a:lnTo>
                    <a:pt x="47" y="360"/>
                  </a:lnTo>
                  <a:lnTo>
                    <a:pt x="71" y="310"/>
                  </a:lnTo>
                  <a:lnTo>
                    <a:pt x="101" y="261"/>
                  </a:lnTo>
                  <a:lnTo>
                    <a:pt x="135" y="215"/>
                  </a:lnTo>
                  <a:lnTo>
                    <a:pt x="174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10" y="72"/>
                  </a:lnTo>
                  <a:lnTo>
                    <a:pt x="360" y="47"/>
                  </a:lnTo>
                  <a:lnTo>
                    <a:pt x="414" y="26"/>
                  </a:lnTo>
                  <a:lnTo>
                    <a:pt x="471" y="12"/>
                  </a:lnTo>
                  <a:lnTo>
                    <a:pt x="530" y="3"/>
                  </a:lnTo>
                  <a:lnTo>
                    <a:pt x="591" y="0"/>
                  </a:lnTo>
                  <a:lnTo>
                    <a:pt x="651" y="3"/>
                  </a:lnTo>
                  <a:lnTo>
                    <a:pt x="710" y="12"/>
                  </a:lnTo>
                  <a:lnTo>
                    <a:pt x="767" y="26"/>
                  </a:lnTo>
                  <a:lnTo>
                    <a:pt x="821" y="47"/>
                  </a:lnTo>
                  <a:lnTo>
                    <a:pt x="872" y="72"/>
                  </a:lnTo>
                  <a:lnTo>
                    <a:pt x="921" y="101"/>
                  </a:lnTo>
                  <a:lnTo>
                    <a:pt x="966" y="135"/>
                  </a:lnTo>
                  <a:lnTo>
                    <a:pt x="1009" y="173"/>
                  </a:lnTo>
                  <a:lnTo>
                    <a:pt x="1046" y="215"/>
                  </a:lnTo>
                  <a:lnTo>
                    <a:pt x="1080" y="261"/>
                  </a:lnTo>
                  <a:lnTo>
                    <a:pt x="1110" y="310"/>
                  </a:lnTo>
                  <a:lnTo>
                    <a:pt x="1135" y="360"/>
                  </a:lnTo>
                  <a:lnTo>
                    <a:pt x="1155" y="415"/>
                  </a:lnTo>
                  <a:lnTo>
                    <a:pt x="1170" y="472"/>
                  </a:lnTo>
                  <a:lnTo>
                    <a:pt x="1179" y="530"/>
                  </a:lnTo>
                  <a:lnTo>
                    <a:pt x="1181" y="59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0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05"/>
            <p:cNvSpPr>
              <a:spLocks/>
            </p:cNvSpPr>
            <p:nvPr/>
          </p:nvSpPr>
          <p:spPr bwMode="auto">
            <a:xfrm>
              <a:off x="2979" y="964"/>
              <a:ext cx="308" cy="344"/>
            </a:xfrm>
            <a:custGeom>
              <a:avLst/>
              <a:gdLst>
                <a:gd name="T0" fmla="*/ 0 w 922"/>
                <a:gd name="T1" fmla="*/ 0 h 1032"/>
                <a:gd name="T2" fmla="*/ 0 w 922"/>
                <a:gd name="T3" fmla="*/ 0 h 1032"/>
                <a:gd name="T4" fmla="*/ 0 w 922"/>
                <a:gd name="T5" fmla="*/ 0 h 1032"/>
                <a:gd name="T6" fmla="*/ 0 w 922"/>
                <a:gd name="T7" fmla="*/ 0 h 1032"/>
                <a:gd name="T8" fmla="*/ 0 w 922"/>
                <a:gd name="T9" fmla="*/ 0 h 1032"/>
                <a:gd name="T10" fmla="*/ 0 w 922"/>
                <a:gd name="T11" fmla="*/ 0 h 1032"/>
                <a:gd name="T12" fmla="*/ 0 w 922"/>
                <a:gd name="T13" fmla="*/ 0 h 1032"/>
                <a:gd name="T14" fmla="*/ 0 w 922"/>
                <a:gd name="T15" fmla="*/ 0 h 1032"/>
                <a:gd name="T16" fmla="*/ 0 w 922"/>
                <a:gd name="T17" fmla="*/ 0 h 1032"/>
                <a:gd name="T18" fmla="*/ 0 w 922"/>
                <a:gd name="T19" fmla="*/ 0 h 1032"/>
                <a:gd name="T20" fmla="*/ 0 w 922"/>
                <a:gd name="T21" fmla="*/ 0 h 1032"/>
                <a:gd name="T22" fmla="*/ 0 w 922"/>
                <a:gd name="T23" fmla="*/ 0 h 1032"/>
                <a:gd name="T24" fmla="*/ 0 w 922"/>
                <a:gd name="T25" fmla="*/ 0 h 1032"/>
                <a:gd name="T26" fmla="*/ 0 w 922"/>
                <a:gd name="T27" fmla="*/ 0 h 1032"/>
                <a:gd name="T28" fmla="*/ 0 w 922"/>
                <a:gd name="T29" fmla="*/ 0 h 1032"/>
                <a:gd name="T30" fmla="*/ 0 w 922"/>
                <a:gd name="T31" fmla="*/ 0 h 1032"/>
                <a:gd name="T32" fmla="*/ 0 w 922"/>
                <a:gd name="T33" fmla="*/ 0 h 1032"/>
                <a:gd name="T34" fmla="*/ 0 w 922"/>
                <a:gd name="T35" fmla="*/ 0 h 1032"/>
                <a:gd name="T36" fmla="*/ 0 w 922"/>
                <a:gd name="T37" fmla="*/ 0 h 1032"/>
                <a:gd name="T38" fmla="*/ 0 w 922"/>
                <a:gd name="T39" fmla="*/ 0 h 1032"/>
                <a:gd name="T40" fmla="*/ 0 w 922"/>
                <a:gd name="T41" fmla="*/ 0 h 1032"/>
                <a:gd name="T42" fmla="*/ 0 w 922"/>
                <a:gd name="T43" fmla="*/ 0 h 1032"/>
                <a:gd name="T44" fmla="*/ 0 w 922"/>
                <a:gd name="T45" fmla="*/ 0 h 1032"/>
                <a:gd name="T46" fmla="*/ 0 w 922"/>
                <a:gd name="T47" fmla="*/ 0 h 1032"/>
                <a:gd name="T48" fmla="*/ 0 w 922"/>
                <a:gd name="T49" fmla="*/ 0 h 1032"/>
                <a:gd name="T50" fmla="*/ 0 w 922"/>
                <a:gd name="T51" fmla="*/ 0 h 1032"/>
                <a:gd name="T52" fmla="*/ 0 w 922"/>
                <a:gd name="T53" fmla="*/ 0 h 1032"/>
                <a:gd name="T54" fmla="*/ 0 w 922"/>
                <a:gd name="T55" fmla="*/ 0 h 1032"/>
                <a:gd name="T56" fmla="*/ 0 w 922"/>
                <a:gd name="T57" fmla="*/ 0 h 1032"/>
                <a:gd name="T58" fmla="*/ 0 w 922"/>
                <a:gd name="T59" fmla="*/ 0 h 1032"/>
                <a:gd name="T60" fmla="*/ 0 w 922"/>
                <a:gd name="T61" fmla="*/ 0 h 1032"/>
                <a:gd name="T62" fmla="*/ 0 w 922"/>
                <a:gd name="T63" fmla="*/ 0 h 1032"/>
                <a:gd name="T64" fmla="*/ 0 w 922"/>
                <a:gd name="T65" fmla="*/ 0 h 1032"/>
                <a:gd name="T66" fmla="*/ 0 w 922"/>
                <a:gd name="T67" fmla="*/ 0 h 1032"/>
                <a:gd name="T68" fmla="*/ 0 w 922"/>
                <a:gd name="T69" fmla="*/ 0 h 1032"/>
                <a:gd name="T70" fmla="*/ 0 w 922"/>
                <a:gd name="T71" fmla="*/ 0 h 1032"/>
                <a:gd name="T72" fmla="*/ 0 w 922"/>
                <a:gd name="T73" fmla="*/ 0 h 1032"/>
                <a:gd name="T74" fmla="*/ 0 w 922"/>
                <a:gd name="T75" fmla="*/ 0 h 1032"/>
                <a:gd name="T76" fmla="*/ 0 w 922"/>
                <a:gd name="T77" fmla="*/ 0 h 1032"/>
                <a:gd name="T78" fmla="*/ 0 w 922"/>
                <a:gd name="T79" fmla="*/ 0 h 1032"/>
                <a:gd name="T80" fmla="*/ 0 w 922"/>
                <a:gd name="T81" fmla="*/ 0 h 1032"/>
                <a:gd name="T82" fmla="*/ 0 w 922"/>
                <a:gd name="T83" fmla="*/ 0 h 1032"/>
                <a:gd name="T84" fmla="*/ 0 w 922"/>
                <a:gd name="T85" fmla="*/ 0 h 1032"/>
                <a:gd name="T86" fmla="*/ 0 w 922"/>
                <a:gd name="T87" fmla="*/ 0 h 1032"/>
                <a:gd name="T88" fmla="*/ 0 w 922"/>
                <a:gd name="T89" fmla="*/ 0 h 1032"/>
                <a:gd name="T90" fmla="*/ 0 w 922"/>
                <a:gd name="T91" fmla="*/ 0 h 10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2"/>
                <a:gd name="T139" fmla="*/ 0 h 1032"/>
                <a:gd name="T140" fmla="*/ 922 w 922"/>
                <a:gd name="T141" fmla="*/ 1032 h 10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2" h="1032">
                  <a:moveTo>
                    <a:pt x="885" y="112"/>
                  </a:moveTo>
                  <a:lnTo>
                    <a:pt x="787" y="80"/>
                  </a:lnTo>
                  <a:lnTo>
                    <a:pt x="782" y="68"/>
                  </a:lnTo>
                  <a:lnTo>
                    <a:pt x="774" y="59"/>
                  </a:lnTo>
                  <a:lnTo>
                    <a:pt x="765" y="52"/>
                  </a:lnTo>
                  <a:lnTo>
                    <a:pt x="753" y="46"/>
                  </a:lnTo>
                  <a:lnTo>
                    <a:pt x="621" y="2"/>
                  </a:lnTo>
                  <a:lnTo>
                    <a:pt x="616" y="1"/>
                  </a:lnTo>
                  <a:lnTo>
                    <a:pt x="610" y="0"/>
                  </a:lnTo>
                  <a:lnTo>
                    <a:pt x="604" y="0"/>
                  </a:lnTo>
                  <a:lnTo>
                    <a:pt x="598" y="0"/>
                  </a:lnTo>
                  <a:lnTo>
                    <a:pt x="180" y="44"/>
                  </a:lnTo>
                  <a:lnTo>
                    <a:pt x="169" y="45"/>
                  </a:lnTo>
                  <a:lnTo>
                    <a:pt x="160" y="49"/>
                  </a:lnTo>
                  <a:lnTo>
                    <a:pt x="152" y="54"/>
                  </a:lnTo>
                  <a:lnTo>
                    <a:pt x="146" y="61"/>
                  </a:lnTo>
                  <a:lnTo>
                    <a:pt x="139" y="70"/>
                  </a:lnTo>
                  <a:lnTo>
                    <a:pt x="136" y="77"/>
                  </a:lnTo>
                  <a:lnTo>
                    <a:pt x="133" y="88"/>
                  </a:lnTo>
                  <a:lnTo>
                    <a:pt x="132" y="98"/>
                  </a:lnTo>
                  <a:lnTo>
                    <a:pt x="132" y="515"/>
                  </a:lnTo>
                  <a:lnTo>
                    <a:pt x="133" y="526"/>
                  </a:lnTo>
                  <a:lnTo>
                    <a:pt x="136" y="535"/>
                  </a:lnTo>
                  <a:lnTo>
                    <a:pt x="139" y="542"/>
                  </a:lnTo>
                  <a:lnTo>
                    <a:pt x="145" y="550"/>
                  </a:lnTo>
                  <a:lnTo>
                    <a:pt x="151" y="557"/>
                  </a:lnTo>
                  <a:lnTo>
                    <a:pt x="159" y="563"/>
                  </a:lnTo>
                  <a:lnTo>
                    <a:pt x="168" y="567"/>
                  </a:lnTo>
                  <a:lnTo>
                    <a:pt x="177" y="570"/>
                  </a:lnTo>
                  <a:lnTo>
                    <a:pt x="199" y="572"/>
                  </a:lnTo>
                  <a:lnTo>
                    <a:pt x="198" y="575"/>
                  </a:lnTo>
                  <a:lnTo>
                    <a:pt x="198" y="577"/>
                  </a:lnTo>
                  <a:lnTo>
                    <a:pt x="198" y="579"/>
                  </a:lnTo>
                  <a:lnTo>
                    <a:pt x="198" y="581"/>
                  </a:lnTo>
                  <a:lnTo>
                    <a:pt x="198" y="618"/>
                  </a:lnTo>
                  <a:lnTo>
                    <a:pt x="193" y="616"/>
                  </a:lnTo>
                  <a:lnTo>
                    <a:pt x="187" y="616"/>
                  </a:lnTo>
                  <a:lnTo>
                    <a:pt x="181" y="616"/>
                  </a:lnTo>
                  <a:lnTo>
                    <a:pt x="176" y="618"/>
                  </a:lnTo>
                  <a:lnTo>
                    <a:pt x="171" y="618"/>
                  </a:lnTo>
                  <a:lnTo>
                    <a:pt x="165" y="620"/>
                  </a:lnTo>
                  <a:lnTo>
                    <a:pt x="161" y="623"/>
                  </a:lnTo>
                  <a:lnTo>
                    <a:pt x="156" y="625"/>
                  </a:lnTo>
                  <a:lnTo>
                    <a:pt x="24" y="713"/>
                  </a:lnTo>
                  <a:lnTo>
                    <a:pt x="14" y="721"/>
                  </a:lnTo>
                  <a:lnTo>
                    <a:pt x="6" y="731"/>
                  </a:lnTo>
                  <a:lnTo>
                    <a:pt x="1" y="744"/>
                  </a:lnTo>
                  <a:lnTo>
                    <a:pt x="0" y="757"/>
                  </a:lnTo>
                  <a:lnTo>
                    <a:pt x="0" y="801"/>
                  </a:lnTo>
                  <a:lnTo>
                    <a:pt x="1" y="816"/>
                  </a:lnTo>
                  <a:lnTo>
                    <a:pt x="7" y="829"/>
                  </a:lnTo>
                  <a:lnTo>
                    <a:pt x="15" y="839"/>
                  </a:lnTo>
                  <a:lnTo>
                    <a:pt x="25" y="848"/>
                  </a:lnTo>
                  <a:lnTo>
                    <a:pt x="312" y="1024"/>
                  </a:lnTo>
                  <a:lnTo>
                    <a:pt x="318" y="1028"/>
                  </a:lnTo>
                  <a:lnTo>
                    <a:pt x="326" y="1029"/>
                  </a:lnTo>
                  <a:lnTo>
                    <a:pt x="334" y="1032"/>
                  </a:lnTo>
                  <a:lnTo>
                    <a:pt x="342" y="1032"/>
                  </a:lnTo>
                  <a:lnTo>
                    <a:pt x="348" y="1031"/>
                  </a:lnTo>
                  <a:lnTo>
                    <a:pt x="356" y="1029"/>
                  </a:lnTo>
                  <a:lnTo>
                    <a:pt x="364" y="1027"/>
                  </a:lnTo>
                  <a:lnTo>
                    <a:pt x="370" y="1023"/>
                  </a:lnTo>
                  <a:lnTo>
                    <a:pt x="568" y="891"/>
                  </a:lnTo>
                  <a:lnTo>
                    <a:pt x="577" y="882"/>
                  </a:lnTo>
                  <a:lnTo>
                    <a:pt x="585" y="871"/>
                  </a:lnTo>
                  <a:lnTo>
                    <a:pt x="590" y="858"/>
                  </a:lnTo>
                  <a:lnTo>
                    <a:pt x="591" y="845"/>
                  </a:lnTo>
                  <a:lnTo>
                    <a:pt x="591" y="788"/>
                  </a:lnTo>
                  <a:lnTo>
                    <a:pt x="601" y="790"/>
                  </a:lnTo>
                  <a:lnTo>
                    <a:pt x="610" y="790"/>
                  </a:lnTo>
                  <a:lnTo>
                    <a:pt x="617" y="788"/>
                  </a:lnTo>
                  <a:lnTo>
                    <a:pt x="626" y="786"/>
                  </a:lnTo>
                  <a:lnTo>
                    <a:pt x="823" y="698"/>
                  </a:lnTo>
                  <a:lnTo>
                    <a:pt x="838" y="689"/>
                  </a:lnTo>
                  <a:lnTo>
                    <a:pt x="848" y="677"/>
                  </a:lnTo>
                  <a:lnTo>
                    <a:pt x="853" y="663"/>
                  </a:lnTo>
                  <a:lnTo>
                    <a:pt x="856" y="647"/>
                  </a:lnTo>
                  <a:lnTo>
                    <a:pt x="856" y="559"/>
                  </a:lnTo>
                  <a:lnTo>
                    <a:pt x="854" y="548"/>
                  </a:lnTo>
                  <a:lnTo>
                    <a:pt x="851" y="536"/>
                  </a:lnTo>
                  <a:lnTo>
                    <a:pt x="844" y="527"/>
                  </a:lnTo>
                  <a:lnTo>
                    <a:pt x="835" y="518"/>
                  </a:lnTo>
                  <a:lnTo>
                    <a:pt x="885" y="501"/>
                  </a:lnTo>
                  <a:lnTo>
                    <a:pt x="901" y="493"/>
                  </a:lnTo>
                  <a:lnTo>
                    <a:pt x="911" y="480"/>
                  </a:lnTo>
                  <a:lnTo>
                    <a:pt x="919" y="466"/>
                  </a:lnTo>
                  <a:lnTo>
                    <a:pt x="922" y="449"/>
                  </a:lnTo>
                  <a:lnTo>
                    <a:pt x="922" y="164"/>
                  </a:lnTo>
                  <a:lnTo>
                    <a:pt x="919" y="147"/>
                  </a:lnTo>
                  <a:lnTo>
                    <a:pt x="911" y="132"/>
                  </a:lnTo>
                  <a:lnTo>
                    <a:pt x="901" y="120"/>
                  </a:lnTo>
                  <a:lnTo>
                    <a:pt x="885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06"/>
            <p:cNvSpPr>
              <a:spLocks/>
            </p:cNvSpPr>
            <p:nvPr/>
          </p:nvSpPr>
          <p:spPr bwMode="auto">
            <a:xfrm>
              <a:off x="3251" y="912"/>
              <a:ext cx="42" cy="42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0 h 126"/>
                <a:gd name="T4" fmla="*/ 0 w 127"/>
                <a:gd name="T5" fmla="*/ 0 h 126"/>
                <a:gd name="T6" fmla="*/ 0 w 127"/>
                <a:gd name="T7" fmla="*/ 0 h 126"/>
                <a:gd name="T8" fmla="*/ 0 w 127"/>
                <a:gd name="T9" fmla="*/ 0 h 126"/>
                <a:gd name="T10" fmla="*/ 0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  <a:gd name="T16" fmla="*/ 0 w 127"/>
                <a:gd name="T17" fmla="*/ 0 h 126"/>
                <a:gd name="T18" fmla="*/ 0 w 127"/>
                <a:gd name="T19" fmla="*/ 0 h 126"/>
                <a:gd name="T20" fmla="*/ 0 w 127"/>
                <a:gd name="T21" fmla="*/ 0 h 126"/>
                <a:gd name="T22" fmla="*/ 0 w 127"/>
                <a:gd name="T23" fmla="*/ 0 h 126"/>
                <a:gd name="T24" fmla="*/ 0 w 127"/>
                <a:gd name="T25" fmla="*/ 0 h 126"/>
                <a:gd name="T26" fmla="*/ 0 w 127"/>
                <a:gd name="T27" fmla="*/ 0 h 126"/>
                <a:gd name="T28" fmla="*/ 0 w 127"/>
                <a:gd name="T29" fmla="*/ 0 h 126"/>
                <a:gd name="T30" fmla="*/ 0 w 127"/>
                <a:gd name="T31" fmla="*/ 0 h 126"/>
                <a:gd name="T32" fmla="*/ 0 w 127"/>
                <a:gd name="T33" fmla="*/ 0 h 126"/>
                <a:gd name="T34" fmla="*/ 0 w 127"/>
                <a:gd name="T35" fmla="*/ 0 h 126"/>
                <a:gd name="T36" fmla="*/ 0 w 127"/>
                <a:gd name="T37" fmla="*/ 0 h 126"/>
                <a:gd name="T38" fmla="*/ 0 w 127"/>
                <a:gd name="T39" fmla="*/ 0 h 126"/>
                <a:gd name="T40" fmla="*/ 0 w 127"/>
                <a:gd name="T41" fmla="*/ 0 h 126"/>
                <a:gd name="T42" fmla="*/ 0 w 127"/>
                <a:gd name="T43" fmla="*/ 0 h 126"/>
                <a:gd name="T44" fmla="*/ 0 w 127"/>
                <a:gd name="T45" fmla="*/ 0 h 126"/>
                <a:gd name="T46" fmla="*/ 0 w 127"/>
                <a:gd name="T47" fmla="*/ 0 h 126"/>
                <a:gd name="T48" fmla="*/ 0 w 127"/>
                <a:gd name="T49" fmla="*/ 0 h 126"/>
                <a:gd name="T50" fmla="*/ 0 w 127"/>
                <a:gd name="T51" fmla="*/ 0 h 126"/>
                <a:gd name="T52" fmla="*/ 0 w 127"/>
                <a:gd name="T53" fmla="*/ 0 h 126"/>
                <a:gd name="T54" fmla="*/ 0 w 127"/>
                <a:gd name="T55" fmla="*/ 0 h 126"/>
                <a:gd name="T56" fmla="*/ 0 w 127"/>
                <a:gd name="T57" fmla="*/ 0 h 126"/>
                <a:gd name="T58" fmla="*/ 0 w 127"/>
                <a:gd name="T59" fmla="*/ 0 h 126"/>
                <a:gd name="T60" fmla="*/ 0 w 127"/>
                <a:gd name="T61" fmla="*/ 0 h 126"/>
                <a:gd name="T62" fmla="*/ 0 w 127"/>
                <a:gd name="T63" fmla="*/ 0 h 126"/>
                <a:gd name="T64" fmla="*/ 0 w 127"/>
                <a:gd name="T65" fmla="*/ 0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26"/>
                <a:gd name="T101" fmla="*/ 127 w 127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26">
                  <a:moveTo>
                    <a:pt x="127" y="63"/>
                  </a:moveTo>
                  <a:lnTo>
                    <a:pt x="126" y="76"/>
                  </a:lnTo>
                  <a:lnTo>
                    <a:pt x="122" y="87"/>
                  </a:lnTo>
                  <a:lnTo>
                    <a:pt x="117" y="98"/>
                  </a:lnTo>
                  <a:lnTo>
                    <a:pt x="109" y="108"/>
                  </a:lnTo>
                  <a:lnTo>
                    <a:pt x="99" y="115"/>
                  </a:lnTo>
                  <a:lnTo>
                    <a:pt x="88" y="120"/>
                  </a:lnTo>
                  <a:lnTo>
                    <a:pt x="77" y="124"/>
                  </a:lnTo>
                  <a:lnTo>
                    <a:pt x="64" y="126"/>
                  </a:lnTo>
                  <a:lnTo>
                    <a:pt x="51" y="124"/>
                  </a:lnTo>
                  <a:lnTo>
                    <a:pt x="39" y="120"/>
                  </a:lnTo>
                  <a:lnTo>
                    <a:pt x="29" y="115"/>
                  </a:lnTo>
                  <a:lnTo>
                    <a:pt x="18" y="108"/>
                  </a:lnTo>
                  <a:lnTo>
                    <a:pt x="11" y="98"/>
                  </a:lnTo>
                  <a:lnTo>
                    <a:pt x="5" y="87"/>
                  </a:lnTo>
                  <a:lnTo>
                    <a:pt x="2" y="76"/>
                  </a:lnTo>
                  <a:lnTo>
                    <a:pt x="0" y="63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1" y="28"/>
                  </a:lnTo>
                  <a:lnTo>
                    <a:pt x="18" y="18"/>
                  </a:lnTo>
                  <a:lnTo>
                    <a:pt x="29" y="10"/>
                  </a:lnTo>
                  <a:lnTo>
                    <a:pt x="39" y="5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77" y="1"/>
                  </a:lnTo>
                  <a:lnTo>
                    <a:pt x="88" y="5"/>
                  </a:lnTo>
                  <a:lnTo>
                    <a:pt x="99" y="10"/>
                  </a:lnTo>
                  <a:lnTo>
                    <a:pt x="109" y="18"/>
                  </a:lnTo>
                  <a:lnTo>
                    <a:pt x="117" y="28"/>
                  </a:lnTo>
                  <a:lnTo>
                    <a:pt x="122" y="39"/>
                  </a:lnTo>
                  <a:lnTo>
                    <a:pt x="126" y="51"/>
                  </a:lnTo>
                  <a:lnTo>
                    <a:pt x="127" y="6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07"/>
            <p:cNvSpPr>
              <a:spLocks/>
            </p:cNvSpPr>
            <p:nvPr/>
          </p:nvSpPr>
          <p:spPr bwMode="auto">
            <a:xfrm>
              <a:off x="3063" y="1121"/>
              <a:ext cx="184" cy="88"/>
            </a:xfrm>
            <a:custGeom>
              <a:avLst/>
              <a:gdLst>
                <a:gd name="T0" fmla="*/ 0 w 551"/>
                <a:gd name="T1" fmla="*/ 0 h 264"/>
                <a:gd name="T2" fmla="*/ 0 w 551"/>
                <a:gd name="T3" fmla="*/ 0 h 264"/>
                <a:gd name="T4" fmla="*/ 0 w 551"/>
                <a:gd name="T5" fmla="*/ 0 h 264"/>
                <a:gd name="T6" fmla="*/ 0 w 551"/>
                <a:gd name="T7" fmla="*/ 0 h 264"/>
                <a:gd name="T8" fmla="*/ 0 w 551"/>
                <a:gd name="T9" fmla="*/ 0 h 264"/>
                <a:gd name="T10" fmla="*/ 0 w 551"/>
                <a:gd name="T11" fmla="*/ 0 h 264"/>
                <a:gd name="T12" fmla="*/ 0 w 551"/>
                <a:gd name="T13" fmla="*/ 0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264"/>
                <a:gd name="T23" fmla="*/ 551 w 551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264">
                  <a:moveTo>
                    <a:pt x="551" y="88"/>
                  </a:moveTo>
                  <a:lnTo>
                    <a:pt x="264" y="0"/>
                  </a:lnTo>
                  <a:lnTo>
                    <a:pt x="0" y="110"/>
                  </a:lnTo>
                  <a:lnTo>
                    <a:pt x="0" y="176"/>
                  </a:lnTo>
                  <a:lnTo>
                    <a:pt x="352" y="264"/>
                  </a:lnTo>
                  <a:lnTo>
                    <a:pt x="551" y="176"/>
                  </a:lnTo>
                  <a:lnTo>
                    <a:pt x="551" y="88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508"/>
            <p:cNvSpPr>
              <a:spLocks/>
            </p:cNvSpPr>
            <p:nvPr/>
          </p:nvSpPr>
          <p:spPr bwMode="auto">
            <a:xfrm>
              <a:off x="3063" y="1152"/>
              <a:ext cx="186" cy="36"/>
            </a:xfrm>
            <a:custGeom>
              <a:avLst/>
              <a:gdLst>
                <a:gd name="T0" fmla="*/ 0 w 560"/>
                <a:gd name="T1" fmla="*/ 0 h 110"/>
                <a:gd name="T2" fmla="*/ 0 w 560"/>
                <a:gd name="T3" fmla="*/ 0 h 110"/>
                <a:gd name="T4" fmla="*/ 0 w 560"/>
                <a:gd name="T5" fmla="*/ 0 h 110"/>
                <a:gd name="T6" fmla="*/ 0 w 560"/>
                <a:gd name="T7" fmla="*/ 0 h 110"/>
                <a:gd name="T8" fmla="*/ 0 w 560"/>
                <a:gd name="T9" fmla="*/ 0 h 110"/>
                <a:gd name="T10" fmla="*/ 0 w 560"/>
                <a:gd name="T11" fmla="*/ 0 h 110"/>
                <a:gd name="T12" fmla="*/ 0 w 560"/>
                <a:gd name="T13" fmla="*/ 0 h 110"/>
                <a:gd name="T14" fmla="*/ 0 w 560"/>
                <a:gd name="T15" fmla="*/ 0 h 110"/>
                <a:gd name="T16" fmla="*/ 0 w 560"/>
                <a:gd name="T17" fmla="*/ 0 h 110"/>
                <a:gd name="T18" fmla="*/ 0 w 560"/>
                <a:gd name="T19" fmla="*/ 0 h 110"/>
                <a:gd name="T20" fmla="*/ 0 w 560"/>
                <a:gd name="T21" fmla="*/ 0 h 110"/>
                <a:gd name="T22" fmla="*/ 0 w 560"/>
                <a:gd name="T23" fmla="*/ 0 h 110"/>
                <a:gd name="T24" fmla="*/ 0 w 560"/>
                <a:gd name="T25" fmla="*/ 0 h 110"/>
                <a:gd name="T26" fmla="*/ 0 w 560"/>
                <a:gd name="T27" fmla="*/ 0 h 110"/>
                <a:gd name="T28" fmla="*/ 0 w 560"/>
                <a:gd name="T29" fmla="*/ 0 h 110"/>
                <a:gd name="T30" fmla="*/ 0 w 560"/>
                <a:gd name="T31" fmla="*/ 0 h 110"/>
                <a:gd name="T32" fmla="*/ 0 w 560"/>
                <a:gd name="T33" fmla="*/ 0 h 110"/>
                <a:gd name="T34" fmla="*/ 0 w 560"/>
                <a:gd name="T35" fmla="*/ 0 h 110"/>
                <a:gd name="T36" fmla="*/ 0 w 560"/>
                <a:gd name="T37" fmla="*/ 0 h 110"/>
                <a:gd name="T38" fmla="*/ 0 w 560"/>
                <a:gd name="T39" fmla="*/ 0 h 110"/>
                <a:gd name="T40" fmla="*/ 0 w 560"/>
                <a:gd name="T41" fmla="*/ 0 h 110"/>
                <a:gd name="T42" fmla="*/ 0 w 560"/>
                <a:gd name="T43" fmla="*/ 0 h 110"/>
                <a:gd name="T44" fmla="*/ 0 w 560"/>
                <a:gd name="T45" fmla="*/ 0 h 110"/>
                <a:gd name="T46" fmla="*/ 0 w 560"/>
                <a:gd name="T47" fmla="*/ 0 h 110"/>
                <a:gd name="T48" fmla="*/ 0 w 560"/>
                <a:gd name="T49" fmla="*/ 0 h 110"/>
                <a:gd name="T50" fmla="*/ 0 w 560"/>
                <a:gd name="T51" fmla="*/ 0 h 110"/>
                <a:gd name="T52" fmla="*/ 0 w 560"/>
                <a:gd name="T53" fmla="*/ 0 h 110"/>
                <a:gd name="T54" fmla="*/ 0 w 560"/>
                <a:gd name="T55" fmla="*/ 0 h 110"/>
                <a:gd name="T56" fmla="*/ 0 w 560"/>
                <a:gd name="T57" fmla="*/ 0 h 110"/>
                <a:gd name="T58" fmla="*/ 0 w 560"/>
                <a:gd name="T59" fmla="*/ 0 h 110"/>
                <a:gd name="T60" fmla="*/ 0 w 560"/>
                <a:gd name="T61" fmla="*/ 0 h 110"/>
                <a:gd name="T62" fmla="*/ 0 w 560"/>
                <a:gd name="T63" fmla="*/ 0 h 110"/>
                <a:gd name="T64" fmla="*/ 0 w 560"/>
                <a:gd name="T65" fmla="*/ 0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60"/>
                <a:gd name="T100" fmla="*/ 0 h 110"/>
                <a:gd name="T101" fmla="*/ 560 w 560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60" h="110">
                  <a:moveTo>
                    <a:pt x="352" y="80"/>
                  </a:moveTo>
                  <a:lnTo>
                    <a:pt x="347" y="79"/>
                  </a:lnTo>
                  <a:lnTo>
                    <a:pt x="335" y="78"/>
                  </a:lnTo>
                  <a:lnTo>
                    <a:pt x="317" y="74"/>
                  </a:lnTo>
                  <a:lnTo>
                    <a:pt x="295" y="70"/>
                  </a:lnTo>
                  <a:lnTo>
                    <a:pt x="268" y="65"/>
                  </a:lnTo>
                  <a:lnTo>
                    <a:pt x="239" y="59"/>
                  </a:lnTo>
                  <a:lnTo>
                    <a:pt x="208" y="53"/>
                  </a:lnTo>
                  <a:lnTo>
                    <a:pt x="176" y="48"/>
                  </a:lnTo>
                  <a:lnTo>
                    <a:pt x="143" y="41"/>
                  </a:lnTo>
                  <a:lnTo>
                    <a:pt x="112" y="36"/>
                  </a:lnTo>
                  <a:lnTo>
                    <a:pt x="84" y="30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9" y="18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44"/>
                  </a:lnTo>
                  <a:lnTo>
                    <a:pt x="351" y="110"/>
                  </a:lnTo>
                  <a:lnTo>
                    <a:pt x="353" y="110"/>
                  </a:lnTo>
                  <a:lnTo>
                    <a:pt x="356" y="110"/>
                  </a:lnTo>
                  <a:lnTo>
                    <a:pt x="357" y="110"/>
                  </a:lnTo>
                  <a:lnTo>
                    <a:pt x="360" y="110"/>
                  </a:lnTo>
                  <a:lnTo>
                    <a:pt x="560" y="27"/>
                  </a:lnTo>
                  <a:lnTo>
                    <a:pt x="549" y="0"/>
                  </a:lnTo>
                  <a:lnTo>
                    <a:pt x="541" y="4"/>
                  </a:lnTo>
                  <a:lnTo>
                    <a:pt x="519" y="11"/>
                  </a:lnTo>
                  <a:lnTo>
                    <a:pt x="488" y="24"/>
                  </a:lnTo>
                  <a:lnTo>
                    <a:pt x="453" y="39"/>
                  </a:lnTo>
                  <a:lnTo>
                    <a:pt x="418" y="54"/>
                  </a:lnTo>
                  <a:lnTo>
                    <a:pt x="386" y="66"/>
                  </a:lnTo>
                  <a:lnTo>
                    <a:pt x="362" y="76"/>
                  </a:lnTo>
                  <a:lnTo>
                    <a:pt x="352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509"/>
            <p:cNvSpPr>
              <a:spLocks/>
            </p:cNvSpPr>
            <p:nvPr/>
          </p:nvSpPr>
          <p:spPr bwMode="auto">
            <a:xfrm>
              <a:off x="2997" y="1187"/>
              <a:ext cx="162" cy="103"/>
            </a:xfrm>
            <a:custGeom>
              <a:avLst/>
              <a:gdLst>
                <a:gd name="T0" fmla="*/ 0 w 484"/>
                <a:gd name="T1" fmla="*/ 0 h 309"/>
                <a:gd name="T2" fmla="*/ 0 w 484"/>
                <a:gd name="T3" fmla="*/ 0 h 309"/>
                <a:gd name="T4" fmla="*/ 0 w 484"/>
                <a:gd name="T5" fmla="*/ 0 h 309"/>
                <a:gd name="T6" fmla="*/ 0 w 484"/>
                <a:gd name="T7" fmla="*/ 0 h 309"/>
                <a:gd name="T8" fmla="*/ 0 w 484"/>
                <a:gd name="T9" fmla="*/ 0 h 309"/>
                <a:gd name="T10" fmla="*/ 0 w 484"/>
                <a:gd name="T11" fmla="*/ 0 h 309"/>
                <a:gd name="T12" fmla="*/ 0 w 484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309"/>
                <a:gd name="T23" fmla="*/ 484 w 484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309">
                  <a:moveTo>
                    <a:pt x="132" y="0"/>
                  </a:moveTo>
                  <a:lnTo>
                    <a:pt x="0" y="88"/>
                  </a:lnTo>
                  <a:lnTo>
                    <a:pt x="0" y="132"/>
                  </a:lnTo>
                  <a:lnTo>
                    <a:pt x="286" y="309"/>
                  </a:lnTo>
                  <a:lnTo>
                    <a:pt x="484" y="176"/>
                  </a:lnTo>
                  <a:lnTo>
                    <a:pt x="484" y="11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510"/>
            <p:cNvSpPr>
              <a:spLocks/>
            </p:cNvSpPr>
            <p:nvPr/>
          </p:nvSpPr>
          <p:spPr bwMode="auto">
            <a:xfrm>
              <a:off x="2997" y="1217"/>
              <a:ext cx="162" cy="73"/>
            </a:xfrm>
            <a:custGeom>
              <a:avLst/>
              <a:gdLst>
                <a:gd name="T0" fmla="*/ 0 w 484"/>
                <a:gd name="T1" fmla="*/ 0 h 221"/>
                <a:gd name="T2" fmla="*/ 0 w 484"/>
                <a:gd name="T3" fmla="*/ 0 h 221"/>
                <a:gd name="T4" fmla="*/ 0 w 484"/>
                <a:gd name="T5" fmla="*/ 0 h 221"/>
                <a:gd name="T6" fmla="*/ 0 w 484"/>
                <a:gd name="T7" fmla="*/ 0 h 221"/>
                <a:gd name="T8" fmla="*/ 0 w 484"/>
                <a:gd name="T9" fmla="*/ 0 h 221"/>
                <a:gd name="T10" fmla="*/ 0 w 484"/>
                <a:gd name="T11" fmla="*/ 0 h 221"/>
                <a:gd name="T12" fmla="*/ 0 w 484"/>
                <a:gd name="T13" fmla="*/ 0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221"/>
                <a:gd name="T23" fmla="*/ 484 w 484"/>
                <a:gd name="T24" fmla="*/ 221 h 2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221">
                  <a:moveTo>
                    <a:pt x="484" y="22"/>
                  </a:moveTo>
                  <a:lnTo>
                    <a:pt x="286" y="155"/>
                  </a:lnTo>
                  <a:lnTo>
                    <a:pt x="0" y="0"/>
                  </a:lnTo>
                  <a:lnTo>
                    <a:pt x="0" y="44"/>
                  </a:lnTo>
                  <a:lnTo>
                    <a:pt x="286" y="221"/>
                  </a:lnTo>
                  <a:lnTo>
                    <a:pt x="484" y="88"/>
                  </a:lnTo>
                  <a:lnTo>
                    <a:pt x="48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11"/>
            <p:cNvSpPr>
              <a:spLocks/>
            </p:cNvSpPr>
            <p:nvPr/>
          </p:nvSpPr>
          <p:spPr bwMode="auto">
            <a:xfrm>
              <a:off x="3225" y="1014"/>
              <a:ext cx="34" cy="115"/>
            </a:xfrm>
            <a:custGeom>
              <a:avLst/>
              <a:gdLst>
                <a:gd name="T0" fmla="*/ 0 w 102"/>
                <a:gd name="T1" fmla="*/ 0 h 344"/>
                <a:gd name="T2" fmla="*/ 0 w 102"/>
                <a:gd name="T3" fmla="*/ 0 h 344"/>
                <a:gd name="T4" fmla="*/ 0 w 102"/>
                <a:gd name="T5" fmla="*/ 0 h 344"/>
                <a:gd name="T6" fmla="*/ 0 w 102"/>
                <a:gd name="T7" fmla="*/ 0 h 344"/>
                <a:gd name="T8" fmla="*/ 0 w 102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344"/>
                <a:gd name="T17" fmla="*/ 102 w 10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344">
                  <a:moveTo>
                    <a:pt x="0" y="0"/>
                  </a:moveTo>
                  <a:lnTo>
                    <a:pt x="102" y="35"/>
                  </a:lnTo>
                  <a:lnTo>
                    <a:pt x="102" y="304"/>
                  </a:lnTo>
                  <a:lnTo>
                    <a:pt x="0" y="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12"/>
            <p:cNvSpPr>
              <a:spLocks noEditPoints="1"/>
            </p:cNvSpPr>
            <p:nvPr/>
          </p:nvSpPr>
          <p:spPr bwMode="auto">
            <a:xfrm>
              <a:off x="3057" y="1115"/>
              <a:ext cx="195" cy="101"/>
            </a:xfrm>
            <a:custGeom>
              <a:avLst/>
              <a:gdLst>
                <a:gd name="T0" fmla="*/ 0 w 585"/>
                <a:gd name="T1" fmla="*/ 0 h 301"/>
                <a:gd name="T2" fmla="*/ 0 w 585"/>
                <a:gd name="T3" fmla="*/ 0 h 301"/>
                <a:gd name="T4" fmla="*/ 0 w 585"/>
                <a:gd name="T5" fmla="*/ 0 h 301"/>
                <a:gd name="T6" fmla="*/ 0 w 585"/>
                <a:gd name="T7" fmla="*/ 0 h 301"/>
                <a:gd name="T8" fmla="*/ 0 w 585"/>
                <a:gd name="T9" fmla="*/ 0 h 301"/>
                <a:gd name="T10" fmla="*/ 0 w 585"/>
                <a:gd name="T11" fmla="*/ 0 h 301"/>
                <a:gd name="T12" fmla="*/ 0 w 585"/>
                <a:gd name="T13" fmla="*/ 0 h 301"/>
                <a:gd name="T14" fmla="*/ 0 w 585"/>
                <a:gd name="T15" fmla="*/ 0 h 301"/>
                <a:gd name="T16" fmla="*/ 0 w 585"/>
                <a:gd name="T17" fmla="*/ 0 h 301"/>
                <a:gd name="T18" fmla="*/ 0 w 585"/>
                <a:gd name="T19" fmla="*/ 0 h 301"/>
                <a:gd name="T20" fmla="*/ 0 w 585"/>
                <a:gd name="T21" fmla="*/ 0 h 301"/>
                <a:gd name="T22" fmla="*/ 0 w 585"/>
                <a:gd name="T23" fmla="*/ 0 h 301"/>
                <a:gd name="T24" fmla="*/ 0 w 585"/>
                <a:gd name="T25" fmla="*/ 0 h 301"/>
                <a:gd name="T26" fmla="*/ 0 w 585"/>
                <a:gd name="T27" fmla="*/ 0 h 301"/>
                <a:gd name="T28" fmla="*/ 0 w 585"/>
                <a:gd name="T29" fmla="*/ 0 h 301"/>
                <a:gd name="T30" fmla="*/ 0 w 585"/>
                <a:gd name="T31" fmla="*/ 0 h 301"/>
                <a:gd name="T32" fmla="*/ 0 w 585"/>
                <a:gd name="T33" fmla="*/ 0 h 301"/>
                <a:gd name="T34" fmla="*/ 0 w 585"/>
                <a:gd name="T35" fmla="*/ 0 h 301"/>
                <a:gd name="T36" fmla="*/ 0 w 585"/>
                <a:gd name="T37" fmla="*/ 0 h 301"/>
                <a:gd name="T38" fmla="*/ 0 w 585"/>
                <a:gd name="T39" fmla="*/ 0 h 301"/>
                <a:gd name="T40" fmla="*/ 0 w 585"/>
                <a:gd name="T41" fmla="*/ 0 h 301"/>
                <a:gd name="T42" fmla="*/ 0 w 585"/>
                <a:gd name="T43" fmla="*/ 0 h 301"/>
                <a:gd name="T44" fmla="*/ 0 w 585"/>
                <a:gd name="T45" fmla="*/ 0 h 301"/>
                <a:gd name="T46" fmla="*/ 0 w 585"/>
                <a:gd name="T47" fmla="*/ 0 h 301"/>
                <a:gd name="T48" fmla="*/ 0 w 585"/>
                <a:gd name="T49" fmla="*/ 0 h 301"/>
                <a:gd name="T50" fmla="*/ 0 w 585"/>
                <a:gd name="T51" fmla="*/ 0 h 301"/>
                <a:gd name="T52" fmla="*/ 0 w 585"/>
                <a:gd name="T53" fmla="*/ 0 h 301"/>
                <a:gd name="T54" fmla="*/ 0 w 585"/>
                <a:gd name="T55" fmla="*/ 0 h 301"/>
                <a:gd name="T56" fmla="*/ 0 w 585"/>
                <a:gd name="T57" fmla="*/ 0 h 301"/>
                <a:gd name="T58" fmla="*/ 0 w 585"/>
                <a:gd name="T59" fmla="*/ 0 h 301"/>
                <a:gd name="T60" fmla="*/ 0 w 585"/>
                <a:gd name="T61" fmla="*/ 0 h 301"/>
                <a:gd name="T62" fmla="*/ 0 w 585"/>
                <a:gd name="T63" fmla="*/ 0 h 301"/>
                <a:gd name="T64" fmla="*/ 0 w 585"/>
                <a:gd name="T65" fmla="*/ 0 h 301"/>
                <a:gd name="T66" fmla="*/ 0 w 585"/>
                <a:gd name="T67" fmla="*/ 0 h 301"/>
                <a:gd name="T68" fmla="*/ 0 w 585"/>
                <a:gd name="T69" fmla="*/ 0 h 301"/>
                <a:gd name="T70" fmla="*/ 0 w 585"/>
                <a:gd name="T71" fmla="*/ 0 h 301"/>
                <a:gd name="T72" fmla="*/ 0 w 585"/>
                <a:gd name="T73" fmla="*/ 0 h 301"/>
                <a:gd name="T74" fmla="*/ 0 w 585"/>
                <a:gd name="T75" fmla="*/ 0 h 301"/>
                <a:gd name="T76" fmla="*/ 0 w 585"/>
                <a:gd name="T77" fmla="*/ 0 h 301"/>
                <a:gd name="T78" fmla="*/ 0 w 585"/>
                <a:gd name="T79" fmla="*/ 0 h 301"/>
                <a:gd name="T80" fmla="*/ 0 w 585"/>
                <a:gd name="T81" fmla="*/ 0 h 301"/>
                <a:gd name="T82" fmla="*/ 0 w 585"/>
                <a:gd name="T83" fmla="*/ 0 h 301"/>
                <a:gd name="T84" fmla="*/ 0 w 585"/>
                <a:gd name="T85" fmla="*/ 0 h 301"/>
                <a:gd name="T86" fmla="*/ 0 w 585"/>
                <a:gd name="T87" fmla="*/ 0 h 301"/>
                <a:gd name="T88" fmla="*/ 0 w 585"/>
                <a:gd name="T89" fmla="*/ 0 h 301"/>
                <a:gd name="T90" fmla="*/ 0 w 585"/>
                <a:gd name="T91" fmla="*/ 0 h 301"/>
                <a:gd name="T92" fmla="*/ 0 w 585"/>
                <a:gd name="T93" fmla="*/ 0 h 301"/>
                <a:gd name="T94" fmla="*/ 0 w 585"/>
                <a:gd name="T95" fmla="*/ 0 h 30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5"/>
                <a:gd name="T145" fmla="*/ 0 h 301"/>
                <a:gd name="T146" fmla="*/ 585 w 585"/>
                <a:gd name="T147" fmla="*/ 301 h 30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5" h="301">
                  <a:moveTo>
                    <a:pt x="275" y="3"/>
                  </a:moveTo>
                  <a:lnTo>
                    <a:pt x="10" y="113"/>
                  </a:lnTo>
                  <a:lnTo>
                    <a:pt x="6" y="115"/>
                  </a:lnTo>
                  <a:lnTo>
                    <a:pt x="3" y="119"/>
                  </a:lnTo>
                  <a:lnTo>
                    <a:pt x="1" y="123"/>
                  </a:lnTo>
                  <a:lnTo>
                    <a:pt x="0" y="128"/>
                  </a:lnTo>
                  <a:lnTo>
                    <a:pt x="0" y="194"/>
                  </a:lnTo>
                  <a:lnTo>
                    <a:pt x="1" y="201"/>
                  </a:lnTo>
                  <a:lnTo>
                    <a:pt x="4" y="206"/>
                  </a:lnTo>
                  <a:lnTo>
                    <a:pt x="8" y="210"/>
                  </a:lnTo>
                  <a:lnTo>
                    <a:pt x="13" y="212"/>
                  </a:lnTo>
                  <a:lnTo>
                    <a:pt x="365" y="301"/>
                  </a:lnTo>
                  <a:lnTo>
                    <a:pt x="368" y="301"/>
                  </a:lnTo>
                  <a:lnTo>
                    <a:pt x="372" y="301"/>
                  </a:lnTo>
                  <a:lnTo>
                    <a:pt x="374" y="301"/>
                  </a:lnTo>
                  <a:lnTo>
                    <a:pt x="377" y="299"/>
                  </a:lnTo>
                  <a:lnTo>
                    <a:pt x="575" y="211"/>
                  </a:lnTo>
                  <a:lnTo>
                    <a:pt x="579" y="209"/>
                  </a:lnTo>
                  <a:lnTo>
                    <a:pt x="583" y="205"/>
                  </a:lnTo>
                  <a:lnTo>
                    <a:pt x="584" y="199"/>
                  </a:lnTo>
                  <a:lnTo>
                    <a:pt x="585" y="194"/>
                  </a:lnTo>
                  <a:lnTo>
                    <a:pt x="585" y="106"/>
                  </a:lnTo>
                  <a:lnTo>
                    <a:pt x="584" y="101"/>
                  </a:lnTo>
                  <a:lnTo>
                    <a:pt x="582" y="96"/>
                  </a:lnTo>
                  <a:lnTo>
                    <a:pt x="579" y="92"/>
                  </a:lnTo>
                  <a:lnTo>
                    <a:pt x="574" y="89"/>
                  </a:lnTo>
                  <a:lnTo>
                    <a:pt x="288" y="1"/>
                  </a:lnTo>
                  <a:lnTo>
                    <a:pt x="285" y="0"/>
                  </a:lnTo>
                  <a:lnTo>
                    <a:pt x="281" y="0"/>
                  </a:lnTo>
                  <a:lnTo>
                    <a:pt x="277" y="1"/>
                  </a:lnTo>
                  <a:lnTo>
                    <a:pt x="275" y="3"/>
                  </a:lnTo>
                  <a:close/>
                  <a:moveTo>
                    <a:pt x="282" y="38"/>
                  </a:moveTo>
                  <a:lnTo>
                    <a:pt x="288" y="39"/>
                  </a:lnTo>
                  <a:lnTo>
                    <a:pt x="297" y="41"/>
                  </a:lnTo>
                  <a:lnTo>
                    <a:pt x="310" y="47"/>
                  </a:lnTo>
                  <a:lnTo>
                    <a:pt x="326" y="51"/>
                  </a:lnTo>
                  <a:lnTo>
                    <a:pt x="345" y="57"/>
                  </a:lnTo>
                  <a:lnTo>
                    <a:pt x="367" y="63"/>
                  </a:lnTo>
                  <a:lnTo>
                    <a:pt x="389" y="70"/>
                  </a:lnTo>
                  <a:lnTo>
                    <a:pt x="412" y="78"/>
                  </a:lnTo>
                  <a:lnTo>
                    <a:pt x="435" y="84"/>
                  </a:lnTo>
                  <a:lnTo>
                    <a:pt x="459" y="92"/>
                  </a:lnTo>
                  <a:lnTo>
                    <a:pt x="481" y="98"/>
                  </a:lnTo>
                  <a:lnTo>
                    <a:pt x="500" y="105"/>
                  </a:lnTo>
                  <a:lnTo>
                    <a:pt x="518" y="110"/>
                  </a:lnTo>
                  <a:lnTo>
                    <a:pt x="532" y="115"/>
                  </a:lnTo>
                  <a:lnTo>
                    <a:pt x="544" y="118"/>
                  </a:lnTo>
                  <a:lnTo>
                    <a:pt x="550" y="120"/>
                  </a:lnTo>
                  <a:lnTo>
                    <a:pt x="550" y="135"/>
                  </a:lnTo>
                  <a:lnTo>
                    <a:pt x="550" y="152"/>
                  </a:lnTo>
                  <a:lnTo>
                    <a:pt x="550" y="170"/>
                  </a:lnTo>
                  <a:lnTo>
                    <a:pt x="550" y="183"/>
                  </a:lnTo>
                  <a:lnTo>
                    <a:pt x="538" y="189"/>
                  </a:lnTo>
                  <a:lnTo>
                    <a:pt x="515" y="198"/>
                  </a:lnTo>
                  <a:lnTo>
                    <a:pt x="487" y="211"/>
                  </a:lnTo>
                  <a:lnTo>
                    <a:pt x="456" y="225"/>
                  </a:lnTo>
                  <a:lnTo>
                    <a:pt x="425" y="238"/>
                  </a:lnTo>
                  <a:lnTo>
                    <a:pt x="398" y="250"/>
                  </a:lnTo>
                  <a:lnTo>
                    <a:pt x="378" y="259"/>
                  </a:lnTo>
                  <a:lnTo>
                    <a:pt x="368" y="264"/>
                  </a:lnTo>
                  <a:lnTo>
                    <a:pt x="363" y="263"/>
                  </a:lnTo>
                  <a:lnTo>
                    <a:pt x="351" y="260"/>
                  </a:lnTo>
                  <a:lnTo>
                    <a:pt x="335" y="256"/>
                  </a:lnTo>
                  <a:lnTo>
                    <a:pt x="315" y="251"/>
                  </a:lnTo>
                  <a:lnTo>
                    <a:pt x="291" y="245"/>
                  </a:lnTo>
                  <a:lnTo>
                    <a:pt x="264" y="238"/>
                  </a:lnTo>
                  <a:lnTo>
                    <a:pt x="237" y="231"/>
                  </a:lnTo>
                  <a:lnTo>
                    <a:pt x="207" y="224"/>
                  </a:lnTo>
                  <a:lnTo>
                    <a:pt x="177" y="216"/>
                  </a:lnTo>
                  <a:lnTo>
                    <a:pt x="149" y="209"/>
                  </a:lnTo>
                  <a:lnTo>
                    <a:pt x="122" y="202"/>
                  </a:lnTo>
                  <a:lnTo>
                    <a:pt x="97" y="196"/>
                  </a:lnTo>
                  <a:lnTo>
                    <a:pt x="75" y="190"/>
                  </a:lnTo>
                  <a:lnTo>
                    <a:pt x="57" y="187"/>
                  </a:lnTo>
                  <a:lnTo>
                    <a:pt x="44" y="183"/>
                  </a:lnTo>
                  <a:lnTo>
                    <a:pt x="36" y="181"/>
                  </a:lnTo>
                  <a:lnTo>
                    <a:pt x="36" y="171"/>
                  </a:lnTo>
                  <a:lnTo>
                    <a:pt x="36" y="161"/>
                  </a:lnTo>
                  <a:lnTo>
                    <a:pt x="36" y="150"/>
                  </a:lnTo>
                  <a:lnTo>
                    <a:pt x="36" y="141"/>
                  </a:lnTo>
                  <a:lnTo>
                    <a:pt x="43" y="139"/>
                  </a:lnTo>
                  <a:lnTo>
                    <a:pt x="52" y="135"/>
                  </a:lnTo>
                  <a:lnTo>
                    <a:pt x="65" y="128"/>
                  </a:lnTo>
                  <a:lnTo>
                    <a:pt x="82" y="122"/>
                  </a:lnTo>
                  <a:lnTo>
                    <a:pt x="100" y="114"/>
                  </a:lnTo>
                  <a:lnTo>
                    <a:pt x="120" y="106"/>
                  </a:lnTo>
                  <a:lnTo>
                    <a:pt x="141" y="97"/>
                  </a:lnTo>
                  <a:lnTo>
                    <a:pt x="163" y="88"/>
                  </a:lnTo>
                  <a:lnTo>
                    <a:pt x="184" y="79"/>
                  </a:lnTo>
                  <a:lnTo>
                    <a:pt x="205" y="70"/>
                  </a:lnTo>
                  <a:lnTo>
                    <a:pt x="224" y="62"/>
                  </a:lnTo>
                  <a:lnTo>
                    <a:pt x="242" y="54"/>
                  </a:lnTo>
                  <a:lnTo>
                    <a:pt x="258" y="48"/>
                  </a:lnTo>
                  <a:lnTo>
                    <a:pt x="269" y="43"/>
                  </a:lnTo>
                  <a:lnTo>
                    <a:pt x="278" y="39"/>
                  </a:lnTo>
                  <a:lnTo>
                    <a:pt x="28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13"/>
            <p:cNvSpPr>
              <a:spLocks/>
            </p:cNvSpPr>
            <p:nvPr/>
          </p:nvSpPr>
          <p:spPr bwMode="auto">
            <a:xfrm>
              <a:off x="3223" y="998"/>
              <a:ext cx="51" cy="137"/>
            </a:xfrm>
            <a:custGeom>
              <a:avLst/>
              <a:gdLst>
                <a:gd name="T0" fmla="*/ 0 w 155"/>
                <a:gd name="T1" fmla="*/ 0 h 409"/>
                <a:gd name="T2" fmla="*/ 0 w 155"/>
                <a:gd name="T3" fmla="*/ 0 h 409"/>
                <a:gd name="T4" fmla="*/ 0 w 155"/>
                <a:gd name="T5" fmla="*/ 0 h 409"/>
                <a:gd name="T6" fmla="*/ 0 w 155"/>
                <a:gd name="T7" fmla="*/ 0 h 409"/>
                <a:gd name="T8" fmla="*/ 0 w 155"/>
                <a:gd name="T9" fmla="*/ 0 h 409"/>
                <a:gd name="T10" fmla="*/ 0 w 155"/>
                <a:gd name="T11" fmla="*/ 0 h 409"/>
                <a:gd name="T12" fmla="*/ 0 w 155"/>
                <a:gd name="T13" fmla="*/ 0 h 409"/>
                <a:gd name="T14" fmla="*/ 0 w 155"/>
                <a:gd name="T15" fmla="*/ 0 h 409"/>
                <a:gd name="T16" fmla="*/ 0 w 155"/>
                <a:gd name="T17" fmla="*/ 0 h 409"/>
                <a:gd name="T18" fmla="*/ 0 w 155"/>
                <a:gd name="T19" fmla="*/ 0 h 409"/>
                <a:gd name="T20" fmla="*/ 0 w 155"/>
                <a:gd name="T21" fmla="*/ 0 h 409"/>
                <a:gd name="T22" fmla="*/ 0 w 155"/>
                <a:gd name="T23" fmla="*/ 0 h 409"/>
                <a:gd name="T24" fmla="*/ 0 w 155"/>
                <a:gd name="T25" fmla="*/ 0 h 409"/>
                <a:gd name="T26" fmla="*/ 0 w 155"/>
                <a:gd name="T27" fmla="*/ 0 h 409"/>
                <a:gd name="T28" fmla="*/ 0 w 155"/>
                <a:gd name="T29" fmla="*/ 0 h 409"/>
                <a:gd name="T30" fmla="*/ 0 w 155"/>
                <a:gd name="T31" fmla="*/ 0 h 409"/>
                <a:gd name="T32" fmla="*/ 0 w 155"/>
                <a:gd name="T33" fmla="*/ 0 h 409"/>
                <a:gd name="T34" fmla="*/ 0 w 155"/>
                <a:gd name="T35" fmla="*/ 0 h 409"/>
                <a:gd name="T36" fmla="*/ 0 w 155"/>
                <a:gd name="T37" fmla="*/ 0 h 409"/>
                <a:gd name="T38" fmla="*/ 0 w 155"/>
                <a:gd name="T39" fmla="*/ 0 h 409"/>
                <a:gd name="T40" fmla="*/ 0 w 155"/>
                <a:gd name="T41" fmla="*/ 0 h 409"/>
                <a:gd name="T42" fmla="*/ 0 w 155"/>
                <a:gd name="T43" fmla="*/ 0 h 409"/>
                <a:gd name="T44" fmla="*/ 0 w 155"/>
                <a:gd name="T45" fmla="*/ 0 h 409"/>
                <a:gd name="T46" fmla="*/ 0 w 155"/>
                <a:gd name="T47" fmla="*/ 0 h 409"/>
                <a:gd name="T48" fmla="*/ 0 w 155"/>
                <a:gd name="T49" fmla="*/ 0 h 409"/>
                <a:gd name="T50" fmla="*/ 0 w 155"/>
                <a:gd name="T51" fmla="*/ 0 h 409"/>
                <a:gd name="T52" fmla="*/ 0 w 155"/>
                <a:gd name="T53" fmla="*/ 0 h 409"/>
                <a:gd name="T54" fmla="*/ 0 w 155"/>
                <a:gd name="T55" fmla="*/ 0 h 409"/>
                <a:gd name="T56" fmla="*/ 0 w 155"/>
                <a:gd name="T57" fmla="*/ 0 h 409"/>
                <a:gd name="T58" fmla="*/ 0 w 155"/>
                <a:gd name="T59" fmla="*/ 0 h 409"/>
                <a:gd name="T60" fmla="*/ 0 w 155"/>
                <a:gd name="T61" fmla="*/ 0 h 409"/>
                <a:gd name="T62" fmla="*/ 0 w 155"/>
                <a:gd name="T63" fmla="*/ 0 h 409"/>
                <a:gd name="T64" fmla="*/ 0 w 155"/>
                <a:gd name="T65" fmla="*/ 0 h 409"/>
                <a:gd name="T66" fmla="*/ 0 w 155"/>
                <a:gd name="T67" fmla="*/ 0 h 4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5"/>
                <a:gd name="T103" fmla="*/ 0 h 409"/>
                <a:gd name="T104" fmla="*/ 155 w 155"/>
                <a:gd name="T105" fmla="*/ 409 h 40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5" h="409">
                  <a:moveTo>
                    <a:pt x="0" y="35"/>
                  </a:moveTo>
                  <a:lnTo>
                    <a:pt x="4" y="36"/>
                  </a:lnTo>
                  <a:lnTo>
                    <a:pt x="16" y="40"/>
                  </a:lnTo>
                  <a:lnTo>
                    <a:pt x="32" y="45"/>
                  </a:lnTo>
                  <a:lnTo>
                    <a:pt x="53" y="52"/>
                  </a:lnTo>
                  <a:lnTo>
                    <a:pt x="74" y="60"/>
                  </a:lnTo>
                  <a:lnTo>
                    <a:pt x="93" y="66"/>
                  </a:lnTo>
                  <a:lnTo>
                    <a:pt x="109" y="71"/>
                  </a:lnTo>
                  <a:lnTo>
                    <a:pt x="121" y="75"/>
                  </a:lnTo>
                  <a:lnTo>
                    <a:pt x="121" y="122"/>
                  </a:lnTo>
                  <a:lnTo>
                    <a:pt x="121" y="205"/>
                  </a:lnTo>
                  <a:lnTo>
                    <a:pt x="121" y="288"/>
                  </a:lnTo>
                  <a:lnTo>
                    <a:pt x="121" y="334"/>
                  </a:lnTo>
                  <a:lnTo>
                    <a:pt x="109" y="338"/>
                  </a:lnTo>
                  <a:lnTo>
                    <a:pt x="93" y="343"/>
                  </a:lnTo>
                  <a:lnTo>
                    <a:pt x="74" y="350"/>
                  </a:lnTo>
                  <a:lnTo>
                    <a:pt x="53" y="358"/>
                  </a:lnTo>
                  <a:lnTo>
                    <a:pt x="32" y="364"/>
                  </a:lnTo>
                  <a:lnTo>
                    <a:pt x="16" y="369"/>
                  </a:lnTo>
                  <a:lnTo>
                    <a:pt x="4" y="373"/>
                  </a:lnTo>
                  <a:lnTo>
                    <a:pt x="0" y="374"/>
                  </a:lnTo>
                  <a:lnTo>
                    <a:pt x="12" y="409"/>
                  </a:lnTo>
                  <a:lnTo>
                    <a:pt x="144" y="365"/>
                  </a:lnTo>
                  <a:lnTo>
                    <a:pt x="149" y="363"/>
                  </a:lnTo>
                  <a:lnTo>
                    <a:pt x="153" y="358"/>
                  </a:lnTo>
                  <a:lnTo>
                    <a:pt x="154" y="352"/>
                  </a:lnTo>
                  <a:lnTo>
                    <a:pt x="155" y="347"/>
                  </a:lnTo>
                  <a:lnTo>
                    <a:pt x="155" y="62"/>
                  </a:lnTo>
                  <a:lnTo>
                    <a:pt x="154" y="57"/>
                  </a:lnTo>
                  <a:lnTo>
                    <a:pt x="153" y="51"/>
                  </a:lnTo>
                  <a:lnTo>
                    <a:pt x="149" y="47"/>
                  </a:lnTo>
                  <a:lnTo>
                    <a:pt x="144" y="44"/>
                  </a:lnTo>
                  <a:lnTo>
                    <a:pt x="12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51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515"/>
            <p:cNvSpPr>
              <a:spLocks noEditPoints="1"/>
            </p:cNvSpPr>
            <p:nvPr/>
          </p:nvSpPr>
          <p:spPr bwMode="auto">
            <a:xfrm>
              <a:off x="3035" y="976"/>
              <a:ext cx="195" cy="188"/>
            </a:xfrm>
            <a:custGeom>
              <a:avLst/>
              <a:gdLst>
                <a:gd name="T0" fmla="*/ 0 w 585"/>
                <a:gd name="T1" fmla="*/ 0 h 563"/>
                <a:gd name="T2" fmla="*/ 0 w 585"/>
                <a:gd name="T3" fmla="*/ 0 h 563"/>
                <a:gd name="T4" fmla="*/ 0 w 585"/>
                <a:gd name="T5" fmla="*/ 0 h 563"/>
                <a:gd name="T6" fmla="*/ 0 w 585"/>
                <a:gd name="T7" fmla="*/ 0 h 563"/>
                <a:gd name="T8" fmla="*/ 0 w 585"/>
                <a:gd name="T9" fmla="*/ 0 h 563"/>
                <a:gd name="T10" fmla="*/ 0 w 585"/>
                <a:gd name="T11" fmla="*/ 0 h 563"/>
                <a:gd name="T12" fmla="*/ 0 w 585"/>
                <a:gd name="T13" fmla="*/ 0 h 563"/>
                <a:gd name="T14" fmla="*/ 0 w 585"/>
                <a:gd name="T15" fmla="*/ 0 h 563"/>
                <a:gd name="T16" fmla="*/ 0 w 585"/>
                <a:gd name="T17" fmla="*/ 0 h 563"/>
                <a:gd name="T18" fmla="*/ 0 w 585"/>
                <a:gd name="T19" fmla="*/ 0 h 563"/>
                <a:gd name="T20" fmla="*/ 0 w 585"/>
                <a:gd name="T21" fmla="*/ 0 h 563"/>
                <a:gd name="T22" fmla="*/ 0 w 585"/>
                <a:gd name="T23" fmla="*/ 0 h 563"/>
                <a:gd name="T24" fmla="*/ 0 w 585"/>
                <a:gd name="T25" fmla="*/ 0 h 563"/>
                <a:gd name="T26" fmla="*/ 0 w 585"/>
                <a:gd name="T27" fmla="*/ 0 h 563"/>
                <a:gd name="T28" fmla="*/ 0 w 585"/>
                <a:gd name="T29" fmla="*/ 0 h 563"/>
                <a:gd name="T30" fmla="*/ 0 w 585"/>
                <a:gd name="T31" fmla="*/ 0 h 563"/>
                <a:gd name="T32" fmla="*/ 0 w 585"/>
                <a:gd name="T33" fmla="*/ 0 h 563"/>
                <a:gd name="T34" fmla="*/ 0 w 585"/>
                <a:gd name="T35" fmla="*/ 0 h 563"/>
                <a:gd name="T36" fmla="*/ 0 w 585"/>
                <a:gd name="T37" fmla="*/ 0 h 563"/>
                <a:gd name="T38" fmla="*/ 0 w 585"/>
                <a:gd name="T39" fmla="*/ 0 h 563"/>
                <a:gd name="T40" fmla="*/ 0 w 585"/>
                <a:gd name="T41" fmla="*/ 0 h 563"/>
                <a:gd name="T42" fmla="*/ 0 w 585"/>
                <a:gd name="T43" fmla="*/ 0 h 563"/>
                <a:gd name="T44" fmla="*/ 0 w 585"/>
                <a:gd name="T45" fmla="*/ 0 h 563"/>
                <a:gd name="T46" fmla="*/ 0 w 585"/>
                <a:gd name="T47" fmla="*/ 0 h 563"/>
                <a:gd name="T48" fmla="*/ 0 w 585"/>
                <a:gd name="T49" fmla="*/ 0 h 563"/>
                <a:gd name="T50" fmla="*/ 0 w 585"/>
                <a:gd name="T51" fmla="*/ 0 h 563"/>
                <a:gd name="T52" fmla="*/ 0 w 585"/>
                <a:gd name="T53" fmla="*/ 0 h 563"/>
                <a:gd name="T54" fmla="*/ 0 w 585"/>
                <a:gd name="T55" fmla="*/ 0 h 563"/>
                <a:gd name="T56" fmla="*/ 0 w 585"/>
                <a:gd name="T57" fmla="*/ 0 h 563"/>
                <a:gd name="T58" fmla="*/ 0 w 585"/>
                <a:gd name="T59" fmla="*/ 0 h 563"/>
                <a:gd name="T60" fmla="*/ 0 w 585"/>
                <a:gd name="T61" fmla="*/ 0 h 563"/>
                <a:gd name="T62" fmla="*/ 0 w 585"/>
                <a:gd name="T63" fmla="*/ 0 h 563"/>
                <a:gd name="T64" fmla="*/ 0 w 585"/>
                <a:gd name="T65" fmla="*/ 0 h 563"/>
                <a:gd name="T66" fmla="*/ 0 w 585"/>
                <a:gd name="T67" fmla="*/ 0 h 563"/>
                <a:gd name="T68" fmla="*/ 0 w 585"/>
                <a:gd name="T69" fmla="*/ 0 h 563"/>
                <a:gd name="T70" fmla="*/ 0 w 585"/>
                <a:gd name="T71" fmla="*/ 0 h 563"/>
                <a:gd name="T72" fmla="*/ 0 w 585"/>
                <a:gd name="T73" fmla="*/ 0 h 563"/>
                <a:gd name="T74" fmla="*/ 0 w 585"/>
                <a:gd name="T75" fmla="*/ 0 h 563"/>
                <a:gd name="T76" fmla="*/ 0 w 585"/>
                <a:gd name="T77" fmla="*/ 0 h 563"/>
                <a:gd name="T78" fmla="*/ 0 w 585"/>
                <a:gd name="T79" fmla="*/ 0 h 563"/>
                <a:gd name="T80" fmla="*/ 0 w 585"/>
                <a:gd name="T81" fmla="*/ 0 h 563"/>
                <a:gd name="T82" fmla="*/ 0 w 585"/>
                <a:gd name="T83" fmla="*/ 0 h 563"/>
                <a:gd name="T84" fmla="*/ 0 w 585"/>
                <a:gd name="T85" fmla="*/ 0 h 563"/>
                <a:gd name="T86" fmla="*/ 0 w 585"/>
                <a:gd name="T87" fmla="*/ 0 h 5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5"/>
                <a:gd name="T133" fmla="*/ 0 h 563"/>
                <a:gd name="T134" fmla="*/ 585 w 585"/>
                <a:gd name="T135" fmla="*/ 563 h 5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5" h="563">
                  <a:moveTo>
                    <a:pt x="434" y="0"/>
                  </a:moveTo>
                  <a:lnTo>
                    <a:pt x="16" y="44"/>
                  </a:lnTo>
                  <a:lnTo>
                    <a:pt x="9" y="45"/>
                  </a:lnTo>
                  <a:lnTo>
                    <a:pt x="4" y="49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0" y="479"/>
                  </a:lnTo>
                  <a:lnTo>
                    <a:pt x="1" y="486"/>
                  </a:lnTo>
                  <a:lnTo>
                    <a:pt x="4" y="491"/>
                  </a:lnTo>
                  <a:lnTo>
                    <a:pt x="9" y="495"/>
                  </a:lnTo>
                  <a:lnTo>
                    <a:pt x="16" y="497"/>
                  </a:lnTo>
                  <a:lnTo>
                    <a:pt x="433" y="563"/>
                  </a:lnTo>
                  <a:lnTo>
                    <a:pt x="435" y="563"/>
                  </a:lnTo>
                  <a:lnTo>
                    <a:pt x="438" y="563"/>
                  </a:lnTo>
                  <a:lnTo>
                    <a:pt x="439" y="563"/>
                  </a:lnTo>
                  <a:lnTo>
                    <a:pt x="442" y="563"/>
                  </a:lnTo>
                  <a:lnTo>
                    <a:pt x="574" y="519"/>
                  </a:lnTo>
                  <a:lnTo>
                    <a:pt x="579" y="517"/>
                  </a:lnTo>
                  <a:lnTo>
                    <a:pt x="583" y="512"/>
                  </a:lnTo>
                  <a:lnTo>
                    <a:pt x="584" y="506"/>
                  </a:lnTo>
                  <a:lnTo>
                    <a:pt x="585" y="501"/>
                  </a:lnTo>
                  <a:lnTo>
                    <a:pt x="585" y="62"/>
                  </a:lnTo>
                  <a:lnTo>
                    <a:pt x="584" y="57"/>
                  </a:lnTo>
                  <a:lnTo>
                    <a:pt x="583" y="50"/>
                  </a:lnTo>
                  <a:lnTo>
                    <a:pt x="579" y="47"/>
                  </a:lnTo>
                  <a:lnTo>
                    <a:pt x="574" y="44"/>
                  </a:lnTo>
                  <a:lnTo>
                    <a:pt x="442" y="0"/>
                  </a:lnTo>
                  <a:lnTo>
                    <a:pt x="440" y="0"/>
                  </a:lnTo>
                  <a:lnTo>
                    <a:pt x="438" y="0"/>
                  </a:lnTo>
                  <a:lnTo>
                    <a:pt x="436" y="0"/>
                  </a:lnTo>
                  <a:lnTo>
                    <a:pt x="434" y="0"/>
                  </a:lnTo>
                  <a:close/>
                  <a:moveTo>
                    <a:pt x="434" y="36"/>
                  </a:moveTo>
                  <a:lnTo>
                    <a:pt x="440" y="38"/>
                  </a:lnTo>
                  <a:lnTo>
                    <a:pt x="452" y="41"/>
                  </a:lnTo>
                  <a:lnTo>
                    <a:pt x="469" y="48"/>
                  </a:lnTo>
                  <a:lnTo>
                    <a:pt x="487" y="53"/>
                  </a:lnTo>
                  <a:lnTo>
                    <a:pt x="506" y="61"/>
                  </a:lnTo>
                  <a:lnTo>
                    <a:pt x="525" y="66"/>
                  </a:lnTo>
                  <a:lnTo>
                    <a:pt x="540" y="71"/>
                  </a:lnTo>
                  <a:lnTo>
                    <a:pt x="550" y="75"/>
                  </a:lnTo>
                  <a:lnTo>
                    <a:pt x="550" y="146"/>
                  </a:lnTo>
                  <a:lnTo>
                    <a:pt x="550" y="281"/>
                  </a:lnTo>
                  <a:lnTo>
                    <a:pt x="550" y="417"/>
                  </a:lnTo>
                  <a:lnTo>
                    <a:pt x="550" y="488"/>
                  </a:lnTo>
                  <a:lnTo>
                    <a:pt x="540" y="492"/>
                  </a:lnTo>
                  <a:lnTo>
                    <a:pt x="525" y="497"/>
                  </a:lnTo>
                  <a:lnTo>
                    <a:pt x="508" y="504"/>
                  </a:lnTo>
                  <a:lnTo>
                    <a:pt x="488" y="509"/>
                  </a:lnTo>
                  <a:lnTo>
                    <a:pt x="469" y="515"/>
                  </a:lnTo>
                  <a:lnTo>
                    <a:pt x="452" y="521"/>
                  </a:lnTo>
                  <a:lnTo>
                    <a:pt x="440" y="525"/>
                  </a:lnTo>
                  <a:lnTo>
                    <a:pt x="434" y="527"/>
                  </a:lnTo>
                  <a:lnTo>
                    <a:pt x="429" y="526"/>
                  </a:lnTo>
                  <a:lnTo>
                    <a:pt x="416" y="525"/>
                  </a:lnTo>
                  <a:lnTo>
                    <a:pt x="396" y="521"/>
                  </a:lnTo>
                  <a:lnTo>
                    <a:pt x="372" y="517"/>
                  </a:lnTo>
                  <a:lnTo>
                    <a:pt x="343" y="513"/>
                  </a:lnTo>
                  <a:lnTo>
                    <a:pt x="312" y="508"/>
                  </a:lnTo>
                  <a:lnTo>
                    <a:pt x="277" y="503"/>
                  </a:lnTo>
                  <a:lnTo>
                    <a:pt x="242" y="497"/>
                  </a:lnTo>
                  <a:lnTo>
                    <a:pt x="207" y="491"/>
                  </a:lnTo>
                  <a:lnTo>
                    <a:pt x="172" y="486"/>
                  </a:lnTo>
                  <a:lnTo>
                    <a:pt x="139" y="480"/>
                  </a:lnTo>
                  <a:lnTo>
                    <a:pt x="109" y="477"/>
                  </a:lnTo>
                  <a:lnTo>
                    <a:pt x="83" y="471"/>
                  </a:lnTo>
                  <a:lnTo>
                    <a:pt x="61" y="469"/>
                  </a:lnTo>
                  <a:lnTo>
                    <a:pt x="45" y="466"/>
                  </a:lnTo>
                  <a:lnTo>
                    <a:pt x="36" y="465"/>
                  </a:lnTo>
                  <a:lnTo>
                    <a:pt x="36" y="396"/>
                  </a:lnTo>
                  <a:lnTo>
                    <a:pt x="36" y="271"/>
                  </a:lnTo>
                  <a:lnTo>
                    <a:pt x="36" y="146"/>
                  </a:lnTo>
                  <a:lnTo>
                    <a:pt x="36" y="78"/>
                  </a:lnTo>
                  <a:lnTo>
                    <a:pt x="45" y="76"/>
                  </a:lnTo>
                  <a:lnTo>
                    <a:pt x="61" y="75"/>
                  </a:lnTo>
                  <a:lnTo>
                    <a:pt x="83" y="73"/>
                  </a:lnTo>
                  <a:lnTo>
                    <a:pt x="109" y="70"/>
                  </a:lnTo>
                  <a:lnTo>
                    <a:pt x="140" y="67"/>
                  </a:lnTo>
                  <a:lnTo>
                    <a:pt x="172" y="63"/>
                  </a:lnTo>
                  <a:lnTo>
                    <a:pt x="207" y="60"/>
                  </a:lnTo>
                  <a:lnTo>
                    <a:pt x="243" y="56"/>
                  </a:lnTo>
                  <a:lnTo>
                    <a:pt x="278" y="52"/>
                  </a:lnTo>
                  <a:lnTo>
                    <a:pt x="312" y="49"/>
                  </a:lnTo>
                  <a:lnTo>
                    <a:pt x="344" y="45"/>
                  </a:lnTo>
                  <a:lnTo>
                    <a:pt x="373" y="43"/>
                  </a:lnTo>
                  <a:lnTo>
                    <a:pt x="396" y="40"/>
                  </a:lnTo>
                  <a:lnTo>
                    <a:pt x="416" y="38"/>
                  </a:lnTo>
                  <a:lnTo>
                    <a:pt x="429" y="36"/>
                  </a:lnTo>
                  <a:lnTo>
                    <a:pt x="43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516"/>
            <p:cNvSpPr>
              <a:spLocks noChangeArrowheads="1"/>
            </p:cNvSpPr>
            <p:nvPr/>
          </p:nvSpPr>
          <p:spPr bwMode="auto">
            <a:xfrm>
              <a:off x="3178" y="982"/>
              <a:ext cx="6" cy="1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buClr>
                  <a:schemeClr val="tx2"/>
                </a:buClr>
                <a:buFont typeface="Webdings" pitchFamily="18" charset="2"/>
                <a:buNone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25" name="Freeform 517"/>
            <p:cNvSpPr>
              <a:spLocks/>
            </p:cNvSpPr>
            <p:nvPr/>
          </p:nvSpPr>
          <p:spPr bwMode="auto">
            <a:xfrm>
              <a:off x="3056" y="1005"/>
              <a:ext cx="103" cy="129"/>
            </a:xfrm>
            <a:custGeom>
              <a:avLst/>
              <a:gdLst>
                <a:gd name="T0" fmla="*/ 0 w 308"/>
                <a:gd name="T1" fmla="*/ 0 h 388"/>
                <a:gd name="T2" fmla="*/ 0 w 308"/>
                <a:gd name="T3" fmla="*/ 0 h 388"/>
                <a:gd name="T4" fmla="*/ 0 w 308"/>
                <a:gd name="T5" fmla="*/ 0 h 388"/>
                <a:gd name="T6" fmla="*/ 0 w 308"/>
                <a:gd name="T7" fmla="*/ 0 h 388"/>
                <a:gd name="T8" fmla="*/ 0 w 308"/>
                <a:gd name="T9" fmla="*/ 0 h 388"/>
                <a:gd name="T10" fmla="*/ 0 w 308"/>
                <a:gd name="T11" fmla="*/ 0 h 388"/>
                <a:gd name="T12" fmla="*/ 0 w 308"/>
                <a:gd name="T13" fmla="*/ 0 h 388"/>
                <a:gd name="T14" fmla="*/ 0 w 308"/>
                <a:gd name="T15" fmla="*/ 0 h 388"/>
                <a:gd name="T16" fmla="*/ 0 w 308"/>
                <a:gd name="T17" fmla="*/ 0 h 388"/>
                <a:gd name="T18" fmla="*/ 0 w 308"/>
                <a:gd name="T19" fmla="*/ 0 h 388"/>
                <a:gd name="T20" fmla="*/ 0 w 308"/>
                <a:gd name="T21" fmla="*/ 0 h 388"/>
                <a:gd name="T22" fmla="*/ 0 w 308"/>
                <a:gd name="T23" fmla="*/ 0 h 388"/>
                <a:gd name="T24" fmla="*/ 0 w 308"/>
                <a:gd name="T25" fmla="*/ 0 h 388"/>
                <a:gd name="T26" fmla="*/ 0 w 308"/>
                <a:gd name="T27" fmla="*/ 0 h 388"/>
                <a:gd name="T28" fmla="*/ 0 w 308"/>
                <a:gd name="T29" fmla="*/ 0 h 388"/>
                <a:gd name="T30" fmla="*/ 0 w 308"/>
                <a:gd name="T31" fmla="*/ 0 h 388"/>
                <a:gd name="T32" fmla="*/ 0 w 308"/>
                <a:gd name="T33" fmla="*/ 0 h 388"/>
                <a:gd name="T34" fmla="*/ 0 w 308"/>
                <a:gd name="T35" fmla="*/ 0 h 388"/>
                <a:gd name="T36" fmla="*/ 0 w 308"/>
                <a:gd name="T37" fmla="*/ 0 h 388"/>
                <a:gd name="T38" fmla="*/ 0 w 308"/>
                <a:gd name="T39" fmla="*/ 0 h 388"/>
                <a:gd name="T40" fmla="*/ 0 w 308"/>
                <a:gd name="T41" fmla="*/ 0 h 3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8"/>
                <a:gd name="T64" fmla="*/ 0 h 388"/>
                <a:gd name="T65" fmla="*/ 308 w 308"/>
                <a:gd name="T66" fmla="*/ 388 h 3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8" h="388">
                  <a:moveTo>
                    <a:pt x="308" y="361"/>
                  </a:moveTo>
                  <a:lnTo>
                    <a:pt x="308" y="20"/>
                  </a:lnTo>
                  <a:lnTo>
                    <a:pt x="304" y="8"/>
                  </a:lnTo>
                  <a:lnTo>
                    <a:pt x="297" y="2"/>
                  </a:lnTo>
                  <a:lnTo>
                    <a:pt x="290" y="0"/>
                  </a:lnTo>
                  <a:lnTo>
                    <a:pt x="286" y="0"/>
                  </a:lnTo>
                  <a:lnTo>
                    <a:pt x="10" y="20"/>
                  </a:lnTo>
                  <a:lnTo>
                    <a:pt x="5" y="22"/>
                  </a:lnTo>
                  <a:lnTo>
                    <a:pt x="1" y="28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6"/>
                  </a:lnTo>
                  <a:lnTo>
                    <a:pt x="0" y="339"/>
                  </a:lnTo>
                  <a:lnTo>
                    <a:pt x="1" y="344"/>
                  </a:lnTo>
                  <a:lnTo>
                    <a:pt x="5" y="349"/>
                  </a:lnTo>
                  <a:lnTo>
                    <a:pt x="12" y="353"/>
                  </a:lnTo>
                  <a:lnTo>
                    <a:pt x="281" y="388"/>
                  </a:lnTo>
                  <a:lnTo>
                    <a:pt x="285" y="388"/>
                  </a:lnTo>
                  <a:lnTo>
                    <a:pt x="294" y="384"/>
                  </a:lnTo>
                  <a:lnTo>
                    <a:pt x="303" y="376"/>
                  </a:lnTo>
                  <a:lnTo>
                    <a:pt x="308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18"/>
            <p:cNvSpPr>
              <a:spLocks/>
            </p:cNvSpPr>
            <p:nvPr/>
          </p:nvSpPr>
          <p:spPr bwMode="auto">
            <a:xfrm>
              <a:off x="3066" y="1015"/>
              <a:ext cx="91" cy="117"/>
            </a:xfrm>
            <a:custGeom>
              <a:avLst/>
              <a:gdLst>
                <a:gd name="T0" fmla="*/ 0 w 275"/>
                <a:gd name="T1" fmla="*/ 0 h 351"/>
                <a:gd name="T2" fmla="*/ 0 w 275"/>
                <a:gd name="T3" fmla="*/ 0 h 351"/>
                <a:gd name="T4" fmla="*/ 0 w 275"/>
                <a:gd name="T5" fmla="*/ 0 h 351"/>
                <a:gd name="T6" fmla="*/ 0 w 275"/>
                <a:gd name="T7" fmla="*/ 0 h 351"/>
                <a:gd name="T8" fmla="*/ 0 w 275"/>
                <a:gd name="T9" fmla="*/ 0 h 351"/>
                <a:gd name="T10" fmla="*/ 0 w 275"/>
                <a:gd name="T11" fmla="*/ 0 h 351"/>
                <a:gd name="T12" fmla="*/ 0 w 275"/>
                <a:gd name="T13" fmla="*/ 0 h 351"/>
                <a:gd name="T14" fmla="*/ 0 w 275"/>
                <a:gd name="T15" fmla="*/ 0 h 351"/>
                <a:gd name="T16" fmla="*/ 0 w 275"/>
                <a:gd name="T17" fmla="*/ 0 h 351"/>
                <a:gd name="T18" fmla="*/ 0 w 275"/>
                <a:gd name="T19" fmla="*/ 0 h 351"/>
                <a:gd name="T20" fmla="*/ 0 w 275"/>
                <a:gd name="T21" fmla="*/ 0 h 351"/>
                <a:gd name="T22" fmla="*/ 0 w 275"/>
                <a:gd name="T23" fmla="*/ 0 h 351"/>
                <a:gd name="T24" fmla="*/ 0 w 275"/>
                <a:gd name="T25" fmla="*/ 0 h 351"/>
                <a:gd name="T26" fmla="*/ 0 w 275"/>
                <a:gd name="T27" fmla="*/ 0 h 351"/>
                <a:gd name="T28" fmla="*/ 0 w 275"/>
                <a:gd name="T29" fmla="*/ 0 h 351"/>
                <a:gd name="T30" fmla="*/ 0 w 275"/>
                <a:gd name="T31" fmla="*/ 0 h 351"/>
                <a:gd name="T32" fmla="*/ 0 w 275"/>
                <a:gd name="T33" fmla="*/ 0 h 351"/>
                <a:gd name="T34" fmla="*/ 0 w 275"/>
                <a:gd name="T35" fmla="*/ 0 h 351"/>
                <a:gd name="T36" fmla="*/ 0 w 275"/>
                <a:gd name="T37" fmla="*/ 0 h 351"/>
                <a:gd name="T38" fmla="*/ 0 w 275"/>
                <a:gd name="T39" fmla="*/ 0 h 351"/>
                <a:gd name="T40" fmla="*/ 0 w 275"/>
                <a:gd name="T41" fmla="*/ 0 h 3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51"/>
                <a:gd name="T65" fmla="*/ 275 w 275"/>
                <a:gd name="T66" fmla="*/ 351 h 3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51">
                  <a:moveTo>
                    <a:pt x="275" y="328"/>
                  </a:moveTo>
                  <a:lnTo>
                    <a:pt x="275" y="18"/>
                  </a:lnTo>
                  <a:lnTo>
                    <a:pt x="272" y="7"/>
                  </a:lnTo>
                  <a:lnTo>
                    <a:pt x="265" y="2"/>
                  </a:lnTo>
                  <a:lnTo>
                    <a:pt x="259" y="0"/>
                  </a:lnTo>
                  <a:lnTo>
                    <a:pt x="256" y="0"/>
                  </a:lnTo>
                  <a:lnTo>
                    <a:pt x="9" y="18"/>
                  </a:lnTo>
                  <a:lnTo>
                    <a:pt x="4" y="21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5"/>
                  </a:lnTo>
                  <a:lnTo>
                    <a:pt x="0" y="306"/>
                  </a:lnTo>
                  <a:lnTo>
                    <a:pt x="1" y="311"/>
                  </a:lnTo>
                  <a:lnTo>
                    <a:pt x="4" y="315"/>
                  </a:lnTo>
                  <a:lnTo>
                    <a:pt x="10" y="319"/>
                  </a:lnTo>
                  <a:lnTo>
                    <a:pt x="251" y="351"/>
                  </a:lnTo>
                  <a:lnTo>
                    <a:pt x="255" y="351"/>
                  </a:lnTo>
                  <a:lnTo>
                    <a:pt x="263" y="349"/>
                  </a:lnTo>
                  <a:lnTo>
                    <a:pt x="272" y="341"/>
                  </a:lnTo>
                  <a:lnTo>
                    <a:pt x="275" y="328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19"/>
            <p:cNvSpPr>
              <a:spLocks noEditPoints="1"/>
            </p:cNvSpPr>
            <p:nvPr/>
          </p:nvSpPr>
          <p:spPr bwMode="auto">
            <a:xfrm>
              <a:off x="3053" y="1002"/>
              <a:ext cx="109" cy="135"/>
            </a:xfrm>
            <a:custGeom>
              <a:avLst/>
              <a:gdLst>
                <a:gd name="T0" fmla="*/ 0 w 326"/>
                <a:gd name="T1" fmla="*/ 0 h 406"/>
                <a:gd name="T2" fmla="*/ 0 w 326"/>
                <a:gd name="T3" fmla="*/ 0 h 406"/>
                <a:gd name="T4" fmla="*/ 0 w 326"/>
                <a:gd name="T5" fmla="*/ 0 h 406"/>
                <a:gd name="T6" fmla="*/ 0 w 326"/>
                <a:gd name="T7" fmla="*/ 0 h 406"/>
                <a:gd name="T8" fmla="*/ 0 w 326"/>
                <a:gd name="T9" fmla="*/ 0 h 406"/>
                <a:gd name="T10" fmla="*/ 0 w 326"/>
                <a:gd name="T11" fmla="*/ 0 h 406"/>
                <a:gd name="T12" fmla="*/ 0 w 326"/>
                <a:gd name="T13" fmla="*/ 0 h 406"/>
                <a:gd name="T14" fmla="*/ 0 w 326"/>
                <a:gd name="T15" fmla="*/ 0 h 406"/>
                <a:gd name="T16" fmla="*/ 0 w 326"/>
                <a:gd name="T17" fmla="*/ 0 h 406"/>
                <a:gd name="T18" fmla="*/ 0 w 326"/>
                <a:gd name="T19" fmla="*/ 0 h 406"/>
                <a:gd name="T20" fmla="*/ 0 w 326"/>
                <a:gd name="T21" fmla="*/ 0 h 406"/>
                <a:gd name="T22" fmla="*/ 0 w 326"/>
                <a:gd name="T23" fmla="*/ 0 h 406"/>
                <a:gd name="T24" fmla="*/ 0 w 326"/>
                <a:gd name="T25" fmla="*/ 0 h 406"/>
                <a:gd name="T26" fmla="*/ 0 w 326"/>
                <a:gd name="T27" fmla="*/ 0 h 406"/>
                <a:gd name="T28" fmla="*/ 0 w 326"/>
                <a:gd name="T29" fmla="*/ 0 h 406"/>
                <a:gd name="T30" fmla="*/ 0 w 326"/>
                <a:gd name="T31" fmla="*/ 0 h 406"/>
                <a:gd name="T32" fmla="*/ 0 w 326"/>
                <a:gd name="T33" fmla="*/ 0 h 406"/>
                <a:gd name="T34" fmla="*/ 0 w 326"/>
                <a:gd name="T35" fmla="*/ 0 h 406"/>
                <a:gd name="T36" fmla="*/ 0 w 326"/>
                <a:gd name="T37" fmla="*/ 0 h 406"/>
                <a:gd name="T38" fmla="*/ 0 w 326"/>
                <a:gd name="T39" fmla="*/ 0 h 406"/>
                <a:gd name="T40" fmla="*/ 0 w 326"/>
                <a:gd name="T41" fmla="*/ 0 h 406"/>
                <a:gd name="T42" fmla="*/ 0 w 326"/>
                <a:gd name="T43" fmla="*/ 0 h 406"/>
                <a:gd name="T44" fmla="*/ 0 w 326"/>
                <a:gd name="T45" fmla="*/ 0 h 406"/>
                <a:gd name="T46" fmla="*/ 0 w 326"/>
                <a:gd name="T47" fmla="*/ 0 h 406"/>
                <a:gd name="T48" fmla="*/ 0 w 326"/>
                <a:gd name="T49" fmla="*/ 0 h 406"/>
                <a:gd name="T50" fmla="*/ 0 w 326"/>
                <a:gd name="T51" fmla="*/ 0 h 406"/>
                <a:gd name="T52" fmla="*/ 0 w 326"/>
                <a:gd name="T53" fmla="*/ 0 h 406"/>
                <a:gd name="T54" fmla="*/ 0 w 326"/>
                <a:gd name="T55" fmla="*/ 0 h 406"/>
                <a:gd name="T56" fmla="*/ 0 w 326"/>
                <a:gd name="T57" fmla="*/ 0 h 406"/>
                <a:gd name="T58" fmla="*/ 0 w 326"/>
                <a:gd name="T59" fmla="*/ 0 h 406"/>
                <a:gd name="T60" fmla="*/ 0 w 326"/>
                <a:gd name="T61" fmla="*/ 0 h 406"/>
                <a:gd name="T62" fmla="*/ 0 w 326"/>
                <a:gd name="T63" fmla="*/ 0 h 406"/>
                <a:gd name="T64" fmla="*/ 0 w 326"/>
                <a:gd name="T65" fmla="*/ 0 h 406"/>
                <a:gd name="T66" fmla="*/ 0 w 326"/>
                <a:gd name="T67" fmla="*/ 0 h 406"/>
                <a:gd name="T68" fmla="*/ 0 w 326"/>
                <a:gd name="T69" fmla="*/ 0 h 406"/>
                <a:gd name="T70" fmla="*/ 0 w 326"/>
                <a:gd name="T71" fmla="*/ 0 h 406"/>
                <a:gd name="T72" fmla="*/ 0 w 326"/>
                <a:gd name="T73" fmla="*/ 0 h 406"/>
                <a:gd name="T74" fmla="*/ 0 w 326"/>
                <a:gd name="T75" fmla="*/ 0 h 406"/>
                <a:gd name="T76" fmla="*/ 0 w 326"/>
                <a:gd name="T77" fmla="*/ 0 h 406"/>
                <a:gd name="T78" fmla="*/ 0 w 326"/>
                <a:gd name="T79" fmla="*/ 0 h 406"/>
                <a:gd name="T80" fmla="*/ 0 w 326"/>
                <a:gd name="T81" fmla="*/ 0 h 406"/>
                <a:gd name="T82" fmla="*/ 0 w 326"/>
                <a:gd name="T83" fmla="*/ 0 h 406"/>
                <a:gd name="T84" fmla="*/ 0 w 326"/>
                <a:gd name="T85" fmla="*/ 0 h 406"/>
                <a:gd name="T86" fmla="*/ 0 w 326"/>
                <a:gd name="T87" fmla="*/ 0 h 406"/>
                <a:gd name="T88" fmla="*/ 0 w 326"/>
                <a:gd name="T89" fmla="*/ 0 h 406"/>
                <a:gd name="T90" fmla="*/ 0 w 326"/>
                <a:gd name="T91" fmla="*/ 0 h 406"/>
                <a:gd name="T92" fmla="*/ 0 w 326"/>
                <a:gd name="T93" fmla="*/ 0 h 406"/>
                <a:gd name="T94" fmla="*/ 0 w 326"/>
                <a:gd name="T95" fmla="*/ 0 h 406"/>
                <a:gd name="T96" fmla="*/ 0 w 326"/>
                <a:gd name="T97" fmla="*/ 0 h 406"/>
                <a:gd name="T98" fmla="*/ 0 w 326"/>
                <a:gd name="T99" fmla="*/ 0 h 406"/>
                <a:gd name="T100" fmla="*/ 0 w 326"/>
                <a:gd name="T101" fmla="*/ 0 h 406"/>
                <a:gd name="T102" fmla="*/ 0 w 326"/>
                <a:gd name="T103" fmla="*/ 0 h 406"/>
                <a:gd name="T104" fmla="*/ 0 w 326"/>
                <a:gd name="T105" fmla="*/ 0 h 406"/>
                <a:gd name="T106" fmla="*/ 0 w 326"/>
                <a:gd name="T107" fmla="*/ 0 h 406"/>
                <a:gd name="T108" fmla="*/ 0 w 326"/>
                <a:gd name="T109" fmla="*/ 0 h 406"/>
                <a:gd name="T110" fmla="*/ 0 w 326"/>
                <a:gd name="T111" fmla="*/ 0 h 406"/>
                <a:gd name="T112" fmla="*/ 0 w 326"/>
                <a:gd name="T113" fmla="*/ 0 h 406"/>
                <a:gd name="T114" fmla="*/ 0 w 326"/>
                <a:gd name="T115" fmla="*/ 0 h 406"/>
                <a:gd name="T116" fmla="*/ 0 w 326"/>
                <a:gd name="T117" fmla="*/ 0 h 406"/>
                <a:gd name="T118" fmla="*/ 0 w 326"/>
                <a:gd name="T119" fmla="*/ 0 h 406"/>
                <a:gd name="T120" fmla="*/ 0 w 326"/>
                <a:gd name="T121" fmla="*/ 0 h 40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6"/>
                <a:gd name="T184" fmla="*/ 0 h 406"/>
                <a:gd name="T185" fmla="*/ 326 w 326"/>
                <a:gd name="T186" fmla="*/ 406 h 40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6" h="406">
                  <a:moveTo>
                    <a:pt x="294" y="0"/>
                  </a:moveTo>
                  <a:lnTo>
                    <a:pt x="291" y="0"/>
                  </a:lnTo>
                  <a:lnTo>
                    <a:pt x="282" y="2"/>
                  </a:lnTo>
                  <a:lnTo>
                    <a:pt x="268" y="2"/>
                  </a:lnTo>
                  <a:lnTo>
                    <a:pt x="251" y="3"/>
                  </a:lnTo>
                  <a:lnTo>
                    <a:pt x="231" y="4"/>
                  </a:lnTo>
                  <a:lnTo>
                    <a:pt x="207" y="7"/>
                  </a:lnTo>
                  <a:lnTo>
                    <a:pt x="181" y="8"/>
                  </a:lnTo>
                  <a:lnTo>
                    <a:pt x="157" y="9"/>
                  </a:lnTo>
                  <a:lnTo>
                    <a:pt x="131" y="12"/>
                  </a:lnTo>
                  <a:lnTo>
                    <a:pt x="105" y="13"/>
                  </a:lnTo>
                  <a:lnTo>
                    <a:pt x="82" y="16"/>
                  </a:lnTo>
                  <a:lnTo>
                    <a:pt x="61" y="17"/>
                  </a:lnTo>
                  <a:lnTo>
                    <a:pt x="44" y="19"/>
                  </a:lnTo>
                  <a:lnTo>
                    <a:pt x="30" y="19"/>
                  </a:lnTo>
                  <a:lnTo>
                    <a:pt x="21" y="20"/>
                  </a:lnTo>
                  <a:lnTo>
                    <a:pt x="18" y="20"/>
                  </a:lnTo>
                  <a:lnTo>
                    <a:pt x="17" y="20"/>
                  </a:lnTo>
                  <a:lnTo>
                    <a:pt x="9" y="24"/>
                  </a:lnTo>
                  <a:lnTo>
                    <a:pt x="4" y="29"/>
                  </a:lnTo>
                  <a:lnTo>
                    <a:pt x="1" y="35"/>
                  </a:lnTo>
                  <a:lnTo>
                    <a:pt x="0" y="41"/>
                  </a:lnTo>
                  <a:lnTo>
                    <a:pt x="0" y="345"/>
                  </a:lnTo>
                  <a:lnTo>
                    <a:pt x="1" y="351"/>
                  </a:lnTo>
                  <a:lnTo>
                    <a:pt x="4" y="359"/>
                  </a:lnTo>
                  <a:lnTo>
                    <a:pt x="9" y="366"/>
                  </a:lnTo>
                  <a:lnTo>
                    <a:pt x="18" y="371"/>
                  </a:lnTo>
                  <a:lnTo>
                    <a:pt x="22" y="371"/>
                  </a:lnTo>
                  <a:lnTo>
                    <a:pt x="30" y="372"/>
                  </a:lnTo>
                  <a:lnTo>
                    <a:pt x="44" y="373"/>
                  </a:lnTo>
                  <a:lnTo>
                    <a:pt x="61" y="376"/>
                  </a:lnTo>
                  <a:lnTo>
                    <a:pt x="82" y="379"/>
                  </a:lnTo>
                  <a:lnTo>
                    <a:pt x="105" y="382"/>
                  </a:lnTo>
                  <a:lnTo>
                    <a:pt x="128" y="385"/>
                  </a:lnTo>
                  <a:lnTo>
                    <a:pt x="154" y="388"/>
                  </a:lnTo>
                  <a:lnTo>
                    <a:pt x="179" y="392"/>
                  </a:lnTo>
                  <a:lnTo>
                    <a:pt x="203" y="394"/>
                  </a:lnTo>
                  <a:lnTo>
                    <a:pt x="227" y="398"/>
                  </a:lnTo>
                  <a:lnTo>
                    <a:pt x="246" y="401"/>
                  </a:lnTo>
                  <a:lnTo>
                    <a:pt x="264" y="403"/>
                  </a:lnTo>
                  <a:lnTo>
                    <a:pt x="277" y="404"/>
                  </a:lnTo>
                  <a:lnTo>
                    <a:pt x="286" y="406"/>
                  </a:lnTo>
                  <a:lnTo>
                    <a:pt x="289" y="406"/>
                  </a:lnTo>
                  <a:lnTo>
                    <a:pt x="290" y="406"/>
                  </a:lnTo>
                  <a:lnTo>
                    <a:pt x="302" y="404"/>
                  </a:lnTo>
                  <a:lnTo>
                    <a:pt x="313" y="398"/>
                  </a:lnTo>
                  <a:lnTo>
                    <a:pt x="323" y="388"/>
                  </a:lnTo>
                  <a:lnTo>
                    <a:pt x="326" y="371"/>
                  </a:lnTo>
                  <a:lnTo>
                    <a:pt x="326" y="318"/>
                  </a:lnTo>
                  <a:lnTo>
                    <a:pt x="326" y="200"/>
                  </a:lnTo>
                  <a:lnTo>
                    <a:pt x="326" y="82"/>
                  </a:lnTo>
                  <a:lnTo>
                    <a:pt x="326" y="29"/>
                  </a:lnTo>
                  <a:lnTo>
                    <a:pt x="325" y="21"/>
                  </a:lnTo>
                  <a:lnTo>
                    <a:pt x="323" y="15"/>
                  </a:lnTo>
                  <a:lnTo>
                    <a:pt x="319" y="11"/>
                  </a:lnTo>
                  <a:lnTo>
                    <a:pt x="316" y="8"/>
                  </a:lnTo>
                  <a:lnTo>
                    <a:pt x="310" y="3"/>
                  </a:lnTo>
                  <a:lnTo>
                    <a:pt x="302" y="0"/>
                  </a:lnTo>
                  <a:lnTo>
                    <a:pt x="297" y="0"/>
                  </a:lnTo>
                  <a:lnTo>
                    <a:pt x="294" y="0"/>
                  </a:lnTo>
                  <a:close/>
                  <a:moveTo>
                    <a:pt x="295" y="19"/>
                  </a:moveTo>
                  <a:lnTo>
                    <a:pt x="299" y="19"/>
                  </a:lnTo>
                  <a:lnTo>
                    <a:pt x="303" y="20"/>
                  </a:lnTo>
                  <a:lnTo>
                    <a:pt x="307" y="24"/>
                  </a:lnTo>
                  <a:lnTo>
                    <a:pt x="308" y="29"/>
                  </a:lnTo>
                  <a:lnTo>
                    <a:pt x="308" y="82"/>
                  </a:lnTo>
                  <a:lnTo>
                    <a:pt x="308" y="199"/>
                  </a:lnTo>
                  <a:lnTo>
                    <a:pt x="308" y="316"/>
                  </a:lnTo>
                  <a:lnTo>
                    <a:pt x="308" y="370"/>
                  </a:lnTo>
                  <a:lnTo>
                    <a:pt x="306" y="380"/>
                  </a:lnTo>
                  <a:lnTo>
                    <a:pt x="301" y="385"/>
                  </a:lnTo>
                  <a:lnTo>
                    <a:pt x="295" y="388"/>
                  </a:lnTo>
                  <a:lnTo>
                    <a:pt x="290" y="388"/>
                  </a:lnTo>
                  <a:lnTo>
                    <a:pt x="286" y="388"/>
                  </a:lnTo>
                  <a:lnTo>
                    <a:pt x="279" y="386"/>
                  </a:lnTo>
                  <a:lnTo>
                    <a:pt x="264" y="385"/>
                  </a:lnTo>
                  <a:lnTo>
                    <a:pt x="247" y="382"/>
                  </a:lnTo>
                  <a:lnTo>
                    <a:pt x="227" y="380"/>
                  </a:lnTo>
                  <a:lnTo>
                    <a:pt x="205" y="376"/>
                  </a:lnTo>
                  <a:lnTo>
                    <a:pt x="180" y="373"/>
                  </a:lnTo>
                  <a:lnTo>
                    <a:pt x="155" y="370"/>
                  </a:lnTo>
                  <a:lnTo>
                    <a:pt x="130" y="367"/>
                  </a:lnTo>
                  <a:lnTo>
                    <a:pt x="106" y="364"/>
                  </a:lnTo>
                  <a:lnTo>
                    <a:pt x="83" y="360"/>
                  </a:lnTo>
                  <a:lnTo>
                    <a:pt x="62" y="358"/>
                  </a:lnTo>
                  <a:lnTo>
                    <a:pt x="45" y="355"/>
                  </a:lnTo>
                  <a:lnTo>
                    <a:pt x="32" y="354"/>
                  </a:lnTo>
                  <a:lnTo>
                    <a:pt x="23" y="353"/>
                  </a:lnTo>
                  <a:lnTo>
                    <a:pt x="21" y="353"/>
                  </a:lnTo>
                  <a:lnTo>
                    <a:pt x="19" y="351"/>
                  </a:lnTo>
                  <a:lnTo>
                    <a:pt x="18" y="349"/>
                  </a:lnTo>
                  <a:lnTo>
                    <a:pt x="18" y="346"/>
                  </a:lnTo>
                  <a:lnTo>
                    <a:pt x="18" y="345"/>
                  </a:lnTo>
                  <a:lnTo>
                    <a:pt x="18" y="298"/>
                  </a:lnTo>
                  <a:lnTo>
                    <a:pt x="18" y="195"/>
                  </a:lnTo>
                  <a:lnTo>
                    <a:pt x="18" y="90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9" y="39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35" y="37"/>
                  </a:lnTo>
                  <a:lnTo>
                    <a:pt x="48" y="37"/>
                  </a:lnTo>
                  <a:lnTo>
                    <a:pt x="66" y="35"/>
                  </a:lnTo>
                  <a:lnTo>
                    <a:pt x="87" y="34"/>
                  </a:lnTo>
                  <a:lnTo>
                    <a:pt x="110" y="31"/>
                  </a:lnTo>
                  <a:lnTo>
                    <a:pt x="135" y="30"/>
                  </a:lnTo>
                  <a:lnTo>
                    <a:pt x="159" y="28"/>
                  </a:lnTo>
                  <a:lnTo>
                    <a:pt x="185" y="26"/>
                  </a:lnTo>
                  <a:lnTo>
                    <a:pt x="210" y="25"/>
                  </a:lnTo>
                  <a:lnTo>
                    <a:pt x="232" y="22"/>
                  </a:lnTo>
                  <a:lnTo>
                    <a:pt x="253" y="21"/>
                  </a:lnTo>
                  <a:lnTo>
                    <a:pt x="271" y="20"/>
                  </a:lnTo>
                  <a:lnTo>
                    <a:pt x="284" y="20"/>
                  </a:lnTo>
                  <a:lnTo>
                    <a:pt x="293" y="19"/>
                  </a:lnTo>
                  <a:lnTo>
                    <a:pt x="29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20"/>
            <p:cNvSpPr>
              <a:spLocks noEditPoints="1"/>
            </p:cNvSpPr>
            <p:nvPr/>
          </p:nvSpPr>
          <p:spPr bwMode="auto">
            <a:xfrm>
              <a:off x="2991" y="1182"/>
              <a:ext cx="173" cy="114"/>
            </a:xfrm>
            <a:custGeom>
              <a:avLst/>
              <a:gdLst>
                <a:gd name="T0" fmla="*/ 0 w 519"/>
                <a:gd name="T1" fmla="*/ 0 h 344"/>
                <a:gd name="T2" fmla="*/ 0 w 519"/>
                <a:gd name="T3" fmla="*/ 0 h 344"/>
                <a:gd name="T4" fmla="*/ 0 w 519"/>
                <a:gd name="T5" fmla="*/ 0 h 344"/>
                <a:gd name="T6" fmla="*/ 0 w 519"/>
                <a:gd name="T7" fmla="*/ 0 h 344"/>
                <a:gd name="T8" fmla="*/ 0 w 519"/>
                <a:gd name="T9" fmla="*/ 0 h 344"/>
                <a:gd name="T10" fmla="*/ 0 w 519"/>
                <a:gd name="T11" fmla="*/ 0 h 344"/>
                <a:gd name="T12" fmla="*/ 0 w 519"/>
                <a:gd name="T13" fmla="*/ 0 h 344"/>
                <a:gd name="T14" fmla="*/ 0 w 519"/>
                <a:gd name="T15" fmla="*/ 0 h 344"/>
                <a:gd name="T16" fmla="*/ 0 w 519"/>
                <a:gd name="T17" fmla="*/ 0 h 344"/>
                <a:gd name="T18" fmla="*/ 0 w 519"/>
                <a:gd name="T19" fmla="*/ 0 h 344"/>
                <a:gd name="T20" fmla="*/ 0 w 519"/>
                <a:gd name="T21" fmla="*/ 0 h 344"/>
                <a:gd name="T22" fmla="*/ 0 w 519"/>
                <a:gd name="T23" fmla="*/ 0 h 344"/>
                <a:gd name="T24" fmla="*/ 0 w 519"/>
                <a:gd name="T25" fmla="*/ 0 h 344"/>
                <a:gd name="T26" fmla="*/ 0 w 519"/>
                <a:gd name="T27" fmla="*/ 0 h 344"/>
                <a:gd name="T28" fmla="*/ 0 w 519"/>
                <a:gd name="T29" fmla="*/ 0 h 344"/>
                <a:gd name="T30" fmla="*/ 0 w 519"/>
                <a:gd name="T31" fmla="*/ 0 h 344"/>
                <a:gd name="T32" fmla="*/ 0 w 519"/>
                <a:gd name="T33" fmla="*/ 0 h 344"/>
                <a:gd name="T34" fmla="*/ 0 w 519"/>
                <a:gd name="T35" fmla="*/ 0 h 344"/>
                <a:gd name="T36" fmla="*/ 0 w 519"/>
                <a:gd name="T37" fmla="*/ 0 h 344"/>
                <a:gd name="T38" fmla="*/ 0 w 519"/>
                <a:gd name="T39" fmla="*/ 0 h 344"/>
                <a:gd name="T40" fmla="*/ 0 w 519"/>
                <a:gd name="T41" fmla="*/ 0 h 344"/>
                <a:gd name="T42" fmla="*/ 0 w 519"/>
                <a:gd name="T43" fmla="*/ 0 h 344"/>
                <a:gd name="T44" fmla="*/ 0 w 519"/>
                <a:gd name="T45" fmla="*/ 0 h 344"/>
                <a:gd name="T46" fmla="*/ 0 w 519"/>
                <a:gd name="T47" fmla="*/ 0 h 344"/>
                <a:gd name="T48" fmla="*/ 0 w 519"/>
                <a:gd name="T49" fmla="*/ 0 h 344"/>
                <a:gd name="T50" fmla="*/ 0 w 519"/>
                <a:gd name="T51" fmla="*/ 0 h 344"/>
                <a:gd name="T52" fmla="*/ 0 w 519"/>
                <a:gd name="T53" fmla="*/ 0 h 344"/>
                <a:gd name="T54" fmla="*/ 0 w 519"/>
                <a:gd name="T55" fmla="*/ 0 h 344"/>
                <a:gd name="T56" fmla="*/ 0 w 519"/>
                <a:gd name="T57" fmla="*/ 0 h 344"/>
                <a:gd name="T58" fmla="*/ 0 w 519"/>
                <a:gd name="T59" fmla="*/ 0 h 344"/>
                <a:gd name="T60" fmla="*/ 0 w 519"/>
                <a:gd name="T61" fmla="*/ 0 h 344"/>
                <a:gd name="T62" fmla="*/ 0 w 519"/>
                <a:gd name="T63" fmla="*/ 0 h 344"/>
                <a:gd name="T64" fmla="*/ 0 w 519"/>
                <a:gd name="T65" fmla="*/ 0 h 344"/>
                <a:gd name="T66" fmla="*/ 0 w 519"/>
                <a:gd name="T67" fmla="*/ 0 h 344"/>
                <a:gd name="T68" fmla="*/ 0 w 519"/>
                <a:gd name="T69" fmla="*/ 0 h 344"/>
                <a:gd name="T70" fmla="*/ 0 w 519"/>
                <a:gd name="T71" fmla="*/ 0 h 344"/>
                <a:gd name="T72" fmla="*/ 0 w 519"/>
                <a:gd name="T73" fmla="*/ 0 h 344"/>
                <a:gd name="T74" fmla="*/ 0 w 519"/>
                <a:gd name="T75" fmla="*/ 0 h 344"/>
                <a:gd name="T76" fmla="*/ 0 w 519"/>
                <a:gd name="T77" fmla="*/ 0 h 344"/>
                <a:gd name="T78" fmla="*/ 0 w 519"/>
                <a:gd name="T79" fmla="*/ 0 h 344"/>
                <a:gd name="T80" fmla="*/ 0 w 519"/>
                <a:gd name="T81" fmla="*/ 0 h 344"/>
                <a:gd name="T82" fmla="*/ 0 w 519"/>
                <a:gd name="T83" fmla="*/ 0 h 344"/>
                <a:gd name="T84" fmla="*/ 0 w 519"/>
                <a:gd name="T85" fmla="*/ 0 h 344"/>
                <a:gd name="T86" fmla="*/ 0 w 519"/>
                <a:gd name="T87" fmla="*/ 0 h 3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19"/>
                <a:gd name="T133" fmla="*/ 0 h 344"/>
                <a:gd name="T134" fmla="*/ 519 w 519"/>
                <a:gd name="T135" fmla="*/ 344 h 3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19" h="344">
                  <a:moveTo>
                    <a:pt x="140" y="3"/>
                  </a:moveTo>
                  <a:lnTo>
                    <a:pt x="8" y="91"/>
                  </a:lnTo>
                  <a:lnTo>
                    <a:pt x="4" y="94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0" y="149"/>
                  </a:lnTo>
                  <a:lnTo>
                    <a:pt x="0" y="155"/>
                  </a:lnTo>
                  <a:lnTo>
                    <a:pt x="2" y="159"/>
                  </a:lnTo>
                  <a:lnTo>
                    <a:pt x="4" y="162"/>
                  </a:lnTo>
                  <a:lnTo>
                    <a:pt x="8" y="165"/>
                  </a:lnTo>
                  <a:lnTo>
                    <a:pt x="294" y="341"/>
                  </a:lnTo>
                  <a:lnTo>
                    <a:pt x="299" y="344"/>
                  </a:lnTo>
                  <a:lnTo>
                    <a:pt x="304" y="344"/>
                  </a:lnTo>
                  <a:lnTo>
                    <a:pt x="309" y="344"/>
                  </a:lnTo>
                  <a:lnTo>
                    <a:pt x="313" y="341"/>
                  </a:lnTo>
                  <a:lnTo>
                    <a:pt x="511" y="209"/>
                  </a:lnTo>
                  <a:lnTo>
                    <a:pt x="515" y="206"/>
                  </a:lnTo>
                  <a:lnTo>
                    <a:pt x="518" y="203"/>
                  </a:lnTo>
                  <a:lnTo>
                    <a:pt x="519" y="199"/>
                  </a:lnTo>
                  <a:lnTo>
                    <a:pt x="519" y="193"/>
                  </a:lnTo>
                  <a:lnTo>
                    <a:pt x="519" y="127"/>
                  </a:lnTo>
                  <a:lnTo>
                    <a:pt x="518" y="122"/>
                  </a:lnTo>
                  <a:lnTo>
                    <a:pt x="517" y="117"/>
                  </a:lnTo>
                  <a:lnTo>
                    <a:pt x="513" y="113"/>
                  </a:lnTo>
                  <a:lnTo>
                    <a:pt x="508" y="111"/>
                  </a:lnTo>
                  <a:lnTo>
                    <a:pt x="155" y="0"/>
                  </a:lnTo>
                  <a:lnTo>
                    <a:pt x="151" y="0"/>
                  </a:lnTo>
                  <a:lnTo>
                    <a:pt x="148" y="0"/>
                  </a:lnTo>
                  <a:lnTo>
                    <a:pt x="144" y="2"/>
                  </a:lnTo>
                  <a:lnTo>
                    <a:pt x="140" y="3"/>
                  </a:lnTo>
                  <a:close/>
                  <a:moveTo>
                    <a:pt x="153" y="38"/>
                  </a:moveTo>
                  <a:lnTo>
                    <a:pt x="158" y="39"/>
                  </a:lnTo>
                  <a:lnTo>
                    <a:pt x="170" y="43"/>
                  </a:lnTo>
                  <a:lnTo>
                    <a:pt x="186" y="48"/>
                  </a:lnTo>
                  <a:lnTo>
                    <a:pt x="207" y="55"/>
                  </a:lnTo>
                  <a:lnTo>
                    <a:pt x="232" y="63"/>
                  </a:lnTo>
                  <a:lnTo>
                    <a:pt x="258" y="70"/>
                  </a:lnTo>
                  <a:lnTo>
                    <a:pt x="286" y="79"/>
                  </a:lnTo>
                  <a:lnTo>
                    <a:pt x="315" y="89"/>
                  </a:lnTo>
                  <a:lnTo>
                    <a:pt x="344" y="98"/>
                  </a:lnTo>
                  <a:lnTo>
                    <a:pt x="373" y="107"/>
                  </a:lnTo>
                  <a:lnTo>
                    <a:pt x="400" y="114"/>
                  </a:lnTo>
                  <a:lnTo>
                    <a:pt x="425" y="122"/>
                  </a:lnTo>
                  <a:lnTo>
                    <a:pt x="447" y="130"/>
                  </a:lnTo>
                  <a:lnTo>
                    <a:pt x="464" y="135"/>
                  </a:lnTo>
                  <a:lnTo>
                    <a:pt x="476" y="139"/>
                  </a:lnTo>
                  <a:lnTo>
                    <a:pt x="484" y="142"/>
                  </a:lnTo>
                  <a:lnTo>
                    <a:pt x="484" y="152"/>
                  </a:lnTo>
                  <a:lnTo>
                    <a:pt x="484" y="164"/>
                  </a:lnTo>
                  <a:lnTo>
                    <a:pt x="484" y="175"/>
                  </a:lnTo>
                  <a:lnTo>
                    <a:pt x="484" y="184"/>
                  </a:lnTo>
                  <a:lnTo>
                    <a:pt x="473" y="192"/>
                  </a:lnTo>
                  <a:lnTo>
                    <a:pt x="452" y="205"/>
                  </a:lnTo>
                  <a:lnTo>
                    <a:pt x="425" y="223"/>
                  </a:lnTo>
                  <a:lnTo>
                    <a:pt x="395" y="244"/>
                  </a:lnTo>
                  <a:lnTo>
                    <a:pt x="364" y="263"/>
                  </a:lnTo>
                  <a:lnTo>
                    <a:pt x="337" y="283"/>
                  </a:lnTo>
                  <a:lnTo>
                    <a:pt x="315" y="297"/>
                  </a:lnTo>
                  <a:lnTo>
                    <a:pt x="303" y="305"/>
                  </a:lnTo>
                  <a:lnTo>
                    <a:pt x="298" y="301"/>
                  </a:lnTo>
                  <a:lnTo>
                    <a:pt x="287" y="294"/>
                  </a:lnTo>
                  <a:lnTo>
                    <a:pt x="273" y="287"/>
                  </a:lnTo>
                  <a:lnTo>
                    <a:pt x="256" y="275"/>
                  </a:lnTo>
                  <a:lnTo>
                    <a:pt x="237" y="263"/>
                  </a:lnTo>
                  <a:lnTo>
                    <a:pt x="215" y="250"/>
                  </a:lnTo>
                  <a:lnTo>
                    <a:pt x="193" y="236"/>
                  </a:lnTo>
                  <a:lnTo>
                    <a:pt x="170" y="222"/>
                  </a:lnTo>
                  <a:lnTo>
                    <a:pt x="146" y="208"/>
                  </a:lnTo>
                  <a:lnTo>
                    <a:pt x="123" y="193"/>
                  </a:lnTo>
                  <a:lnTo>
                    <a:pt x="101" y="181"/>
                  </a:lnTo>
                  <a:lnTo>
                    <a:pt x="81" y="169"/>
                  </a:lnTo>
                  <a:lnTo>
                    <a:pt x="65" y="159"/>
                  </a:lnTo>
                  <a:lnTo>
                    <a:pt x="52" y="149"/>
                  </a:lnTo>
                  <a:lnTo>
                    <a:pt x="41" y="143"/>
                  </a:lnTo>
                  <a:lnTo>
                    <a:pt x="36" y="140"/>
                  </a:lnTo>
                  <a:lnTo>
                    <a:pt x="36" y="134"/>
                  </a:lnTo>
                  <a:lnTo>
                    <a:pt x="36" y="127"/>
                  </a:lnTo>
                  <a:lnTo>
                    <a:pt x="36" y="122"/>
                  </a:lnTo>
                  <a:lnTo>
                    <a:pt x="36" y="116"/>
                  </a:lnTo>
                  <a:lnTo>
                    <a:pt x="44" y="111"/>
                  </a:lnTo>
                  <a:lnTo>
                    <a:pt x="58" y="102"/>
                  </a:lnTo>
                  <a:lnTo>
                    <a:pt x="75" y="90"/>
                  </a:lnTo>
                  <a:lnTo>
                    <a:pt x="94" y="77"/>
                  </a:lnTo>
                  <a:lnTo>
                    <a:pt x="114" y="64"/>
                  </a:lnTo>
                  <a:lnTo>
                    <a:pt x="132" y="52"/>
                  </a:lnTo>
                  <a:lnTo>
                    <a:pt x="145" y="43"/>
                  </a:lnTo>
                  <a:lnTo>
                    <a:pt x="15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21"/>
            <p:cNvSpPr>
              <a:spLocks/>
            </p:cNvSpPr>
            <p:nvPr/>
          </p:nvSpPr>
          <p:spPr bwMode="auto">
            <a:xfrm>
              <a:off x="2996" y="1214"/>
              <a:ext cx="164" cy="58"/>
            </a:xfrm>
            <a:custGeom>
              <a:avLst/>
              <a:gdLst>
                <a:gd name="T0" fmla="*/ 0 w 493"/>
                <a:gd name="T1" fmla="*/ 0 h 172"/>
                <a:gd name="T2" fmla="*/ 0 w 493"/>
                <a:gd name="T3" fmla="*/ 0 h 172"/>
                <a:gd name="T4" fmla="*/ 0 w 493"/>
                <a:gd name="T5" fmla="*/ 0 h 172"/>
                <a:gd name="T6" fmla="*/ 0 w 493"/>
                <a:gd name="T7" fmla="*/ 0 h 172"/>
                <a:gd name="T8" fmla="*/ 0 w 493"/>
                <a:gd name="T9" fmla="*/ 0 h 172"/>
                <a:gd name="T10" fmla="*/ 0 w 493"/>
                <a:gd name="T11" fmla="*/ 0 h 172"/>
                <a:gd name="T12" fmla="*/ 0 w 493"/>
                <a:gd name="T13" fmla="*/ 0 h 172"/>
                <a:gd name="T14" fmla="*/ 0 w 493"/>
                <a:gd name="T15" fmla="*/ 0 h 172"/>
                <a:gd name="T16" fmla="*/ 0 w 493"/>
                <a:gd name="T17" fmla="*/ 0 h 172"/>
                <a:gd name="T18" fmla="*/ 0 w 493"/>
                <a:gd name="T19" fmla="*/ 0 h 172"/>
                <a:gd name="T20" fmla="*/ 0 w 493"/>
                <a:gd name="T21" fmla="*/ 0 h 172"/>
                <a:gd name="T22" fmla="*/ 0 w 493"/>
                <a:gd name="T23" fmla="*/ 0 h 172"/>
                <a:gd name="T24" fmla="*/ 0 w 493"/>
                <a:gd name="T25" fmla="*/ 0 h 172"/>
                <a:gd name="T26" fmla="*/ 0 w 493"/>
                <a:gd name="T27" fmla="*/ 0 h 172"/>
                <a:gd name="T28" fmla="*/ 0 w 493"/>
                <a:gd name="T29" fmla="*/ 0 h 172"/>
                <a:gd name="T30" fmla="*/ 0 w 493"/>
                <a:gd name="T31" fmla="*/ 0 h 172"/>
                <a:gd name="T32" fmla="*/ 0 w 493"/>
                <a:gd name="T33" fmla="*/ 0 h 172"/>
                <a:gd name="T34" fmla="*/ 0 w 493"/>
                <a:gd name="T35" fmla="*/ 0 h 172"/>
                <a:gd name="T36" fmla="*/ 0 w 493"/>
                <a:gd name="T37" fmla="*/ 0 h 172"/>
                <a:gd name="T38" fmla="*/ 0 w 493"/>
                <a:gd name="T39" fmla="*/ 0 h 172"/>
                <a:gd name="T40" fmla="*/ 0 w 493"/>
                <a:gd name="T41" fmla="*/ 0 h 172"/>
                <a:gd name="T42" fmla="*/ 0 w 493"/>
                <a:gd name="T43" fmla="*/ 0 h 172"/>
                <a:gd name="T44" fmla="*/ 0 w 493"/>
                <a:gd name="T45" fmla="*/ 0 h 172"/>
                <a:gd name="T46" fmla="*/ 0 w 493"/>
                <a:gd name="T47" fmla="*/ 0 h 172"/>
                <a:gd name="T48" fmla="*/ 0 w 493"/>
                <a:gd name="T49" fmla="*/ 0 h 172"/>
                <a:gd name="T50" fmla="*/ 0 w 493"/>
                <a:gd name="T51" fmla="*/ 0 h 172"/>
                <a:gd name="T52" fmla="*/ 0 w 493"/>
                <a:gd name="T53" fmla="*/ 0 h 172"/>
                <a:gd name="T54" fmla="*/ 0 w 493"/>
                <a:gd name="T55" fmla="*/ 0 h 172"/>
                <a:gd name="T56" fmla="*/ 0 w 493"/>
                <a:gd name="T57" fmla="*/ 0 h 172"/>
                <a:gd name="T58" fmla="*/ 0 w 493"/>
                <a:gd name="T59" fmla="*/ 0 h 172"/>
                <a:gd name="T60" fmla="*/ 0 w 493"/>
                <a:gd name="T61" fmla="*/ 0 h 172"/>
                <a:gd name="T62" fmla="*/ 0 w 493"/>
                <a:gd name="T63" fmla="*/ 0 h 172"/>
                <a:gd name="T64" fmla="*/ 0 w 493"/>
                <a:gd name="T65" fmla="*/ 0 h 1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3"/>
                <a:gd name="T100" fmla="*/ 0 h 172"/>
                <a:gd name="T101" fmla="*/ 493 w 493"/>
                <a:gd name="T102" fmla="*/ 172 h 1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3" h="172">
                  <a:moveTo>
                    <a:pt x="0" y="16"/>
                  </a:moveTo>
                  <a:lnTo>
                    <a:pt x="286" y="171"/>
                  </a:lnTo>
                  <a:lnTo>
                    <a:pt x="289" y="172"/>
                  </a:lnTo>
                  <a:lnTo>
                    <a:pt x="291" y="172"/>
                  </a:lnTo>
                  <a:lnTo>
                    <a:pt x="293" y="171"/>
                  </a:lnTo>
                  <a:lnTo>
                    <a:pt x="295" y="169"/>
                  </a:lnTo>
                  <a:lnTo>
                    <a:pt x="493" y="37"/>
                  </a:lnTo>
                  <a:lnTo>
                    <a:pt x="484" y="23"/>
                  </a:lnTo>
                  <a:lnTo>
                    <a:pt x="476" y="28"/>
                  </a:lnTo>
                  <a:lnTo>
                    <a:pt x="456" y="42"/>
                  </a:lnTo>
                  <a:lnTo>
                    <a:pt x="425" y="62"/>
                  </a:lnTo>
                  <a:lnTo>
                    <a:pt x="391" y="85"/>
                  </a:lnTo>
                  <a:lnTo>
                    <a:pt x="356" y="108"/>
                  </a:lnTo>
                  <a:lnTo>
                    <a:pt x="324" y="129"/>
                  </a:lnTo>
                  <a:lnTo>
                    <a:pt x="300" y="145"/>
                  </a:lnTo>
                  <a:lnTo>
                    <a:pt x="290" y="151"/>
                  </a:lnTo>
                  <a:lnTo>
                    <a:pt x="285" y="149"/>
                  </a:lnTo>
                  <a:lnTo>
                    <a:pt x="276" y="143"/>
                  </a:lnTo>
                  <a:lnTo>
                    <a:pt x="260" y="136"/>
                  </a:lnTo>
                  <a:lnTo>
                    <a:pt x="242" y="125"/>
                  </a:lnTo>
                  <a:lnTo>
                    <a:pt x="221" y="114"/>
                  </a:lnTo>
                  <a:lnTo>
                    <a:pt x="197" y="101"/>
                  </a:lnTo>
                  <a:lnTo>
                    <a:pt x="172" y="88"/>
                  </a:lnTo>
                  <a:lnTo>
                    <a:pt x="146" y="73"/>
                  </a:lnTo>
                  <a:lnTo>
                    <a:pt x="120" y="59"/>
                  </a:lnTo>
                  <a:lnTo>
                    <a:pt x="96" y="46"/>
                  </a:lnTo>
                  <a:lnTo>
                    <a:pt x="72" y="33"/>
                  </a:lnTo>
                  <a:lnTo>
                    <a:pt x="52" y="23"/>
                  </a:lnTo>
                  <a:lnTo>
                    <a:pt x="33" y="13"/>
                  </a:lnTo>
                  <a:lnTo>
                    <a:pt x="21" y="6"/>
                  </a:lnTo>
                  <a:lnTo>
                    <a:pt x="11" y="1"/>
                  </a:lnTo>
                  <a:lnTo>
                    <a:pt x="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22"/>
            <p:cNvSpPr>
              <a:spLocks/>
            </p:cNvSpPr>
            <p:nvPr/>
          </p:nvSpPr>
          <p:spPr bwMode="auto">
            <a:xfrm>
              <a:off x="3018" y="1201"/>
              <a:ext cx="110" cy="53"/>
            </a:xfrm>
            <a:custGeom>
              <a:avLst/>
              <a:gdLst>
                <a:gd name="T0" fmla="*/ 0 w 330"/>
                <a:gd name="T1" fmla="*/ 0 h 160"/>
                <a:gd name="T2" fmla="*/ 0 w 330"/>
                <a:gd name="T3" fmla="*/ 0 h 160"/>
                <a:gd name="T4" fmla="*/ 0 w 330"/>
                <a:gd name="T5" fmla="*/ 0 h 160"/>
                <a:gd name="T6" fmla="*/ 0 w 330"/>
                <a:gd name="T7" fmla="*/ 0 h 160"/>
                <a:gd name="T8" fmla="*/ 0 w 330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"/>
                <a:gd name="T16" fmla="*/ 0 h 160"/>
                <a:gd name="T17" fmla="*/ 330 w 33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" h="160">
                  <a:moveTo>
                    <a:pt x="0" y="51"/>
                  </a:moveTo>
                  <a:lnTo>
                    <a:pt x="76" y="0"/>
                  </a:lnTo>
                  <a:lnTo>
                    <a:pt x="330" y="86"/>
                  </a:lnTo>
                  <a:lnTo>
                    <a:pt x="225" y="16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23"/>
            <p:cNvSpPr>
              <a:spLocks noEditPoints="1"/>
            </p:cNvSpPr>
            <p:nvPr/>
          </p:nvSpPr>
          <p:spPr bwMode="auto">
            <a:xfrm>
              <a:off x="3015" y="1198"/>
              <a:ext cx="116" cy="59"/>
            </a:xfrm>
            <a:custGeom>
              <a:avLst/>
              <a:gdLst>
                <a:gd name="T0" fmla="*/ 0 w 348"/>
                <a:gd name="T1" fmla="*/ 0 h 178"/>
                <a:gd name="T2" fmla="*/ 0 w 348"/>
                <a:gd name="T3" fmla="*/ 0 h 178"/>
                <a:gd name="T4" fmla="*/ 0 w 348"/>
                <a:gd name="T5" fmla="*/ 0 h 178"/>
                <a:gd name="T6" fmla="*/ 0 w 348"/>
                <a:gd name="T7" fmla="*/ 0 h 178"/>
                <a:gd name="T8" fmla="*/ 0 w 348"/>
                <a:gd name="T9" fmla="*/ 0 h 178"/>
                <a:gd name="T10" fmla="*/ 0 w 348"/>
                <a:gd name="T11" fmla="*/ 0 h 178"/>
                <a:gd name="T12" fmla="*/ 0 w 348"/>
                <a:gd name="T13" fmla="*/ 0 h 178"/>
                <a:gd name="T14" fmla="*/ 0 w 348"/>
                <a:gd name="T15" fmla="*/ 0 h 178"/>
                <a:gd name="T16" fmla="*/ 0 w 348"/>
                <a:gd name="T17" fmla="*/ 0 h 178"/>
                <a:gd name="T18" fmla="*/ 0 w 348"/>
                <a:gd name="T19" fmla="*/ 0 h 178"/>
                <a:gd name="T20" fmla="*/ 0 w 348"/>
                <a:gd name="T21" fmla="*/ 0 h 178"/>
                <a:gd name="T22" fmla="*/ 0 w 348"/>
                <a:gd name="T23" fmla="*/ 0 h 178"/>
                <a:gd name="T24" fmla="*/ 0 w 348"/>
                <a:gd name="T25" fmla="*/ 0 h 178"/>
                <a:gd name="T26" fmla="*/ 0 w 348"/>
                <a:gd name="T27" fmla="*/ 0 h 178"/>
                <a:gd name="T28" fmla="*/ 0 w 348"/>
                <a:gd name="T29" fmla="*/ 0 h 178"/>
                <a:gd name="T30" fmla="*/ 0 w 348"/>
                <a:gd name="T31" fmla="*/ 0 h 178"/>
                <a:gd name="T32" fmla="*/ 0 w 348"/>
                <a:gd name="T33" fmla="*/ 0 h 178"/>
                <a:gd name="T34" fmla="*/ 0 w 348"/>
                <a:gd name="T35" fmla="*/ 0 h 178"/>
                <a:gd name="T36" fmla="*/ 0 w 348"/>
                <a:gd name="T37" fmla="*/ 0 h 178"/>
                <a:gd name="T38" fmla="*/ 0 w 348"/>
                <a:gd name="T39" fmla="*/ 0 h 178"/>
                <a:gd name="T40" fmla="*/ 0 w 348"/>
                <a:gd name="T41" fmla="*/ 0 h 178"/>
                <a:gd name="T42" fmla="*/ 0 w 348"/>
                <a:gd name="T43" fmla="*/ 0 h 178"/>
                <a:gd name="T44" fmla="*/ 0 w 348"/>
                <a:gd name="T45" fmla="*/ 0 h 178"/>
                <a:gd name="T46" fmla="*/ 0 w 348"/>
                <a:gd name="T47" fmla="*/ 0 h 178"/>
                <a:gd name="T48" fmla="*/ 0 w 348"/>
                <a:gd name="T49" fmla="*/ 0 h 178"/>
                <a:gd name="T50" fmla="*/ 0 w 348"/>
                <a:gd name="T51" fmla="*/ 0 h 178"/>
                <a:gd name="T52" fmla="*/ 0 w 348"/>
                <a:gd name="T53" fmla="*/ 0 h 178"/>
                <a:gd name="T54" fmla="*/ 0 w 348"/>
                <a:gd name="T55" fmla="*/ 0 h 178"/>
                <a:gd name="T56" fmla="*/ 0 w 348"/>
                <a:gd name="T57" fmla="*/ 0 h 178"/>
                <a:gd name="T58" fmla="*/ 0 w 348"/>
                <a:gd name="T59" fmla="*/ 0 h 178"/>
                <a:gd name="T60" fmla="*/ 0 w 348"/>
                <a:gd name="T61" fmla="*/ 0 h 178"/>
                <a:gd name="T62" fmla="*/ 0 w 348"/>
                <a:gd name="T63" fmla="*/ 0 h 178"/>
                <a:gd name="T64" fmla="*/ 0 w 348"/>
                <a:gd name="T65" fmla="*/ 0 h 178"/>
                <a:gd name="T66" fmla="*/ 0 w 348"/>
                <a:gd name="T67" fmla="*/ 0 h 178"/>
                <a:gd name="T68" fmla="*/ 0 w 348"/>
                <a:gd name="T69" fmla="*/ 0 h 1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178"/>
                <a:gd name="T107" fmla="*/ 348 w 348"/>
                <a:gd name="T108" fmla="*/ 178 h 1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178">
                  <a:moveTo>
                    <a:pt x="80" y="2"/>
                  </a:moveTo>
                  <a:lnTo>
                    <a:pt x="4" y="52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4" y="66"/>
                  </a:lnTo>
                  <a:lnTo>
                    <a:pt x="5" y="68"/>
                  </a:lnTo>
                  <a:lnTo>
                    <a:pt x="230" y="177"/>
                  </a:lnTo>
                  <a:lnTo>
                    <a:pt x="233" y="178"/>
                  </a:lnTo>
                  <a:lnTo>
                    <a:pt x="236" y="178"/>
                  </a:lnTo>
                  <a:lnTo>
                    <a:pt x="237" y="178"/>
                  </a:lnTo>
                  <a:lnTo>
                    <a:pt x="239" y="177"/>
                  </a:lnTo>
                  <a:lnTo>
                    <a:pt x="344" y="103"/>
                  </a:lnTo>
                  <a:lnTo>
                    <a:pt x="347" y="101"/>
                  </a:lnTo>
                  <a:lnTo>
                    <a:pt x="348" y="99"/>
                  </a:lnTo>
                  <a:lnTo>
                    <a:pt x="348" y="96"/>
                  </a:lnTo>
                  <a:lnTo>
                    <a:pt x="348" y="94"/>
                  </a:lnTo>
                  <a:lnTo>
                    <a:pt x="348" y="92"/>
                  </a:lnTo>
                  <a:lnTo>
                    <a:pt x="347" y="90"/>
                  </a:lnTo>
                  <a:lnTo>
                    <a:pt x="344" y="88"/>
                  </a:lnTo>
                  <a:lnTo>
                    <a:pt x="343" y="87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3" y="0"/>
                  </a:lnTo>
                  <a:lnTo>
                    <a:pt x="80" y="2"/>
                  </a:lnTo>
                  <a:close/>
                  <a:moveTo>
                    <a:pt x="87" y="19"/>
                  </a:moveTo>
                  <a:lnTo>
                    <a:pt x="90" y="20"/>
                  </a:lnTo>
                  <a:lnTo>
                    <a:pt x="98" y="22"/>
                  </a:lnTo>
                  <a:lnTo>
                    <a:pt x="109" y="26"/>
                  </a:lnTo>
                  <a:lnTo>
                    <a:pt x="123" y="30"/>
                  </a:lnTo>
                  <a:lnTo>
                    <a:pt x="138" y="37"/>
                  </a:lnTo>
                  <a:lnTo>
                    <a:pt x="157" y="42"/>
                  </a:lnTo>
                  <a:lnTo>
                    <a:pt x="176" y="48"/>
                  </a:lnTo>
                  <a:lnTo>
                    <a:pt x="195" y="56"/>
                  </a:lnTo>
                  <a:lnTo>
                    <a:pt x="216" y="63"/>
                  </a:lnTo>
                  <a:lnTo>
                    <a:pt x="236" y="69"/>
                  </a:lnTo>
                  <a:lnTo>
                    <a:pt x="255" y="76"/>
                  </a:lnTo>
                  <a:lnTo>
                    <a:pt x="272" y="82"/>
                  </a:lnTo>
                  <a:lnTo>
                    <a:pt x="289" y="87"/>
                  </a:lnTo>
                  <a:lnTo>
                    <a:pt x="302" y="92"/>
                  </a:lnTo>
                  <a:lnTo>
                    <a:pt x="312" y="96"/>
                  </a:lnTo>
                  <a:lnTo>
                    <a:pt x="320" y="99"/>
                  </a:lnTo>
                  <a:lnTo>
                    <a:pt x="311" y="105"/>
                  </a:lnTo>
                  <a:lnTo>
                    <a:pt x="298" y="113"/>
                  </a:lnTo>
                  <a:lnTo>
                    <a:pt x="285" y="122"/>
                  </a:lnTo>
                  <a:lnTo>
                    <a:pt x="270" y="133"/>
                  </a:lnTo>
                  <a:lnTo>
                    <a:pt x="258" y="142"/>
                  </a:lnTo>
                  <a:lnTo>
                    <a:pt x="246" y="149"/>
                  </a:lnTo>
                  <a:lnTo>
                    <a:pt x="238" y="155"/>
                  </a:lnTo>
                  <a:lnTo>
                    <a:pt x="233" y="158"/>
                  </a:lnTo>
                  <a:lnTo>
                    <a:pt x="223" y="153"/>
                  </a:lnTo>
                  <a:lnTo>
                    <a:pt x="201" y="143"/>
                  </a:lnTo>
                  <a:lnTo>
                    <a:pt x="171" y="129"/>
                  </a:lnTo>
                  <a:lnTo>
                    <a:pt x="136" y="112"/>
                  </a:lnTo>
                  <a:lnTo>
                    <a:pt x="101" y="95"/>
                  </a:lnTo>
                  <a:lnTo>
                    <a:pt x="68" y="78"/>
                  </a:lnTo>
                  <a:lnTo>
                    <a:pt x="43" y="66"/>
                  </a:lnTo>
                  <a:lnTo>
                    <a:pt x="27" y="59"/>
                  </a:lnTo>
                  <a:lnTo>
                    <a:pt x="35" y="54"/>
                  </a:lnTo>
                  <a:lnTo>
                    <a:pt x="43" y="48"/>
                  </a:lnTo>
                  <a:lnTo>
                    <a:pt x="52" y="42"/>
                  </a:lnTo>
                  <a:lnTo>
                    <a:pt x="61" y="35"/>
                  </a:lnTo>
                  <a:lnTo>
                    <a:pt x="70" y="30"/>
                  </a:lnTo>
                  <a:lnTo>
                    <a:pt x="78" y="25"/>
                  </a:lnTo>
                  <a:lnTo>
                    <a:pt x="83" y="21"/>
                  </a:lnTo>
                  <a:lnTo>
                    <a:pt x="8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24"/>
            <p:cNvSpPr>
              <a:spLocks/>
            </p:cNvSpPr>
            <p:nvPr/>
          </p:nvSpPr>
          <p:spPr bwMode="auto">
            <a:xfrm>
              <a:off x="3063" y="1150"/>
              <a:ext cx="186" cy="33"/>
            </a:xfrm>
            <a:custGeom>
              <a:avLst/>
              <a:gdLst>
                <a:gd name="T0" fmla="*/ 0 w 558"/>
                <a:gd name="T1" fmla="*/ 0 h 98"/>
                <a:gd name="T2" fmla="*/ 0 w 558"/>
                <a:gd name="T3" fmla="*/ 0 h 98"/>
                <a:gd name="T4" fmla="*/ 0 w 558"/>
                <a:gd name="T5" fmla="*/ 0 h 98"/>
                <a:gd name="T6" fmla="*/ 0 w 558"/>
                <a:gd name="T7" fmla="*/ 0 h 98"/>
                <a:gd name="T8" fmla="*/ 0 w 558"/>
                <a:gd name="T9" fmla="*/ 0 h 98"/>
                <a:gd name="T10" fmla="*/ 0 w 558"/>
                <a:gd name="T11" fmla="*/ 0 h 98"/>
                <a:gd name="T12" fmla="*/ 0 w 558"/>
                <a:gd name="T13" fmla="*/ 0 h 98"/>
                <a:gd name="T14" fmla="*/ 0 w 558"/>
                <a:gd name="T15" fmla="*/ 0 h 98"/>
                <a:gd name="T16" fmla="*/ 0 w 558"/>
                <a:gd name="T17" fmla="*/ 0 h 98"/>
                <a:gd name="T18" fmla="*/ 0 w 558"/>
                <a:gd name="T19" fmla="*/ 0 h 98"/>
                <a:gd name="T20" fmla="*/ 0 w 558"/>
                <a:gd name="T21" fmla="*/ 0 h 98"/>
                <a:gd name="T22" fmla="*/ 0 w 558"/>
                <a:gd name="T23" fmla="*/ 0 h 98"/>
                <a:gd name="T24" fmla="*/ 0 w 558"/>
                <a:gd name="T25" fmla="*/ 0 h 98"/>
                <a:gd name="T26" fmla="*/ 0 w 558"/>
                <a:gd name="T27" fmla="*/ 0 h 98"/>
                <a:gd name="T28" fmla="*/ 0 w 558"/>
                <a:gd name="T29" fmla="*/ 0 h 98"/>
                <a:gd name="T30" fmla="*/ 0 w 558"/>
                <a:gd name="T31" fmla="*/ 0 h 98"/>
                <a:gd name="T32" fmla="*/ 0 w 558"/>
                <a:gd name="T33" fmla="*/ 0 h 98"/>
                <a:gd name="T34" fmla="*/ 0 w 558"/>
                <a:gd name="T35" fmla="*/ 0 h 98"/>
                <a:gd name="T36" fmla="*/ 0 w 558"/>
                <a:gd name="T37" fmla="*/ 0 h 98"/>
                <a:gd name="T38" fmla="*/ 0 w 558"/>
                <a:gd name="T39" fmla="*/ 0 h 98"/>
                <a:gd name="T40" fmla="*/ 0 w 558"/>
                <a:gd name="T41" fmla="*/ 0 h 98"/>
                <a:gd name="T42" fmla="*/ 0 w 558"/>
                <a:gd name="T43" fmla="*/ 0 h 98"/>
                <a:gd name="T44" fmla="*/ 0 w 558"/>
                <a:gd name="T45" fmla="*/ 0 h 98"/>
                <a:gd name="T46" fmla="*/ 0 w 558"/>
                <a:gd name="T47" fmla="*/ 0 h 98"/>
                <a:gd name="T48" fmla="*/ 0 w 558"/>
                <a:gd name="T49" fmla="*/ 0 h 98"/>
                <a:gd name="T50" fmla="*/ 0 w 558"/>
                <a:gd name="T51" fmla="*/ 0 h 98"/>
                <a:gd name="T52" fmla="*/ 0 w 558"/>
                <a:gd name="T53" fmla="*/ 0 h 98"/>
                <a:gd name="T54" fmla="*/ 0 w 558"/>
                <a:gd name="T55" fmla="*/ 0 h 98"/>
                <a:gd name="T56" fmla="*/ 0 w 558"/>
                <a:gd name="T57" fmla="*/ 0 h 98"/>
                <a:gd name="T58" fmla="*/ 0 w 558"/>
                <a:gd name="T59" fmla="*/ 0 h 98"/>
                <a:gd name="T60" fmla="*/ 0 w 558"/>
                <a:gd name="T61" fmla="*/ 0 h 98"/>
                <a:gd name="T62" fmla="*/ 0 w 558"/>
                <a:gd name="T63" fmla="*/ 0 h 98"/>
                <a:gd name="T64" fmla="*/ 0 w 558"/>
                <a:gd name="T65" fmla="*/ 0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8"/>
                <a:gd name="T100" fmla="*/ 0 h 98"/>
                <a:gd name="T101" fmla="*/ 558 w 558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8" h="98">
                  <a:moveTo>
                    <a:pt x="353" y="80"/>
                  </a:moveTo>
                  <a:lnTo>
                    <a:pt x="348" y="79"/>
                  </a:lnTo>
                  <a:lnTo>
                    <a:pt x="336" y="78"/>
                  </a:lnTo>
                  <a:lnTo>
                    <a:pt x="319" y="74"/>
                  </a:lnTo>
                  <a:lnTo>
                    <a:pt x="296" y="70"/>
                  </a:lnTo>
                  <a:lnTo>
                    <a:pt x="270" y="65"/>
                  </a:lnTo>
                  <a:lnTo>
                    <a:pt x="240" y="60"/>
                  </a:lnTo>
                  <a:lnTo>
                    <a:pt x="209" y="54"/>
                  </a:lnTo>
                  <a:lnTo>
                    <a:pt x="177" y="48"/>
                  </a:lnTo>
                  <a:lnTo>
                    <a:pt x="145" y="41"/>
                  </a:lnTo>
                  <a:lnTo>
                    <a:pt x="112" y="36"/>
                  </a:lnTo>
                  <a:lnTo>
                    <a:pt x="84" y="31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8" y="18"/>
                  </a:lnTo>
                  <a:lnTo>
                    <a:pt x="7" y="17"/>
                  </a:lnTo>
                  <a:lnTo>
                    <a:pt x="3" y="15"/>
                  </a:lnTo>
                  <a:lnTo>
                    <a:pt x="0" y="32"/>
                  </a:lnTo>
                  <a:lnTo>
                    <a:pt x="352" y="98"/>
                  </a:lnTo>
                  <a:lnTo>
                    <a:pt x="353" y="98"/>
                  </a:lnTo>
                  <a:lnTo>
                    <a:pt x="354" y="98"/>
                  </a:lnTo>
                  <a:lnTo>
                    <a:pt x="356" y="98"/>
                  </a:lnTo>
                  <a:lnTo>
                    <a:pt x="357" y="98"/>
                  </a:lnTo>
                  <a:lnTo>
                    <a:pt x="558" y="15"/>
                  </a:lnTo>
                  <a:lnTo>
                    <a:pt x="551" y="0"/>
                  </a:lnTo>
                  <a:lnTo>
                    <a:pt x="544" y="4"/>
                  </a:lnTo>
                  <a:lnTo>
                    <a:pt x="522" y="13"/>
                  </a:lnTo>
                  <a:lnTo>
                    <a:pt x="490" y="25"/>
                  </a:lnTo>
                  <a:lnTo>
                    <a:pt x="454" y="40"/>
                  </a:lnTo>
                  <a:lnTo>
                    <a:pt x="418" y="54"/>
                  </a:lnTo>
                  <a:lnTo>
                    <a:pt x="387" y="67"/>
                  </a:lnTo>
                  <a:lnTo>
                    <a:pt x="364" y="76"/>
                  </a:lnTo>
                  <a:lnTo>
                    <a:pt x="353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Group 499"/>
          <p:cNvGrpSpPr>
            <a:grpSpLocks noChangeAspect="1"/>
          </p:cNvGrpSpPr>
          <p:nvPr/>
        </p:nvGrpSpPr>
        <p:grpSpPr bwMode="auto">
          <a:xfrm>
            <a:off x="757726" y="913579"/>
            <a:ext cx="424489" cy="424489"/>
            <a:chOff x="2933" y="912"/>
            <a:chExt cx="430" cy="430"/>
          </a:xfrm>
        </p:grpSpPr>
        <p:sp>
          <p:nvSpPr>
            <p:cNvPr id="34" name="AutoShape 500"/>
            <p:cNvSpPr>
              <a:spLocks noChangeAspect="1" noChangeArrowheads="1" noTextEdit="1"/>
            </p:cNvSpPr>
            <p:nvPr/>
          </p:nvSpPr>
          <p:spPr bwMode="auto">
            <a:xfrm>
              <a:off x="2933" y="912"/>
              <a:ext cx="43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01"/>
            <p:cNvSpPr>
              <a:spLocks/>
            </p:cNvSpPr>
            <p:nvPr/>
          </p:nvSpPr>
          <p:spPr bwMode="auto">
            <a:xfrm>
              <a:off x="2933" y="1208"/>
              <a:ext cx="134" cy="134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0 h 403"/>
                <a:gd name="T4" fmla="*/ 0 w 403"/>
                <a:gd name="T5" fmla="*/ 0 h 403"/>
                <a:gd name="T6" fmla="*/ 0 w 403"/>
                <a:gd name="T7" fmla="*/ 0 h 403"/>
                <a:gd name="T8" fmla="*/ 0 w 403"/>
                <a:gd name="T9" fmla="*/ 0 h 403"/>
                <a:gd name="T10" fmla="*/ 0 w 403"/>
                <a:gd name="T11" fmla="*/ 0 h 403"/>
                <a:gd name="T12" fmla="*/ 0 w 403"/>
                <a:gd name="T13" fmla="*/ 0 h 403"/>
                <a:gd name="T14" fmla="*/ 0 w 403"/>
                <a:gd name="T15" fmla="*/ 0 h 403"/>
                <a:gd name="T16" fmla="*/ 0 w 403"/>
                <a:gd name="T17" fmla="*/ 0 h 403"/>
                <a:gd name="T18" fmla="*/ 0 w 403"/>
                <a:gd name="T19" fmla="*/ 0 h 403"/>
                <a:gd name="T20" fmla="*/ 0 w 403"/>
                <a:gd name="T21" fmla="*/ 0 h 403"/>
                <a:gd name="T22" fmla="*/ 0 w 403"/>
                <a:gd name="T23" fmla="*/ 0 h 403"/>
                <a:gd name="T24" fmla="*/ 0 w 403"/>
                <a:gd name="T25" fmla="*/ 0 h 403"/>
                <a:gd name="T26" fmla="*/ 0 w 403"/>
                <a:gd name="T27" fmla="*/ 0 h 403"/>
                <a:gd name="T28" fmla="*/ 0 w 403"/>
                <a:gd name="T29" fmla="*/ 0 h 403"/>
                <a:gd name="T30" fmla="*/ 0 w 403"/>
                <a:gd name="T31" fmla="*/ 0 h 403"/>
                <a:gd name="T32" fmla="*/ 0 w 403"/>
                <a:gd name="T33" fmla="*/ 0 h 403"/>
                <a:gd name="T34" fmla="*/ 0 w 403"/>
                <a:gd name="T35" fmla="*/ 0 h 403"/>
                <a:gd name="T36" fmla="*/ 0 w 403"/>
                <a:gd name="T37" fmla="*/ 0 h 403"/>
                <a:gd name="T38" fmla="*/ 0 w 403"/>
                <a:gd name="T39" fmla="*/ 0 h 403"/>
                <a:gd name="T40" fmla="*/ 0 w 403"/>
                <a:gd name="T41" fmla="*/ 0 h 403"/>
                <a:gd name="T42" fmla="*/ 0 w 403"/>
                <a:gd name="T43" fmla="*/ 0 h 403"/>
                <a:gd name="T44" fmla="*/ 0 w 403"/>
                <a:gd name="T45" fmla="*/ 0 h 403"/>
                <a:gd name="T46" fmla="*/ 0 w 403"/>
                <a:gd name="T47" fmla="*/ 0 h 403"/>
                <a:gd name="T48" fmla="*/ 0 w 403"/>
                <a:gd name="T49" fmla="*/ 0 h 403"/>
                <a:gd name="T50" fmla="*/ 0 w 403"/>
                <a:gd name="T51" fmla="*/ 0 h 403"/>
                <a:gd name="T52" fmla="*/ 0 w 403"/>
                <a:gd name="T53" fmla="*/ 0 h 403"/>
                <a:gd name="T54" fmla="*/ 0 w 403"/>
                <a:gd name="T55" fmla="*/ 0 h 403"/>
                <a:gd name="T56" fmla="*/ 0 w 403"/>
                <a:gd name="T57" fmla="*/ 0 h 403"/>
                <a:gd name="T58" fmla="*/ 0 w 403"/>
                <a:gd name="T59" fmla="*/ 0 h 403"/>
                <a:gd name="T60" fmla="*/ 0 w 403"/>
                <a:gd name="T61" fmla="*/ 0 h 403"/>
                <a:gd name="T62" fmla="*/ 0 w 403"/>
                <a:gd name="T63" fmla="*/ 0 h 403"/>
                <a:gd name="T64" fmla="*/ 0 w 403"/>
                <a:gd name="T65" fmla="*/ 0 h 4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3"/>
                <a:gd name="T100" fmla="*/ 0 h 403"/>
                <a:gd name="T101" fmla="*/ 403 w 403"/>
                <a:gd name="T102" fmla="*/ 403 h 4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3" h="403">
                  <a:moveTo>
                    <a:pt x="403" y="201"/>
                  </a:moveTo>
                  <a:lnTo>
                    <a:pt x="399" y="241"/>
                  </a:lnTo>
                  <a:lnTo>
                    <a:pt x="387" y="280"/>
                  </a:lnTo>
                  <a:lnTo>
                    <a:pt x="369" y="314"/>
                  </a:lnTo>
                  <a:lnTo>
                    <a:pt x="345" y="343"/>
                  </a:lnTo>
                  <a:lnTo>
                    <a:pt x="315" y="368"/>
                  </a:lnTo>
                  <a:lnTo>
                    <a:pt x="281" y="387"/>
                  </a:lnTo>
                  <a:lnTo>
                    <a:pt x="242" y="399"/>
                  </a:lnTo>
                  <a:lnTo>
                    <a:pt x="202" y="403"/>
                  </a:lnTo>
                  <a:lnTo>
                    <a:pt x="162" y="399"/>
                  </a:lnTo>
                  <a:lnTo>
                    <a:pt x="123" y="387"/>
                  </a:lnTo>
                  <a:lnTo>
                    <a:pt x="89" y="368"/>
                  </a:lnTo>
                  <a:lnTo>
                    <a:pt x="60" y="343"/>
                  </a:lnTo>
                  <a:lnTo>
                    <a:pt x="35" y="314"/>
                  </a:lnTo>
                  <a:lnTo>
                    <a:pt x="16" y="280"/>
                  </a:lnTo>
                  <a:lnTo>
                    <a:pt x="4" y="241"/>
                  </a:lnTo>
                  <a:lnTo>
                    <a:pt x="0" y="201"/>
                  </a:lnTo>
                  <a:lnTo>
                    <a:pt x="4" y="161"/>
                  </a:lnTo>
                  <a:lnTo>
                    <a:pt x="16" y="122"/>
                  </a:lnTo>
                  <a:lnTo>
                    <a:pt x="35" y="88"/>
                  </a:lnTo>
                  <a:lnTo>
                    <a:pt x="60" y="58"/>
                  </a:lnTo>
                  <a:lnTo>
                    <a:pt x="89" y="34"/>
                  </a:lnTo>
                  <a:lnTo>
                    <a:pt x="123" y="16"/>
                  </a:lnTo>
                  <a:lnTo>
                    <a:pt x="162" y="4"/>
                  </a:lnTo>
                  <a:lnTo>
                    <a:pt x="202" y="0"/>
                  </a:lnTo>
                  <a:lnTo>
                    <a:pt x="242" y="4"/>
                  </a:lnTo>
                  <a:lnTo>
                    <a:pt x="281" y="16"/>
                  </a:lnTo>
                  <a:lnTo>
                    <a:pt x="315" y="34"/>
                  </a:lnTo>
                  <a:lnTo>
                    <a:pt x="345" y="58"/>
                  </a:lnTo>
                  <a:lnTo>
                    <a:pt x="369" y="88"/>
                  </a:lnTo>
                  <a:lnTo>
                    <a:pt x="387" y="122"/>
                  </a:lnTo>
                  <a:lnTo>
                    <a:pt x="399" y="161"/>
                  </a:lnTo>
                  <a:lnTo>
                    <a:pt x="403" y="20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502"/>
            <p:cNvSpPr>
              <a:spLocks/>
            </p:cNvSpPr>
            <p:nvPr/>
          </p:nvSpPr>
          <p:spPr bwMode="auto">
            <a:xfrm>
              <a:off x="3261" y="961"/>
              <a:ext cx="102" cy="102"/>
            </a:xfrm>
            <a:custGeom>
              <a:avLst/>
              <a:gdLst>
                <a:gd name="T0" fmla="*/ 0 w 306"/>
                <a:gd name="T1" fmla="*/ 0 h 306"/>
                <a:gd name="T2" fmla="*/ 0 w 306"/>
                <a:gd name="T3" fmla="*/ 0 h 306"/>
                <a:gd name="T4" fmla="*/ 0 w 306"/>
                <a:gd name="T5" fmla="*/ 0 h 306"/>
                <a:gd name="T6" fmla="*/ 0 w 306"/>
                <a:gd name="T7" fmla="*/ 0 h 306"/>
                <a:gd name="T8" fmla="*/ 0 w 306"/>
                <a:gd name="T9" fmla="*/ 0 h 306"/>
                <a:gd name="T10" fmla="*/ 0 w 306"/>
                <a:gd name="T11" fmla="*/ 0 h 306"/>
                <a:gd name="T12" fmla="*/ 0 w 306"/>
                <a:gd name="T13" fmla="*/ 0 h 306"/>
                <a:gd name="T14" fmla="*/ 0 w 306"/>
                <a:gd name="T15" fmla="*/ 0 h 306"/>
                <a:gd name="T16" fmla="*/ 0 w 306"/>
                <a:gd name="T17" fmla="*/ 0 h 306"/>
                <a:gd name="T18" fmla="*/ 0 w 306"/>
                <a:gd name="T19" fmla="*/ 0 h 306"/>
                <a:gd name="T20" fmla="*/ 0 w 306"/>
                <a:gd name="T21" fmla="*/ 0 h 306"/>
                <a:gd name="T22" fmla="*/ 0 w 306"/>
                <a:gd name="T23" fmla="*/ 0 h 306"/>
                <a:gd name="T24" fmla="*/ 0 w 306"/>
                <a:gd name="T25" fmla="*/ 0 h 306"/>
                <a:gd name="T26" fmla="*/ 0 w 306"/>
                <a:gd name="T27" fmla="*/ 0 h 306"/>
                <a:gd name="T28" fmla="*/ 0 w 306"/>
                <a:gd name="T29" fmla="*/ 0 h 306"/>
                <a:gd name="T30" fmla="*/ 0 w 306"/>
                <a:gd name="T31" fmla="*/ 0 h 306"/>
                <a:gd name="T32" fmla="*/ 0 w 306"/>
                <a:gd name="T33" fmla="*/ 0 h 306"/>
                <a:gd name="T34" fmla="*/ 0 w 306"/>
                <a:gd name="T35" fmla="*/ 0 h 306"/>
                <a:gd name="T36" fmla="*/ 0 w 306"/>
                <a:gd name="T37" fmla="*/ 0 h 306"/>
                <a:gd name="T38" fmla="*/ 0 w 306"/>
                <a:gd name="T39" fmla="*/ 0 h 306"/>
                <a:gd name="T40" fmla="*/ 0 w 306"/>
                <a:gd name="T41" fmla="*/ 0 h 306"/>
                <a:gd name="T42" fmla="*/ 0 w 306"/>
                <a:gd name="T43" fmla="*/ 0 h 306"/>
                <a:gd name="T44" fmla="*/ 0 w 306"/>
                <a:gd name="T45" fmla="*/ 0 h 306"/>
                <a:gd name="T46" fmla="*/ 0 w 306"/>
                <a:gd name="T47" fmla="*/ 0 h 306"/>
                <a:gd name="T48" fmla="*/ 0 w 306"/>
                <a:gd name="T49" fmla="*/ 0 h 306"/>
                <a:gd name="T50" fmla="*/ 0 w 306"/>
                <a:gd name="T51" fmla="*/ 0 h 306"/>
                <a:gd name="T52" fmla="*/ 0 w 306"/>
                <a:gd name="T53" fmla="*/ 0 h 306"/>
                <a:gd name="T54" fmla="*/ 0 w 306"/>
                <a:gd name="T55" fmla="*/ 0 h 306"/>
                <a:gd name="T56" fmla="*/ 0 w 306"/>
                <a:gd name="T57" fmla="*/ 0 h 306"/>
                <a:gd name="T58" fmla="*/ 0 w 306"/>
                <a:gd name="T59" fmla="*/ 0 h 306"/>
                <a:gd name="T60" fmla="*/ 0 w 306"/>
                <a:gd name="T61" fmla="*/ 0 h 306"/>
                <a:gd name="T62" fmla="*/ 0 w 306"/>
                <a:gd name="T63" fmla="*/ 0 h 306"/>
                <a:gd name="T64" fmla="*/ 0 w 306"/>
                <a:gd name="T65" fmla="*/ 0 h 3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6"/>
                <a:gd name="T100" fmla="*/ 0 h 306"/>
                <a:gd name="T101" fmla="*/ 306 w 306"/>
                <a:gd name="T102" fmla="*/ 306 h 3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6" h="306">
                  <a:moveTo>
                    <a:pt x="306" y="153"/>
                  </a:moveTo>
                  <a:lnTo>
                    <a:pt x="303" y="184"/>
                  </a:lnTo>
                  <a:lnTo>
                    <a:pt x="294" y="213"/>
                  </a:lnTo>
                  <a:lnTo>
                    <a:pt x="280" y="239"/>
                  </a:lnTo>
                  <a:lnTo>
                    <a:pt x="261" y="261"/>
                  </a:lnTo>
                  <a:lnTo>
                    <a:pt x="239" y="280"/>
                  </a:lnTo>
                  <a:lnTo>
                    <a:pt x="213" y="294"/>
                  </a:lnTo>
                  <a:lnTo>
                    <a:pt x="184" y="303"/>
                  </a:lnTo>
                  <a:lnTo>
                    <a:pt x="153" y="306"/>
                  </a:lnTo>
                  <a:lnTo>
                    <a:pt x="122" y="303"/>
                  </a:lnTo>
                  <a:lnTo>
                    <a:pt x="94" y="294"/>
                  </a:lnTo>
                  <a:lnTo>
                    <a:pt x="68" y="280"/>
                  </a:lnTo>
                  <a:lnTo>
                    <a:pt x="46" y="261"/>
                  </a:lnTo>
                  <a:lnTo>
                    <a:pt x="26" y="239"/>
                  </a:lnTo>
                  <a:lnTo>
                    <a:pt x="12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6" y="46"/>
                  </a:lnTo>
                  <a:lnTo>
                    <a:pt x="68" y="26"/>
                  </a:lnTo>
                  <a:lnTo>
                    <a:pt x="94" y="12"/>
                  </a:lnTo>
                  <a:lnTo>
                    <a:pt x="122" y="3"/>
                  </a:lnTo>
                  <a:lnTo>
                    <a:pt x="153" y="0"/>
                  </a:lnTo>
                  <a:lnTo>
                    <a:pt x="184" y="3"/>
                  </a:lnTo>
                  <a:lnTo>
                    <a:pt x="213" y="12"/>
                  </a:lnTo>
                  <a:lnTo>
                    <a:pt x="239" y="26"/>
                  </a:lnTo>
                  <a:lnTo>
                    <a:pt x="261" y="46"/>
                  </a:lnTo>
                  <a:lnTo>
                    <a:pt x="280" y="68"/>
                  </a:lnTo>
                  <a:lnTo>
                    <a:pt x="294" y="94"/>
                  </a:lnTo>
                  <a:lnTo>
                    <a:pt x="303" y="122"/>
                  </a:lnTo>
                  <a:lnTo>
                    <a:pt x="306" y="15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503"/>
            <p:cNvSpPr>
              <a:spLocks/>
            </p:cNvSpPr>
            <p:nvPr/>
          </p:nvSpPr>
          <p:spPr bwMode="auto">
            <a:xfrm>
              <a:off x="2945" y="934"/>
              <a:ext cx="393" cy="394"/>
            </a:xfrm>
            <a:custGeom>
              <a:avLst/>
              <a:gdLst>
                <a:gd name="T0" fmla="*/ 0 w 1181"/>
                <a:gd name="T1" fmla="*/ 0 h 1182"/>
                <a:gd name="T2" fmla="*/ 0 w 1181"/>
                <a:gd name="T3" fmla="*/ 0 h 1182"/>
                <a:gd name="T4" fmla="*/ 0 w 1181"/>
                <a:gd name="T5" fmla="*/ 0 h 1182"/>
                <a:gd name="T6" fmla="*/ 0 w 1181"/>
                <a:gd name="T7" fmla="*/ 0 h 1182"/>
                <a:gd name="T8" fmla="*/ 0 w 1181"/>
                <a:gd name="T9" fmla="*/ 0 h 1182"/>
                <a:gd name="T10" fmla="*/ 0 w 1181"/>
                <a:gd name="T11" fmla="*/ 0 h 1182"/>
                <a:gd name="T12" fmla="*/ 0 w 1181"/>
                <a:gd name="T13" fmla="*/ 0 h 1182"/>
                <a:gd name="T14" fmla="*/ 0 w 1181"/>
                <a:gd name="T15" fmla="*/ 0 h 1182"/>
                <a:gd name="T16" fmla="*/ 0 w 1181"/>
                <a:gd name="T17" fmla="*/ 0 h 1182"/>
                <a:gd name="T18" fmla="*/ 0 w 1181"/>
                <a:gd name="T19" fmla="*/ 0 h 1182"/>
                <a:gd name="T20" fmla="*/ 0 w 1181"/>
                <a:gd name="T21" fmla="*/ 0 h 1182"/>
                <a:gd name="T22" fmla="*/ 0 w 1181"/>
                <a:gd name="T23" fmla="*/ 0 h 1182"/>
                <a:gd name="T24" fmla="*/ 0 w 1181"/>
                <a:gd name="T25" fmla="*/ 0 h 1182"/>
                <a:gd name="T26" fmla="*/ 0 w 1181"/>
                <a:gd name="T27" fmla="*/ 0 h 1182"/>
                <a:gd name="T28" fmla="*/ 0 w 1181"/>
                <a:gd name="T29" fmla="*/ 0 h 1182"/>
                <a:gd name="T30" fmla="*/ 0 w 1181"/>
                <a:gd name="T31" fmla="*/ 0 h 1182"/>
                <a:gd name="T32" fmla="*/ 0 w 1181"/>
                <a:gd name="T33" fmla="*/ 0 h 1182"/>
                <a:gd name="T34" fmla="*/ 0 w 1181"/>
                <a:gd name="T35" fmla="*/ 0 h 1182"/>
                <a:gd name="T36" fmla="*/ 0 w 1181"/>
                <a:gd name="T37" fmla="*/ 0 h 1182"/>
                <a:gd name="T38" fmla="*/ 0 w 1181"/>
                <a:gd name="T39" fmla="*/ 0 h 1182"/>
                <a:gd name="T40" fmla="*/ 0 w 1181"/>
                <a:gd name="T41" fmla="*/ 0 h 1182"/>
                <a:gd name="T42" fmla="*/ 0 w 1181"/>
                <a:gd name="T43" fmla="*/ 0 h 1182"/>
                <a:gd name="T44" fmla="*/ 0 w 1181"/>
                <a:gd name="T45" fmla="*/ 0 h 1182"/>
                <a:gd name="T46" fmla="*/ 0 w 1181"/>
                <a:gd name="T47" fmla="*/ 0 h 1182"/>
                <a:gd name="T48" fmla="*/ 0 w 1181"/>
                <a:gd name="T49" fmla="*/ 0 h 1182"/>
                <a:gd name="T50" fmla="*/ 0 w 1181"/>
                <a:gd name="T51" fmla="*/ 0 h 1182"/>
                <a:gd name="T52" fmla="*/ 0 w 1181"/>
                <a:gd name="T53" fmla="*/ 0 h 1182"/>
                <a:gd name="T54" fmla="*/ 0 w 1181"/>
                <a:gd name="T55" fmla="*/ 0 h 1182"/>
                <a:gd name="T56" fmla="*/ 0 w 1181"/>
                <a:gd name="T57" fmla="*/ 0 h 1182"/>
                <a:gd name="T58" fmla="*/ 0 w 1181"/>
                <a:gd name="T59" fmla="*/ 0 h 1182"/>
                <a:gd name="T60" fmla="*/ 0 w 1181"/>
                <a:gd name="T61" fmla="*/ 0 h 1182"/>
                <a:gd name="T62" fmla="*/ 0 w 1181"/>
                <a:gd name="T63" fmla="*/ 0 h 1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81"/>
                <a:gd name="T97" fmla="*/ 0 h 1182"/>
                <a:gd name="T98" fmla="*/ 1181 w 1181"/>
                <a:gd name="T99" fmla="*/ 1182 h 1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81" h="1182">
                  <a:moveTo>
                    <a:pt x="1181" y="591"/>
                  </a:moveTo>
                  <a:lnTo>
                    <a:pt x="1179" y="652"/>
                  </a:lnTo>
                  <a:lnTo>
                    <a:pt x="1170" y="710"/>
                  </a:lnTo>
                  <a:lnTo>
                    <a:pt x="1155" y="767"/>
                  </a:lnTo>
                  <a:lnTo>
                    <a:pt x="1135" y="821"/>
                  </a:lnTo>
                  <a:lnTo>
                    <a:pt x="1110" y="872"/>
                  </a:lnTo>
                  <a:lnTo>
                    <a:pt x="1080" y="921"/>
                  </a:lnTo>
                  <a:lnTo>
                    <a:pt x="1046" y="967"/>
                  </a:lnTo>
                  <a:lnTo>
                    <a:pt x="1009" y="1008"/>
                  </a:lnTo>
                  <a:lnTo>
                    <a:pt x="966" y="1047"/>
                  </a:lnTo>
                  <a:lnTo>
                    <a:pt x="921" y="1081"/>
                  </a:lnTo>
                  <a:lnTo>
                    <a:pt x="872" y="1110"/>
                  </a:lnTo>
                  <a:lnTo>
                    <a:pt x="821" y="1135"/>
                  </a:lnTo>
                  <a:lnTo>
                    <a:pt x="767" y="1156"/>
                  </a:lnTo>
                  <a:lnTo>
                    <a:pt x="710" y="1170"/>
                  </a:lnTo>
                  <a:lnTo>
                    <a:pt x="651" y="1179"/>
                  </a:lnTo>
                  <a:lnTo>
                    <a:pt x="591" y="1182"/>
                  </a:lnTo>
                  <a:lnTo>
                    <a:pt x="530" y="1179"/>
                  </a:lnTo>
                  <a:lnTo>
                    <a:pt x="471" y="1170"/>
                  </a:lnTo>
                  <a:lnTo>
                    <a:pt x="414" y="1156"/>
                  </a:lnTo>
                  <a:lnTo>
                    <a:pt x="360" y="1135"/>
                  </a:lnTo>
                  <a:lnTo>
                    <a:pt x="310" y="1110"/>
                  </a:lnTo>
                  <a:lnTo>
                    <a:pt x="260" y="1081"/>
                  </a:lnTo>
                  <a:lnTo>
                    <a:pt x="215" y="1047"/>
                  </a:lnTo>
                  <a:lnTo>
                    <a:pt x="174" y="1008"/>
                  </a:lnTo>
                  <a:lnTo>
                    <a:pt x="135" y="967"/>
                  </a:lnTo>
                  <a:lnTo>
                    <a:pt x="101" y="921"/>
                  </a:lnTo>
                  <a:lnTo>
                    <a:pt x="71" y="872"/>
                  </a:lnTo>
                  <a:lnTo>
                    <a:pt x="47" y="821"/>
                  </a:lnTo>
                  <a:lnTo>
                    <a:pt x="26" y="767"/>
                  </a:lnTo>
                  <a:lnTo>
                    <a:pt x="12" y="710"/>
                  </a:lnTo>
                  <a:lnTo>
                    <a:pt x="3" y="652"/>
                  </a:lnTo>
                  <a:lnTo>
                    <a:pt x="0" y="591"/>
                  </a:lnTo>
                  <a:lnTo>
                    <a:pt x="3" y="530"/>
                  </a:lnTo>
                  <a:lnTo>
                    <a:pt x="12" y="472"/>
                  </a:lnTo>
                  <a:lnTo>
                    <a:pt x="26" y="415"/>
                  </a:lnTo>
                  <a:lnTo>
                    <a:pt x="47" y="360"/>
                  </a:lnTo>
                  <a:lnTo>
                    <a:pt x="71" y="310"/>
                  </a:lnTo>
                  <a:lnTo>
                    <a:pt x="101" y="261"/>
                  </a:lnTo>
                  <a:lnTo>
                    <a:pt x="135" y="215"/>
                  </a:lnTo>
                  <a:lnTo>
                    <a:pt x="174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10" y="72"/>
                  </a:lnTo>
                  <a:lnTo>
                    <a:pt x="360" y="47"/>
                  </a:lnTo>
                  <a:lnTo>
                    <a:pt x="414" y="26"/>
                  </a:lnTo>
                  <a:lnTo>
                    <a:pt x="471" y="12"/>
                  </a:lnTo>
                  <a:lnTo>
                    <a:pt x="530" y="3"/>
                  </a:lnTo>
                  <a:lnTo>
                    <a:pt x="591" y="0"/>
                  </a:lnTo>
                  <a:lnTo>
                    <a:pt x="651" y="3"/>
                  </a:lnTo>
                  <a:lnTo>
                    <a:pt x="710" y="12"/>
                  </a:lnTo>
                  <a:lnTo>
                    <a:pt x="767" y="26"/>
                  </a:lnTo>
                  <a:lnTo>
                    <a:pt x="821" y="47"/>
                  </a:lnTo>
                  <a:lnTo>
                    <a:pt x="872" y="72"/>
                  </a:lnTo>
                  <a:lnTo>
                    <a:pt x="921" y="101"/>
                  </a:lnTo>
                  <a:lnTo>
                    <a:pt x="966" y="135"/>
                  </a:lnTo>
                  <a:lnTo>
                    <a:pt x="1009" y="173"/>
                  </a:lnTo>
                  <a:lnTo>
                    <a:pt x="1046" y="215"/>
                  </a:lnTo>
                  <a:lnTo>
                    <a:pt x="1080" y="261"/>
                  </a:lnTo>
                  <a:lnTo>
                    <a:pt x="1110" y="310"/>
                  </a:lnTo>
                  <a:lnTo>
                    <a:pt x="1135" y="360"/>
                  </a:lnTo>
                  <a:lnTo>
                    <a:pt x="1155" y="415"/>
                  </a:lnTo>
                  <a:lnTo>
                    <a:pt x="1170" y="472"/>
                  </a:lnTo>
                  <a:lnTo>
                    <a:pt x="1179" y="530"/>
                  </a:lnTo>
                  <a:lnTo>
                    <a:pt x="1181" y="59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50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5"/>
            <p:cNvSpPr>
              <a:spLocks/>
            </p:cNvSpPr>
            <p:nvPr/>
          </p:nvSpPr>
          <p:spPr bwMode="auto">
            <a:xfrm>
              <a:off x="2979" y="964"/>
              <a:ext cx="308" cy="344"/>
            </a:xfrm>
            <a:custGeom>
              <a:avLst/>
              <a:gdLst>
                <a:gd name="T0" fmla="*/ 0 w 922"/>
                <a:gd name="T1" fmla="*/ 0 h 1032"/>
                <a:gd name="T2" fmla="*/ 0 w 922"/>
                <a:gd name="T3" fmla="*/ 0 h 1032"/>
                <a:gd name="T4" fmla="*/ 0 w 922"/>
                <a:gd name="T5" fmla="*/ 0 h 1032"/>
                <a:gd name="T6" fmla="*/ 0 w 922"/>
                <a:gd name="T7" fmla="*/ 0 h 1032"/>
                <a:gd name="T8" fmla="*/ 0 w 922"/>
                <a:gd name="T9" fmla="*/ 0 h 1032"/>
                <a:gd name="T10" fmla="*/ 0 w 922"/>
                <a:gd name="T11" fmla="*/ 0 h 1032"/>
                <a:gd name="T12" fmla="*/ 0 w 922"/>
                <a:gd name="T13" fmla="*/ 0 h 1032"/>
                <a:gd name="T14" fmla="*/ 0 w 922"/>
                <a:gd name="T15" fmla="*/ 0 h 1032"/>
                <a:gd name="T16" fmla="*/ 0 w 922"/>
                <a:gd name="T17" fmla="*/ 0 h 1032"/>
                <a:gd name="T18" fmla="*/ 0 w 922"/>
                <a:gd name="T19" fmla="*/ 0 h 1032"/>
                <a:gd name="T20" fmla="*/ 0 w 922"/>
                <a:gd name="T21" fmla="*/ 0 h 1032"/>
                <a:gd name="T22" fmla="*/ 0 w 922"/>
                <a:gd name="T23" fmla="*/ 0 h 1032"/>
                <a:gd name="T24" fmla="*/ 0 w 922"/>
                <a:gd name="T25" fmla="*/ 0 h 1032"/>
                <a:gd name="T26" fmla="*/ 0 w 922"/>
                <a:gd name="T27" fmla="*/ 0 h 1032"/>
                <a:gd name="T28" fmla="*/ 0 w 922"/>
                <a:gd name="T29" fmla="*/ 0 h 1032"/>
                <a:gd name="T30" fmla="*/ 0 w 922"/>
                <a:gd name="T31" fmla="*/ 0 h 1032"/>
                <a:gd name="T32" fmla="*/ 0 w 922"/>
                <a:gd name="T33" fmla="*/ 0 h 1032"/>
                <a:gd name="T34" fmla="*/ 0 w 922"/>
                <a:gd name="T35" fmla="*/ 0 h 1032"/>
                <a:gd name="T36" fmla="*/ 0 w 922"/>
                <a:gd name="T37" fmla="*/ 0 h 1032"/>
                <a:gd name="T38" fmla="*/ 0 w 922"/>
                <a:gd name="T39" fmla="*/ 0 h 1032"/>
                <a:gd name="T40" fmla="*/ 0 w 922"/>
                <a:gd name="T41" fmla="*/ 0 h 1032"/>
                <a:gd name="T42" fmla="*/ 0 w 922"/>
                <a:gd name="T43" fmla="*/ 0 h 1032"/>
                <a:gd name="T44" fmla="*/ 0 w 922"/>
                <a:gd name="T45" fmla="*/ 0 h 1032"/>
                <a:gd name="T46" fmla="*/ 0 w 922"/>
                <a:gd name="T47" fmla="*/ 0 h 1032"/>
                <a:gd name="T48" fmla="*/ 0 w 922"/>
                <a:gd name="T49" fmla="*/ 0 h 1032"/>
                <a:gd name="T50" fmla="*/ 0 w 922"/>
                <a:gd name="T51" fmla="*/ 0 h 1032"/>
                <a:gd name="T52" fmla="*/ 0 w 922"/>
                <a:gd name="T53" fmla="*/ 0 h 1032"/>
                <a:gd name="T54" fmla="*/ 0 w 922"/>
                <a:gd name="T55" fmla="*/ 0 h 1032"/>
                <a:gd name="T56" fmla="*/ 0 w 922"/>
                <a:gd name="T57" fmla="*/ 0 h 1032"/>
                <a:gd name="T58" fmla="*/ 0 w 922"/>
                <a:gd name="T59" fmla="*/ 0 h 1032"/>
                <a:gd name="T60" fmla="*/ 0 w 922"/>
                <a:gd name="T61" fmla="*/ 0 h 1032"/>
                <a:gd name="T62" fmla="*/ 0 w 922"/>
                <a:gd name="T63" fmla="*/ 0 h 1032"/>
                <a:gd name="T64" fmla="*/ 0 w 922"/>
                <a:gd name="T65" fmla="*/ 0 h 1032"/>
                <a:gd name="T66" fmla="*/ 0 w 922"/>
                <a:gd name="T67" fmla="*/ 0 h 1032"/>
                <a:gd name="T68" fmla="*/ 0 w 922"/>
                <a:gd name="T69" fmla="*/ 0 h 1032"/>
                <a:gd name="T70" fmla="*/ 0 w 922"/>
                <a:gd name="T71" fmla="*/ 0 h 1032"/>
                <a:gd name="T72" fmla="*/ 0 w 922"/>
                <a:gd name="T73" fmla="*/ 0 h 1032"/>
                <a:gd name="T74" fmla="*/ 0 w 922"/>
                <a:gd name="T75" fmla="*/ 0 h 1032"/>
                <a:gd name="T76" fmla="*/ 0 w 922"/>
                <a:gd name="T77" fmla="*/ 0 h 1032"/>
                <a:gd name="T78" fmla="*/ 0 w 922"/>
                <a:gd name="T79" fmla="*/ 0 h 1032"/>
                <a:gd name="T80" fmla="*/ 0 w 922"/>
                <a:gd name="T81" fmla="*/ 0 h 1032"/>
                <a:gd name="T82" fmla="*/ 0 w 922"/>
                <a:gd name="T83" fmla="*/ 0 h 1032"/>
                <a:gd name="T84" fmla="*/ 0 w 922"/>
                <a:gd name="T85" fmla="*/ 0 h 1032"/>
                <a:gd name="T86" fmla="*/ 0 w 922"/>
                <a:gd name="T87" fmla="*/ 0 h 1032"/>
                <a:gd name="T88" fmla="*/ 0 w 922"/>
                <a:gd name="T89" fmla="*/ 0 h 1032"/>
                <a:gd name="T90" fmla="*/ 0 w 922"/>
                <a:gd name="T91" fmla="*/ 0 h 10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2"/>
                <a:gd name="T139" fmla="*/ 0 h 1032"/>
                <a:gd name="T140" fmla="*/ 922 w 922"/>
                <a:gd name="T141" fmla="*/ 1032 h 10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2" h="1032">
                  <a:moveTo>
                    <a:pt x="885" y="112"/>
                  </a:moveTo>
                  <a:lnTo>
                    <a:pt x="787" y="80"/>
                  </a:lnTo>
                  <a:lnTo>
                    <a:pt x="782" y="68"/>
                  </a:lnTo>
                  <a:lnTo>
                    <a:pt x="774" y="59"/>
                  </a:lnTo>
                  <a:lnTo>
                    <a:pt x="765" y="52"/>
                  </a:lnTo>
                  <a:lnTo>
                    <a:pt x="753" y="46"/>
                  </a:lnTo>
                  <a:lnTo>
                    <a:pt x="621" y="2"/>
                  </a:lnTo>
                  <a:lnTo>
                    <a:pt x="616" y="1"/>
                  </a:lnTo>
                  <a:lnTo>
                    <a:pt x="610" y="0"/>
                  </a:lnTo>
                  <a:lnTo>
                    <a:pt x="604" y="0"/>
                  </a:lnTo>
                  <a:lnTo>
                    <a:pt x="598" y="0"/>
                  </a:lnTo>
                  <a:lnTo>
                    <a:pt x="180" y="44"/>
                  </a:lnTo>
                  <a:lnTo>
                    <a:pt x="169" y="45"/>
                  </a:lnTo>
                  <a:lnTo>
                    <a:pt x="160" y="49"/>
                  </a:lnTo>
                  <a:lnTo>
                    <a:pt x="152" y="54"/>
                  </a:lnTo>
                  <a:lnTo>
                    <a:pt x="146" y="61"/>
                  </a:lnTo>
                  <a:lnTo>
                    <a:pt x="139" y="70"/>
                  </a:lnTo>
                  <a:lnTo>
                    <a:pt x="136" y="77"/>
                  </a:lnTo>
                  <a:lnTo>
                    <a:pt x="133" y="88"/>
                  </a:lnTo>
                  <a:lnTo>
                    <a:pt x="132" y="98"/>
                  </a:lnTo>
                  <a:lnTo>
                    <a:pt x="132" y="515"/>
                  </a:lnTo>
                  <a:lnTo>
                    <a:pt x="133" y="526"/>
                  </a:lnTo>
                  <a:lnTo>
                    <a:pt x="136" y="535"/>
                  </a:lnTo>
                  <a:lnTo>
                    <a:pt x="139" y="542"/>
                  </a:lnTo>
                  <a:lnTo>
                    <a:pt x="145" y="550"/>
                  </a:lnTo>
                  <a:lnTo>
                    <a:pt x="151" y="557"/>
                  </a:lnTo>
                  <a:lnTo>
                    <a:pt x="159" y="563"/>
                  </a:lnTo>
                  <a:lnTo>
                    <a:pt x="168" y="567"/>
                  </a:lnTo>
                  <a:lnTo>
                    <a:pt x="177" y="570"/>
                  </a:lnTo>
                  <a:lnTo>
                    <a:pt x="199" y="572"/>
                  </a:lnTo>
                  <a:lnTo>
                    <a:pt x="198" y="575"/>
                  </a:lnTo>
                  <a:lnTo>
                    <a:pt x="198" y="577"/>
                  </a:lnTo>
                  <a:lnTo>
                    <a:pt x="198" y="579"/>
                  </a:lnTo>
                  <a:lnTo>
                    <a:pt x="198" y="581"/>
                  </a:lnTo>
                  <a:lnTo>
                    <a:pt x="198" y="618"/>
                  </a:lnTo>
                  <a:lnTo>
                    <a:pt x="193" y="616"/>
                  </a:lnTo>
                  <a:lnTo>
                    <a:pt x="187" y="616"/>
                  </a:lnTo>
                  <a:lnTo>
                    <a:pt x="181" y="616"/>
                  </a:lnTo>
                  <a:lnTo>
                    <a:pt x="176" y="618"/>
                  </a:lnTo>
                  <a:lnTo>
                    <a:pt x="171" y="618"/>
                  </a:lnTo>
                  <a:lnTo>
                    <a:pt x="165" y="620"/>
                  </a:lnTo>
                  <a:lnTo>
                    <a:pt x="161" y="623"/>
                  </a:lnTo>
                  <a:lnTo>
                    <a:pt x="156" y="625"/>
                  </a:lnTo>
                  <a:lnTo>
                    <a:pt x="24" y="713"/>
                  </a:lnTo>
                  <a:lnTo>
                    <a:pt x="14" y="721"/>
                  </a:lnTo>
                  <a:lnTo>
                    <a:pt x="6" y="731"/>
                  </a:lnTo>
                  <a:lnTo>
                    <a:pt x="1" y="744"/>
                  </a:lnTo>
                  <a:lnTo>
                    <a:pt x="0" y="757"/>
                  </a:lnTo>
                  <a:lnTo>
                    <a:pt x="0" y="801"/>
                  </a:lnTo>
                  <a:lnTo>
                    <a:pt x="1" y="816"/>
                  </a:lnTo>
                  <a:lnTo>
                    <a:pt x="7" y="829"/>
                  </a:lnTo>
                  <a:lnTo>
                    <a:pt x="15" y="839"/>
                  </a:lnTo>
                  <a:lnTo>
                    <a:pt x="25" y="848"/>
                  </a:lnTo>
                  <a:lnTo>
                    <a:pt x="312" y="1024"/>
                  </a:lnTo>
                  <a:lnTo>
                    <a:pt x="318" y="1028"/>
                  </a:lnTo>
                  <a:lnTo>
                    <a:pt x="326" y="1029"/>
                  </a:lnTo>
                  <a:lnTo>
                    <a:pt x="334" y="1032"/>
                  </a:lnTo>
                  <a:lnTo>
                    <a:pt x="342" y="1032"/>
                  </a:lnTo>
                  <a:lnTo>
                    <a:pt x="348" y="1031"/>
                  </a:lnTo>
                  <a:lnTo>
                    <a:pt x="356" y="1029"/>
                  </a:lnTo>
                  <a:lnTo>
                    <a:pt x="364" y="1027"/>
                  </a:lnTo>
                  <a:lnTo>
                    <a:pt x="370" y="1023"/>
                  </a:lnTo>
                  <a:lnTo>
                    <a:pt x="568" y="891"/>
                  </a:lnTo>
                  <a:lnTo>
                    <a:pt x="577" y="882"/>
                  </a:lnTo>
                  <a:lnTo>
                    <a:pt x="585" y="871"/>
                  </a:lnTo>
                  <a:lnTo>
                    <a:pt x="590" y="858"/>
                  </a:lnTo>
                  <a:lnTo>
                    <a:pt x="591" y="845"/>
                  </a:lnTo>
                  <a:lnTo>
                    <a:pt x="591" y="788"/>
                  </a:lnTo>
                  <a:lnTo>
                    <a:pt x="601" y="790"/>
                  </a:lnTo>
                  <a:lnTo>
                    <a:pt x="610" y="790"/>
                  </a:lnTo>
                  <a:lnTo>
                    <a:pt x="617" y="788"/>
                  </a:lnTo>
                  <a:lnTo>
                    <a:pt x="626" y="786"/>
                  </a:lnTo>
                  <a:lnTo>
                    <a:pt x="823" y="698"/>
                  </a:lnTo>
                  <a:lnTo>
                    <a:pt x="838" y="689"/>
                  </a:lnTo>
                  <a:lnTo>
                    <a:pt x="848" y="677"/>
                  </a:lnTo>
                  <a:lnTo>
                    <a:pt x="853" y="663"/>
                  </a:lnTo>
                  <a:lnTo>
                    <a:pt x="856" y="647"/>
                  </a:lnTo>
                  <a:lnTo>
                    <a:pt x="856" y="559"/>
                  </a:lnTo>
                  <a:lnTo>
                    <a:pt x="854" y="548"/>
                  </a:lnTo>
                  <a:lnTo>
                    <a:pt x="851" y="536"/>
                  </a:lnTo>
                  <a:lnTo>
                    <a:pt x="844" y="527"/>
                  </a:lnTo>
                  <a:lnTo>
                    <a:pt x="835" y="518"/>
                  </a:lnTo>
                  <a:lnTo>
                    <a:pt x="885" y="501"/>
                  </a:lnTo>
                  <a:lnTo>
                    <a:pt x="901" y="493"/>
                  </a:lnTo>
                  <a:lnTo>
                    <a:pt x="911" y="480"/>
                  </a:lnTo>
                  <a:lnTo>
                    <a:pt x="919" y="466"/>
                  </a:lnTo>
                  <a:lnTo>
                    <a:pt x="922" y="449"/>
                  </a:lnTo>
                  <a:lnTo>
                    <a:pt x="922" y="164"/>
                  </a:lnTo>
                  <a:lnTo>
                    <a:pt x="919" y="147"/>
                  </a:lnTo>
                  <a:lnTo>
                    <a:pt x="911" y="132"/>
                  </a:lnTo>
                  <a:lnTo>
                    <a:pt x="901" y="120"/>
                  </a:lnTo>
                  <a:lnTo>
                    <a:pt x="885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06"/>
            <p:cNvSpPr>
              <a:spLocks/>
            </p:cNvSpPr>
            <p:nvPr/>
          </p:nvSpPr>
          <p:spPr bwMode="auto">
            <a:xfrm>
              <a:off x="3251" y="912"/>
              <a:ext cx="42" cy="42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0 h 126"/>
                <a:gd name="T4" fmla="*/ 0 w 127"/>
                <a:gd name="T5" fmla="*/ 0 h 126"/>
                <a:gd name="T6" fmla="*/ 0 w 127"/>
                <a:gd name="T7" fmla="*/ 0 h 126"/>
                <a:gd name="T8" fmla="*/ 0 w 127"/>
                <a:gd name="T9" fmla="*/ 0 h 126"/>
                <a:gd name="T10" fmla="*/ 0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  <a:gd name="T16" fmla="*/ 0 w 127"/>
                <a:gd name="T17" fmla="*/ 0 h 126"/>
                <a:gd name="T18" fmla="*/ 0 w 127"/>
                <a:gd name="T19" fmla="*/ 0 h 126"/>
                <a:gd name="T20" fmla="*/ 0 w 127"/>
                <a:gd name="T21" fmla="*/ 0 h 126"/>
                <a:gd name="T22" fmla="*/ 0 w 127"/>
                <a:gd name="T23" fmla="*/ 0 h 126"/>
                <a:gd name="T24" fmla="*/ 0 w 127"/>
                <a:gd name="T25" fmla="*/ 0 h 126"/>
                <a:gd name="T26" fmla="*/ 0 w 127"/>
                <a:gd name="T27" fmla="*/ 0 h 126"/>
                <a:gd name="T28" fmla="*/ 0 w 127"/>
                <a:gd name="T29" fmla="*/ 0 h 126"/>
                <a:gd name="T30" fmla="*/ 0 w 127"/>
                <a:gd name="T31" fmla="*/ 0 h 126"/>
                <a:gd name="T32" fmla="*/ 0 w 127"/>
                <a:gd name="T33" fmla="*/ 0 h 126"/>
                <a:gd name="T34" fmla="*/ 0 w 127"/>
                <a:gd name="T35" fmla="*/ 0 h 126"/>
                <a:gd name="T36" fmla="*/ 0 w 127"/>
                <a:gd name="T37" fmla="*/ 0 h 126"/>
                <a:gd name="T38" fmla="*/ 0 w 127"/>
                <a:gd name="T39" fmla="*/ 0 h 126"/>
                <a:gd name="T40" fmla="*/ 0 w 127"/>
                <a:gd name="T41" fmla="*/ 0 h 126"/>
                <a:gd name="T42" fmla="*/ 0 w 127"/>
                <a:gd name="T43" fmla="*/ 0 h 126"/>
                <a:gd name="T44" fmla="*/ 0 w 127"/>
                <a:gd name="T45" fmla="*/ 0 h 126"/>
                <a:gd name="T46" fmla="*/ 0 w 127"/>
                <a:gd name="T47" fmla="*/ 0 h 126"/>
                <a:gd name="T48" fmla="*/ 0 w 127"/>
                <a:gd name="T49" fmla="*/ 0 h 126"/>
                <a:gd name="T50" fmla="*/ 0 w 127"/>
                <a:gd name="T51" fmla="*/ 0 h 126"/>
                <a:gd name="T52" fmla="*/ 0 w 127"/>
                <a:gd name="T53" fmla="*/ 0 h 126"/>
                <a:gd name="T54" fmla="*/ 0 w 127"/>
                <a:gd name="T55" fmla="*/ 0 h 126"/>
                <a:gd name="T56" fmla="*/ 0 w 127"/>
                <a:gd name="T57" fmla="*/ 0 h 126"/>
                <a:gd name="T58" fmla="*/ 0 w 127"/>
                <a:gd name="T59" fmla="*/ 0 h 126"/>
                <a:gd name="T60" fmla="*/ 0 w 127"/>
                <a:gd name="T61" fmla="*/ 0 h 126"/>
                <a:gd name="T62" fmla="*/ 0 w 127"/>
                <a:gd name="T63" fmla="*/ 0 h 126"/>
                <a:gd name="T64" fmla="*/ 0 w 127"/>
                <a:gd name="T65" fmla="*/ 0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26"/>
                <a:gd name="T101" fmla="*/ 127 w 127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26">
                  <a:moveTo>
                    <a:pt x="127" y="63"/>
                  </a:moveTo>
                  <a:lnTo>
                    <a:pt x="126" y="76"/>
                  </a:lnTo>
                  <a:lnTo>
                    <a:pt x="122" y="87"/>
                  </a:lnTo>
                  <a:lnTo>
                    <a:pt x="117" y="98"/>
                  </a:lnTo>
                  <a:lnTo>
                    <a:pt x="109" y="108"/>
                  </a:lnTo>
                  <a:lnTo>
                    <a:pt x="99" y="115"/>
                  </a:lnTo>
                  <a:lnTo>
                    <a:pt x="88" y="120"/>
                  </a:lnTo>
                  <a:lnTo>
                    <a:pt x="77" y="124"/>
                  </a:lnTo>
                  <a:lnTo>
                    <a:pt x="64" y="126"/>
                  </a:lnTo>
                  <a:lnTo>
                    <a:pt x="51" y="124"/>
                  </a:lnTo>
                  <a:lnTo>
                    <a:pt x="39" y="120"/>
                  </a:lnTo>
                  <a:lnTo>
                    <a:pt x="29" y="115"/>
                  </a:lnTo>
                  <a:lnTo>
                    <a:pt x="18" y="108"/>
                  </a:lnTo>
                  <a:lnTo>
                    <a:pt x="11" y="98"/>
                  </a:lnTo>
                  <a:lnTo>
                    <a:pt x="5" y="87"/>
                  </a:lnTo>
                  <a:lnTo>
                    <a:pt x="2" y="76"/>
                  </a:lnTo>
                  <a:lnTo>
                    <a:pt x="0" y="63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1" y="28"/>
                  </a:lnTo>
                  <a:lnTo>
                    <a:pt x="18" y="18"/>
                  </a:lnTo>
                  <a:lnTo>
                    <a:pt x="29" y="10"/>
                  </a:lnTo>
                  <a:lnTo>
                    <a:pt x="39" y="5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77" y="1"/>
                  </a:lnTo>
                  <a:lnTo>
                    <a:pt x="88" y="5"/>
                  </a:lnTo>
                  <a:lnTo>
                    <a:pt x="99" y="10"/>
                  </a:lnTo>
                  <a:lnTo>
                    <a:pt x="109" y="18"/>
                  </a:lnTo>
                  <a:lnTo>
                    <a:pt x="117" y="28"/>
                  </a:lnTo>
                  <a:lnTo>
                    <a:pt x="122" y="39"/>
                  </a:lnTo>
                  <a:lnTo>
                    <a:pt x="126" y="51"/>
                  </a:lnTo>
                  <a:lnTo>
                    <a:pt x="127" y="6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07"/>
            <p:cNvSpPr>
              <a:spLocks/>
            </p:cNvSpPr>
            <p:nvPr/>
          </p:nvSpPr>
          <p:spPr bwMode="auto">
            <a:xfrm>
              <a:off x="3063" y="1121"/>
              <a:ext cx="184" cy="88"/>
            </a:xfrm>
            <a:custGeom>
              <a:avLst/>
              <a:gdLst>
                <a:gd name="T0" fmla="*/ 0 w 551"/>
                <a:gd name="T1" fmla="*/ 0 h 264"/>
                <a:gd name="T2" fmla="*/ 0 w 551"/>
                <a:gd name="T3" fmla="*/ 0 h 264"/>
                <a:gd name="T4" fmla="*/ 0 w 551"/>
                <a:gd name="T5" fmla="*/ 0 h 264"/>
                <a:gd name="T6" fmla="*/ 0 w 551"/>
                <a:gd name="T7" fmla="*/ 0 h 264"/>
                <a:gd name="T8" fmla="*/ 0 w 551"/>
                <a:gd name="T9" fmla="*/ 0 h 264"/>
                <a:gd name="T10" fmla="*/ 0 w 551"/>
                <a:gd name="T11" fmla="*/ 0 h 264"/>
                <a:gd name="T12" fmla="*/ 0 w 551"/>
                <a:gd name="T13" fmla="*/ 0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264"/>
                <a:gd name="T23" fmla="*/ 551 w 551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264">
                  <a:moveTo>
                    <a:pt x="551" y="88"/>
                  </a:moveTo>
                  <a:lnTo>
                    <a:pt x="264" y="0"/>
                  </a:lnTo>
                  <a:lnTo>
                    <a:pt x="0" y="110"/>
                  </a:lnTo>
                  <a:lnTo>
                    <a:pt x="0" y="176"/>
                  </a:lnTo>
                  <a:lnTo>
                    <a:pt x="352" y="264"/>
                  </a:lnTo>
                  <a:lnTo>
                    <a:pt x="551" y="176"/>
                  </a:lnTo>
                  <a:lnTo>
                    <a:pt x="551" y="88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08"/>
            <p:cNvSpPr>
              <a:spLocks/>
            </p:cNvSpPr>
            <p:nvPr/>
          </p:nvSpPr>
          <p:spPr bwMode="auto">
            <a:xfrm>
              <a:off x="3063" y="1152"/>
              <a:ext cx="186" cy="36"/>
            </a:xfrm>
            <a:custGeom>
              <a:avLst/>
              <a:gdLst>
                <a:gd name="T0" fmla="*/ 0 w 560"/>
                <a:gd name="T1" fmla="*/ 0 h 110"/>
                <a:gd name="T2" fmla="*/ 0 w 560"/>
                <a:gd name="T3" fmla="*/ 0 h 110"/>
                <a:gd name="T4" fmla="*/ 0 w 560"/>
                <a:gd name="T5" fmla="*/ 0 h 110"/>
                <a:gd name="T6" fmla="*/ 0 w 560"/>
                <a:gd name="T7" fmla="*/ 0 h 110"/>
                <a:gd name="T8" fmla="*/ 0 w 560"/>
                <a:gd name="T9" fmla="*/ 0 h 110"/>
                <a:gd name="T10" fmla="*/ 0 w 560"/>
                <a:gd name="T11" fmla="*/ 0 h 110"/>
                <a:gd name="T12" fmla="*/ 0 w 560"/>
                <a:gd name="T13" fmla="*/ 0 h 110"/>
                <a:gd name="T14" fmla="*/ 0 w 560"/>
                <a:gd name="T15" fmla="*/ 0 h 110"/>
                <a:gd name="T16" fmla="*/ 0 w 560"/>
                <a:gd name="T17" fmla="*/ 0 h 110"/>
                <a:gd name="T18" fmla="*/ 0 w 560"/>
                <a:gd name="T19" fmla="*/ 0 h 110"/>
                <a:gd name="T20" fmla="*/ 0 w 560"/>
                <a:gd name="T21" fmla="*/ 0 h 110"/>
                <a:gd name="T22" fmla="*/ 0 w 560"/>
                <a:gd name="T23" fmla="*/ 0 h 110"/>
                <a:gd name="T24" fmla="*/ 0 w 560"/>
                <a:gd name="T25" fmla="*/ 0 h 110"/>
                <a:gd name="T26" fmla="*/ 0 w 560"/>
                <a:gd name="T27" fmla="*/ 0 h 110"/>
                <a:gd name="T28" fmla="*/ 0 w 560"/>
                <a:gd name="T29" fmla="*/ 0 h 110"/>
                <a:gd name="T30" fmla="*/ 0 w 560"/>
                <a:gd name="T31" fmla="*/ 0 h 110"/>
                <a:gd name="T32" fmla="*/ 0 w 560"/>
                <a:gd name="T33" fmla="*/ 0 h 110"/>
                <a:gd name="T34" fmla="*/ 0 w 560"/>
                <a:gd name="T35" fmla="*/ 0 h 110"/>
                <a:gd name="T36" fmla="*/ 0 w 560"/>
                <a:gd name="T37" fmla="*/ 0 h 110"/>
                <a:gd name="T38" fmla="*/ 0 w 560"/>
                <a:gd name="T39" fmla="*/ 0 h 110"/>
                <a:gd name="T40" fmla="*/ 0 w 560"/>
                <a:gd name="T41" fmla="*/ 0 h 110"/>
                <a:gd name="T42" fmla="*/ 0 w 560"/>
                <a:gd name="T43" fmla="*/ 0 h 110"/>
                <a:gd name="T44" fmla="*/ 0 w 560"/>
                <a:gd name="T45" fmla="*/ 0 h 110"/>
                <a:gd name="T46" fmla="*/ 0 w 560"/>
                <a:gd name="T47" fmla="*/ 0 h 110"/>
                <a:gd name="T48" fmla="*/ 0 w 560"/>
                <a:gd name="T49" fmla="*/ 0 h 110"/>
                <a:gd name="T50" fmla="*/ 0 w 560"/>
                <a:gd name="T51" fmla="*/ 0 h 110"/>
                <a:gd name="T52" fmla="*/ 0 w 560"/>
                <a:gd name="T53" fmla="*/ 0 h 110"/>
                <a:gd name="T54" fmla="*/ 0 w 560"/>
                <a:gd name="T55" fmla="*/ 0 h 110"/>
                <a:gd name="T56" fmla="*/ 0 w 560"/>
                <a:gd name="T57" fmla="*/ 0 h 110"/>
                <a:gd name="T58" fmla="*/ 0 w 560"/>
                <a:gd name="T59" fmla="*/ 0 h 110"/>
                <a:gd name="T60" fmla="*/ 0 w 560"/>
                <a:gd name="T61" fmla="*/ 0 h 110"/>
                <a:gd name="T62" fmla="*/ 0 w 560"/>
                <a:gd name="T63" fmla="*/ 0 h 110"/>
                <a:gd name="T64" fmla="*/ 0 w 560"/>
                <a:gd name="T65" fmla="*/ 0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60"/>
                <a:gd name="T100" fmla="*/ 0 h 110"/>
                <a:gd name="T101" fmla="*/ 560 w 560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60" h="110">
                  <a:moveTo>
                    <a:pt x="352" y="80"/>
                  </a:moveTo>
                  <a:lnTo>
                    <a:pt x="347" y="79"/>
                  </a:lnTo>
                  <a:lnTo>
                    <a:pt x="335" y="78"/>
                  </a:lnTo>
                  <a:lnTo>
                    <a:pt x="317" y="74"/>
                  </a:lnTo>
                  <a:lnTo>
                    <a:pt x="295" y="70"/>
                  </a:lnTo>
                  <a:lnTo>
                    <a:pt x="268" y="65"/>
                  </a:lnTo>
                  <a:lnTo>
                    <a:pt x="239" y="59"/>
                  </a:lnTo>
                  <a:lnTo>
                    <a:pt x="208" y="53"/>
                  </a:lnTo>
                  <a:lnTo>
                    <a:pt x="176" y="48"/>
                  </a:lnTo>
                  <a:lnTo>
                    <a:pt x="143" y="41"/>
                  </a:lnTo>
                  <a:lnTo>
                    <a:pt x="112" y="36"/>
                  </a:lnTo>
                  <a:lnTo>
                    <a:pt x="84" y="30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9" y="18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44"/>
                  </a:lnTo>
                  <a:lnTo>
                    <a:pt x="351" y="110"/>
                  </a:lnTo>
                  <a:lnTo>
                    <a:pt x="353" y="110"/>
                  </a:lnTo>
                  <a:lnTo>
                    <a:pt x="356" y="110"/>
                  </a:lnTo>
                  <a:lnTo>
                    <a:pt x="357" y="110"/>
                  </a:lnTo>
                  <a:lnTo>
                    <a:pt x="360" y="110"/>
                  </a:lnTo>
                  <a:lnTo>
                    <a:pt x="560" y="27"/>
                  </a:lnTo>
                  <a:lnTo>
                    <a:pt x="549" y="0"/>
                  </a:lnTo>
                  <a:lnTo>
                    <a:pt x="541" y="4"/>
                  </a:lnTo>
                  <a:lnTo>
                    <a:pt x="519" y="11"/>
                  </a:lnTo>
                  <a:lnTo>
                    <a:pt x="488" y="24"/>
                  </a:lnTo>
                  <a:lnTo>
                    <a:pt x="453" y="39"/>
                  </a:lnTo>
                  <a:lnTo>
                    <a:pt x="418" y="54"/>
                  </a:lnTo>
                  <a:lnTo>
                    <a:pt x="386" y="66"/>
                  </a:lnTo>
                  <a:lnTo>
                    <a:pt x="362" y="76"/>
                  </a:lnTo>
                  <a:lnTo>
                    <a:pt x="352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09"/>
            <p:cNvSpPr>
              <a:spLocks/>
            </p:cNvSpPr>
            <p:nvPr/>
          </p:nvSpPr>
          <p:spPr bwMode="auto">
            <a:xfrm>
              <a:off x="2997" y="1187"/>
              <a:ext cx="162" cy="103"/>
            </a:xfrm>
            <a:custGeom>
              <a:avLst/>
              <a:gdLst>
                <a:gd name="T0" fmla="*/ 0 w 484"/>
                <a:gd name="T1" fmla="*/ 0 h 309"/>
                <a:gd name="T2" fmla="*/ 0 w 484"/>
                <a:gd name="T3" fmla="*/ 0 h 309"/>
                <a:gd name="T4" fmla="*/ 0 w 484"/>
                <a:gd name="T5" fmla="*/ 0 h 309"/>
                <a:gd name="T6" fmla="*/ 0 w 484"/>
                <a:gd name="T7" fmla="*/ 0 h 309"/>
                <a:gd name="T8" fmla="*/ 0 w 484"/>
                <a:gd name="T9" fmla="*/ 0 h 309"/>
                <a:gd name="T10" fmla="*/ 0 w 484"/>
                <a:gd name="T11" fmla="*/ 0 h 309"/>
                <a:gd name="T12" fmla="*/ 0 w 484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309"/>
                <a:gd name="T23" fmla="*/ 484 w 484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309">
                  <a:moveTo>
                    <a:pt x="132" y="0"/>
                  </a:moveTo>
                  <a:lnTo>
                    <a:pt x="0" y="88"/>
                  </a:lnTo>
                  <a:lnTo>
                    <a:pt x="0" y="132"/>
                  </a:lnTo>
                  <a:lnTo>
                    <a:pt x="286" y="309"/>
                  </a:lnTo>
                  <a:lnTo>
                    <a:pt x="484" y="176"/>
                  </a:lnTo>
                  <a:lnTo>
                    <a:pt x="484" y="11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510"/>
            <p:cNvSpPr>
              <a:spLocks/>
            </p:cNvSpPr>
            <p:nvPr/>
          </p:nvSpPr>
          <p:spPr bwMode="auto">
            <a:xfrm>
              <a:off x="2997" y="1217"/>
              <a:ext cx="162" cy="73"/>
            </a:xfrm>
            <a:custGeom>
              <a:avLst/>
              <a:gdLst>
                <a:gd name="T0" fmla="*/ 0 w 484"/>
                <a:gd name="T1" fmla="*/ 0 h 221"/>
                <a:gd name="T2" fmla="*/ 0 w 484"/>
                <a:gd name="T3" fmla="*/ 0 h 221"/>
                <a:gd name="T4" fmla="*/ 0 w 484"/>
                <a:gd name="T5" fmla="*/ 0 h 221"/>
                <a:gd name="T6" fmla="*/ 0 w 484"/>
                <a:gd name="T7" fmla="*/ 0 h 221"/>
                <a:gd name="T8" fmla="*/ 0 w 484"/>
                <a:gd name="T9" fmla="*/ 0 h 221"/>
                <a:gd name="T10" fmla="*/ 0 w 484"/>
                <a:gd name="T11" fmla="*/ 0 h 221"/>
                <a:gd name="T12" fmla="*/ 0 w 484"/>
                <a:gd name="T13" fmla="*/ 0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221"/>
                <a:gd name="T23" fmla="*/ 484 w 484"/>
                <a:gd name="T24" fmla="*/ 221 h 2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221">
                  <a:moveTo>
                    <a:pt x="484" y="22"/>
                  </a:moveTo>
                  <a:lnTo>
                    <a:pt x="286" y="155"/>
                  </a:lnTo>
                  <a:lnTo>
                    <a:pt x="0" y="0"/>
                  </a:lnTo>
                  <a:lnTo>
                    <a:pt x="0" y="44"/>
                  </a:lnTo>
                  <a:lnTo>
                    <a:pt x="286" y="221"/>
                  </a:lnTo>
                  <a:lnTo>
                    <a:pt x="484" y="88"/>
                  </a:lnTo>
                  <a:lnTo>
                    <a:pt x="48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11"/>
            <p:cNvSpPr>
              <a:spLocks/>
            </p:cNvSpPr>
            <p:nvPr/>
          </p:nvSpPr>
          <p:spPr bwMode="auto">
            <a:xfrm>
              <a:off x="3225" y="1014"/>
              <a:ext cx="34" cy="115"/>
            </a:xfrm>
            <a:custGeom>
              <a:avLst/>
              <a:gdLst>
                <a:gd name="T0" fmla="*/ 0 w 102"/>
                <a:gd name="T1" fmla="*/ 0 h 344"/>
                <a:gd name="T2" fmla="*/ 0 w 102"/>
                <a:gd name="T3" fmla="*/ 0 h 344"/>
                <a:gd name="T4" fmla="*/ 0 w 102"/>
                <a:gd name="T5" fmla="*/ 0 h 344"/>
                <a:gd name="T6" fmla="*/ 0 w 102"/>
                <a:gd name="T7" fmla="*/ 0 h 344"/>
                <a:gd name="T8" fmla="*/ 0 w 102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344"/>
                <a:gd name="T17" fmla="*/ 102 w 10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344">
                  <a:moveTo>
                    <a:pt x="0" y="0"/>
                  </a:moveTo>
                  <a:lnTo>
                    <a:pt x="102" y="35"/>
                  </a:lnTo>
                  <a:lnTo>
                    <a:pt x="102" y="304"/>
                  </a:lnTo>
                  <a:lnTo>
                    <a:pt x="0" y="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12"/>
            <p:cNvSpPr>
              <a:spLocks noEditPoints="1"/>
            </p:cNvSpPr>
            <p:nvPr/>
          </p:nvSpPr>
          <p:spPr bwMode="auto">
            <a:xfrm>
              <a:off x="3057" y="1115"/>
              <a:ext cx="195" cy="101"/>
            </a:xfrm>
            <a:custGeom>
              <a:avLst/>
              <a:gdLst>
                <a:gd name="T0" fmla="*/ 0 w 585"/>
                <a:gd name="T1" fmla="*/ 0 h 301"/>
                <a:gd name="T2" fmla="*/ 0 w 585"/>
                <a:gd name="T3" fmla="*/ 0 h 301"/>
                <a:gd name="T4" fmla="*/ 0 w 585"/>
                <a:gd name="T5" fmla="*/ 0 h 301"/>
                <a:gd name="T6" fmla="*/ 0 w 585"/>
                <a:gd name="T7" fmla="*/ 0 h 301"/>
                <a:gd name="T8" fmla="*/ 0 w 585"/>
                <a:gd name="T9" fmla="*/ 0 h 301"/>
                <a:gd name="T10" fmla="*/ 0 w 585"/>
                <a:gd name="T11" fmla="*/ 0 h 301"/>
                <a:gd name="T12" fmla="*/ 0 w 585"/>
                <a:gd name="T13" fmla="*/ 0 h 301"/>
                <a:gd name="T14" fmla="*/ 0 w 585"/>
                <a:gd name="T15" fmla="*/ 0 h 301"/>
                <a:gd name="T16" fmla="*/ 0 w 585"/>
                <a:gd name="T17" fmla="*/ 0 h 301"/>
                <a:gd name="T18" fmla="*/ 0 w 585"/>
                <a:gd name="T19" fmla="*/ 0 h 301"/>
                <a:gd name="T20" fmla="*/ 0 w 585"/>
                <a:gd name="T21" fmla="*/ 0 h 301"/>
                <a:gd name="T22" fmla="*/ 0 w 585"/>
                <a:gd name="T23" fmla="*/ 0 h 301"/>
                <a:gd name="T24" fmla="*/ 0 w 585"/>
                <a:gd name="T25" fmla="*/ 0 h 301"/>
                <a:gd name="T26" fmla="*/ 0 w 585"/>
                <a:gd name="T27" fmla="*/ 0 h 301"/>
                <a:gd name="T28" fmla="*/ 0 w 585"/>
                <a:gd name="T29" fmla="*/ 0 h 301"/>
                <a:gd name="T30" fmla="*/ 0 w 585"/>
                <a:gd name="T31" fmla="*/ 0 h 301"/>
                <a:gd name="T32" fmla="*/ 0 w 585"/>
                <a:gd name="T33" fmla="*/ 0 h 301"/>
                <a:gd name="T34" fmla="*/ 0 w 585"/>
                <a:gd name="T35" fmla="*/ 0 h 301"/>
                <a:gd name="T36" fmla="*/ 0 w 585"/>
                <a:gd name="T37" fmla="*/ 0 h 301"/>
                <a:gd name="T38" fmla="*/ 0 w 585"/>
                <a:gd name="T39" fmla="*/ 0 h 301"/>
                <a:gd name="T40" fmla="*/ 0 w 585"/>
                <a:gd name="T41" fmla="*/ 0 h 301"/>
                <a:gd name="T42" fmla="*/ 0 w 585"/>
                <a:gd name="T43" fmla="*/ 0 h 301"/>
                <a:gd name="T44" fmla="*/ 0 w 585"/>
                <a:gd name="T45" fmla="*/ 0 h 301"/>
                <a:gd name="T46" fmla="*/ 0 w 585"/>
                <a:gd name="T47" fmla="*/ 0 h 301"/>
                <a:gd name="T48" fmla="*/ 0 w 585"/>
                <a:gd name="T49" fmla="*/ 0 h 301"/>
                <a:gd name="T50" fmla="*/ 0 w 585"/>
                <a:gd name="T51" fmla="*/ 0 h 301"/>
                <a:gd name="T52" fmla="*/ 0 w 585"/>
                <a:gd name="T53" fmla="*/ 0 h 301"/>
                <a:gd name="T54" fmla="*/ 0 w 585"/>
                <a:gd name="T55" fmla="*/ 0 h 301"/>
                <a:gd name="T56" fmla="*/ 0 w 585"/>
                <a:gd name="T57" fmla="*/ 0 h 301"/>
                <a:gd name="T58" fmla="*/ 0 w 585"/>
                <a:gd name="T59" fmla="*/ 0 h 301"/>
                <a:gd name="T60" fmla="*/ 0 w 585"/>
                <a:gd name="T61" fmla="*/ 0 h 301"/>
                <a:gd name="T62" fmla="*/ 0 w 585"/>
                <a:gd name="T63" fmla="*/ 0 h 301"/>
                <a:gd name="T64" fmla="*/ 0 w 585"/>
                <a:gd name="T65" fmla="*/ 0 h 301"/>
                <a:gd name="T66" fmla="*/ 0 w 585"/>
                <a:gd name="T67" fmla="*/ 0 h 301"/>
                <a:gd name="T68" fmla="*/ 0 w 585"/>
                <a:gd name="T69" fmla="*/ 0 h 301"/>
                <a:gd name="T70" fmla="*/ 0 w 585"/>
                <a:gd name="T71" fmla="*/ 0 h 301"/>
                <a:gd name="T72" fmla="*/ 0 w 585"/>
                <a:gd name="T73" fmla="*/ 0 h 301"/>
                <a:gd name="T74" fmla="*/ 0 w 585"/>
                <a:gd name="T75" fmla="*/ 0 h 301"/>
                <a:gd name="T76" fmla="*/ 0 w 585"/>
                <a:gd name="T77" fmla="*/ 0 h 301"/>
                <a:gd name="T78" fmla="*/ 0 w 585"/>
                <a:gd name="T79" fmla="*/ 0 h 301"/>
                <a:gd name="T80" fmla="*/ 0 w 585"/>
                <a:gd name="T81" fmla="*/ 0 h 301"/>
                <a:gd name="T82" fmla="*/ 0 w 585"/>
                <a:gd name="T83" fmla="*/ 0 h 301"/>
                <a:gd name="T84" fmla="*/ 0 w 585"/>
                <a:gd name="T85" fmla="*/ 0 h 301"/>
                <a:gd name="T86" fmla="*/ 0 w 585"/>
                <a:gd name="T87" fmla="*/ 0 h 301"/>
                <a:gd name="T88" fmla="*/ 0 w 585"/>
                <a:gd name="T89" fmla="*/ 0 h 301"/>
                <a:gd name="T90" fmla="*/ 0 w 585"/>
                <a:gd name="T91" fmla="*/ 0 h 301"/>
                <a:gd name="T92" fmla="*/ 0 w 585"/>
                <a:gd name="T93" fmla="*/ 0 h 301"/>
                <a:gd name="T94" fmla="*/ 0 w 585"/>
                <a:gd name="T95" fmla="*/ 0 h 30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5"/>
                <a:gd name="T145" fmla="*/ 0 h 301"/>
                <a:gd name="T146" fmla="*/ 585 w 585"/>
                <a:gd name="T147" fmla="*/ 301 h 30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5" h="301">
                  <a:moveTo>
                    <a:pt x="275" y="3"/>
                  </a:moveTo>
                  <a:lnTo>
                    <a:pt x="10" y="113"/>
                  </a:lnTo>
                  <a:lnTo>
                    <a:pt x="6" y="115"/>
                  </a:lnTo>
                  <a:lnTo>
                    <a:pt x="3" y="119"/>
                  </a:lnTo>
                  <a:lnTo>
                    <a:pt x="1" y="123"/>
                  </a:lnTo>
                  <a:lnTo>
                    <a:pt x="0" y="128"/>
                  </a:lnTo>
                  <a:lnTo>
                    <a:pt x="0" y="194"/>
                  </a:lnTo>
                  <a:lnTo>
                    <a:pt x="1" y="201"/>
                  </a:lnTo>
                  <a:lnTo>
                    <a:pt x="4" y="206"/>
                  </a:lnTo>
                  <a:lnTo>
                    <a:pt x="8" y="210"/>
                  </a:lnTo>
                  <a:lnTo>
                    <a:pt x="13" y="212"/>
                  </a:lnTo>
                  <a:lnTo>
                    <a:pt x="365" y="301"/>
                  </a:lnTo>
                  <a:lnTo>
                    <a:pt x="368" y="301"/>
                  </a:lnTo>
                  <a:lnTo>
                    <a:pt x="372" y="301"/>
                  </a:lnTo>
                  <a:lnTo>
                    <a:pt x="374" y="301"/>
                  </a:lnTo>
                  <a:lnTo>
                    <a:pt x="377" y="299"/>
                  </a:lnTo>
                  <a:lnTo>
                    <a:pt x="575" y="211"/>
                  </a:lnTo>
                  <a:lnTo>
                    <a:pt x="579" y="209"/>
                  </a:lnTo>
                  <a:lnTo>
                    <a:pt x="583" y="205"/>
                  </a:lnTo>
                  <a:lnTo>
                    <a:pt x="584" y="199"/>
                  </a:lnTo>
                  <a:lnTo>
                    <a:pt x="585" y="194"/>
                  </a:lnTo>
                  <a:lnTo>
                    <a:pt x="585" y="106"/>
                  </a:lnTo>
                  <a:lnTo>
                    <a:pt x="584" y="101"/>
                  </a:lnTo>
                  <a:lnTo>
                    <a:pt x="582" y="96"/>
                  </a:lnTo>
                  <a:lnTo>
                    <a:pt x="579" y="92"/>
                  </a:lnTo>
                  <a:lnTo>
                    <a:pt x="574" y="89"/>
                  </a:lnTo>
                  <a:lnTo>
                    <a:pt x="288" y="1"/>
                  </a:lnTo>
                  <a:lnTo>
                    <a:pt x="285" y="0"/>
                  </a:lnTo>
                  <a:lnTo>
                    <a:pt x="281" y="0"/>
                  </a:lnTo>
                  <a:lnTo>
                    <a:pt x="277" y="1"/>
                  </a:lnTo>
                  <a:lnTo>
                    <a:pt x="275" y="3"/>
                  </a:lnTo>
                  <a:close/>
                  <a:moveTo>
                    <a:pt x="282" y="38"/>
                  </a:moveTo>
                  <a:lnTo>
                    <a:pt x="288" y="39"/>
                  </a:lnTo>
                  <a:lnTo>
                    <a:pt x="297" y="41"/>
                  </a:lnTo>
                  <a:lnTo>
                    <a:pt x="310" y="47"/>
                  </a:lnTo>
                  <a:lnTo>
                    <a:pt x="326" y="51"/>
                  </a:lnTo>
                  <a:lnTo>
                    <a:pt x="345" y="57"/>
                  </a:lnTo>
                  <a:lnTo>
                    <a:pt x="367" y="63"/>
                  </a:lnTo>
                  <a:lnTo>
                    <a:pt x="389" y="70"/>
                  </a:lnTo>
                  <a:lnTo>
                    <a:pt x="412" y="78"/>
                  </a:lnTo>
                  <a:lnTo>
                    <a:pt x="435" y="84"/>
                  </a:lnTo>
                  <a:lnTo>
                    <a:pt x="459" y="92"/>
                  </a:lnTo>
                  <a:lnTo>
                    <a:pt x="481" y="98"/>
                  </a:lnTo>
                  <a:lnTo>
                    <a:pt x="500" y="105"/>
                  </a:lnTo>
                  <a:lnTo>
                    <a:pt x="518" y="110"/>
                  </a:lnTo>
                  <a:lnTo>
                    <a:pt x="532" y="115"/>
                  </a:lnTo>
                  <a:lnTo>
                    <a:pt x="544" y="118"/>
                  </a:lnTo>
                  <a:lnTo>
                    <a:pt x="550" y="120"/>
                  </a:lnTo>
                  <a:lnTo>
                    <a:pt x="550" y="135"/>
                  </a:lnTo>
                  <a:lnTo>
                    <a:pt x="550" y="152"/>
                  </a:lnTo>
                  <a:lnTo>
                    <a:pt x="550" y="170"/>
                  </a:lnTo>
                  <a:lnTo>
                    <a:pt x="550" y="183"/>
                  </a:lnTo>
                  <a:lnTo>
                    <a:pt x="538" y="189"/>
                  </a:lnTo>
                  <a:lnTo>
                    <a:pt x="515" y="198"/>
                  </a:lnTo>
                  <a:lnTo>
                    <a:pt x="487" y="211"/>
                  </a:lnTo>
                  <a:lnTo>
                    <a:pt x="456" y="225"/>
                  </a:lnTo>
                  <a:lnTo>
                    <a:pt x="425" y="238"/>
                  </a:lnTo>
                  <a:lnTo>
                    <a:pt x="398" y="250"/>
                  </a:lnTo>
                  <a:lnTo>
                    <a:pt x="378" y="259"/>
                  </a:lnTo>
                  <a:lnTo>
                    <a:pt x="368" y="264"/>
                  </a:lnTo>
                  <a:lnTo>
                    <a:pt x="363" y="263"/>
                  </a:lnTo>
                  <a:lnTo>
                    <a:pt x="351" y="260"/>
                  </a:lnTo>
                  <a:lnTo>
                    <a:pt x="335" y="256"/>
                  </a:lnTo>
                  <a:lnTo>
                    <a:pt x="315" y="251"/>
                  </a:lnTo>
                  <a:lnTo>
                    <a:pt x="291" y="245"/>
                  </a:lnTo>
                  <a:lnTo>
                    <a:pt x="264" y="238"/>
                  </a:lnTo>
                  <a:lnTo>
                    <a:pt x="237" y="231"/>
                  </a:lnTo>
                  <a:lnTo>
                    <a:pt x="207" y="224"/>
                  </a:lnTo>
                  <a:lnTo>
                    <a:pt x="177" y="216"/>
                  </a:lnTo>
                  <a:lnTo>
                    <a:pt x="149" y="209"/>
                  </a:lnTo>
                  <a:lnTo>
                    <a:pt x="122" y="202"/>
                  </a:lnTo>
                  <a:lnTo>
                    <a:pt x="97" y="196"/>
                  </a:lnTo>
                  <a:lnTo>
                    <a:pt x="75" y="190"/>
                  </a:lnTo>
                  <a:lnTo>
                    <a:pt x="57" y="187"/>
                  </a:lnTo>
                  <a:lnTo>
                    <a:pt x="44" y="183"/>
                  </a:lnTo>
                  <a:lnTo>
                    <a:pt x="36" y="181"/>
                  </a:lnTo>
                  <a:lnTo>
                    <a:pt x="36" y="171"/>
                  </a:lnTo>
                  <a:lnTo>
                    <a:pt x="36" y="161"/>
                  </a:lnTo>
                  <a:lnTo>
                    <a:pt x="36" y="150"/>
                  </a:lnTo>
                  <a:lnTo>
                    <a:pt x="36" y="141"/>
                  </a:lnTo>
                  <a:lnTo>
                    <a:pt x="43" y="139"/>
                  </a:lnTo>
                  <a:lnTo>
                    <a:pt x="52" y="135"/>
                  </a:lnTo>
                  <a:lnTo>
                    <a:pt x="65" y="128"/>
                  </a:lnTo>
                  <a:lnTo>
                    <a:pt x="82" y="122"/>
                  </a:lnTo>
                  <a:lnTo>
                    <a:pt x="100" y="114"/>
                  </a:lnTo>
                  <a:lnTo>
                    <a:pt x="120" y="106"/>
                  </a:lnTo>
                  <a:lnTo>
                    <a:pt x="141" y="97"/>
                  </a:lnTo>
                  <a:lnTo>
                    <a:pt x="163" y="88"/>
                  </a:lnTo>
                  <a:lnTo>
                    <a:pt x="184" y="79"/>
                  </a:lnTo>
                  <a:lnTo>
                    <a:pt x="205" y="70"/>
                  </a:lnTo>
                  <a:lnTo>
                    <a:pt x="224" y="62"/>
                  </a:lnTo>
                  <a:lnTo>
                    <a:pt x="242" y="54"/>
                  </a:lnTo>
                  <a:lnTo>
                    <a:pt x="258" y="48"/>
                  </a:lnTo>
                  <a:lnTo>
                    <a:pt x="269" y="43"/>
                  </a:lnTo>
                  <a:lnTo>
                    <a:pt x="278" y="39"/>
                  </a:lnTo>
                  <a:lnTo>
                    <a:pt x="28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13"/>
            <p:cNvSpPr>
              <a:spLocks/>
            </p:cNvSpPr>
            <p:nvPr/>
          </p:nvSpPr>
          <p:spPr bwMode="auto">
            <a:xfrm>
              <a:off x="3223" y="998"/>
              <a:ext cx="51" cy="137"/>
            </a:xfrm>
            <a:custGeom>
              <a:avLst/>
              <a:gdLst>
                <a:gd name="T0" fmla="*/ 0 w 155"/>
                <a:gd name="T1" fmla="*/ 0 h 409"/>
                <a:gd name="T2" fmla="*/ 0 w 155"/>
                <a:gd name="T3" fmla="*/ 0 h 409"/>
                <a:gd name="T4" fmla="*/ 0 w 155"/>
                <a:gd name="T5" fmla="*/ 0 h 409"/>
                <a:gd name="T6" fmla="*/ 0 w 155"/>
                <a:gd name="T7" fmla="*/ 0 h 409"/>
                <a:gd name="T8" fmla="*/ 0 w 155"/>
                <a:gd name="T9" fmla="*/ 0 h 409"/>
                <a:gd name="T10" fmla="*/ 0 w 155"/>
                <a:gd name="T11" fmla="*/ 0 h 409"/>
                <a:gd name="T12" fmla="*/ 0 w 155"/>
                <a:gd name="T13" fmla="*/ 0 h 409"/>
                <a:gd name="T14" fmla="*/ 0 w 155"/>
                <a:gd name="T15" fmla="*/ 0 h 409"/>
                <a:gd name="T16" fmla="*/ 0 w 155"/>
                <a:gd name="T17" fmla="*/ 0 h 409"/>
                <a:gd name="T18" fmla="*/ 0 w 155"/>
                <a:gd name="T19" fmla="*/ 0 h 409"/>
                <a:gd name="T20" fmla="*/ 0 w 155"/>
                <a:gd name="T21" fmla="*/ 0 h 409"/>
                <a:gd name="T22" fmla="*/ 0 w 155"/>
                <a:gd name="T23" fmla="*/ 0 h 409"/>
                <a:gd name="T24" fmla="*/ 0 w 155"/>
                <a:gd name="T25" fmla="*/ 0 h 409"/>
                <a:gd name="T26" fmla="*/ 0 w 155"/>
                <a:gd name="T27" fmla="*/ 0 h 409"/>
                <a:gd name="T28" fmla="*/ 0 w 155"/>
                <a:gd name="T29" fmla="*/ 0 h 409"/>
                <a:gd name="T30" fmla="*/ 0 w 155"/>
                <a:gd name="T31" fmla="*/ 0 h 409"/>
                <a:gd name="T32" fmla="*/ 0 w 155"/>
                <a:gd name="T33" fmla="*/ 0 h 409"/>
                <a:gd name="T34" fmla="*/ 0 w 155"/>
                <a:gd name="T35" fmla="*/ 0 h 409"/>
                <a:gd name="T36" fmla="*/ 0 w 155"/>
                <a:gd name="T37" fmla="*/ 0 h 409"/>
                <a:gd name="T38" fmla="*/ 0 w 155"/>
                <a:gd name="T39" fmla="*/ 0 h 409"/>
                <a:gd name="T40" fmla="*/ 0 w 155"/>
                <a:gd name="T41" fmla="*/ 0 h 409"/>
                <a:gd name="T42" fmla="*/ 0 w 155"/>
                <a:gd name="T43" fmla="*/ 0 h 409"/>
                <a:gd name="T44" fmla="*/ 0 w 155"/>
                <a:gd name="T45" fmla="*/ 0 h 409"/>
                <a:gd name="T46" fmla="*/ 0 w 155"/>
                <a:gd name="T47" fmla="*/ 0 h 409"/>
                <a:gd name="T48" fmla="*/ 0 w 155"/>
                <a:gd name="T49" fmla="*/ 0 h 409"/>
                <a:gd name="T50" fmla="*/ 0 w 155"/>
                <a:gd name="T51" fmla="*/ 0 h 409"/>
                <a:gd name="T52" fmla="*/ 0 w 155"/>
                <a:gd name="T53" fmla="*/ 0 h 409"/>
                <a:gd name="T54" fmla="*/ 0 w 155"/>
                <a:gd name="T55" fmla="*/ 0 h 409"/>
                <a:gd name="T56" fmla="*/ 0 w 155"/>
                <a:gd name="T57" fmla="*/ 0 h 409"/>
                <a:gd name="T58" fmla="*/ 0 w 155"/>
                <a:gd name="T59" fmla="*/ 0 h 409"/>
                <a:gd name="T60" fmla="*/ 0 w 155"/>
                <a:gd name="T61" fmla="*/ 0 h 409"/>
                <a:gd name="T62" fmla="*/ 0 w 155"/>
                <a:gd name="T63" fmla="*/ 0 h 409"/>
                <a:gd name="T64" fmla="*/ 0 w 155"/>
                <a:gd name="T65" fmla="*/ 0 h 409"/>
                <a:gd name="T66" fmla="*/ 0 w 155"/>
                <a:gd name="T67" fmla="*/ 0 h 4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5"/>
                <a:gd name="T103" fmla="*/ 0 h 409"/>
                <a:gd name="T104" fmla="*/ 155 w 155"/>
                <a:gd name="T105" fmla="*/ 409 h 40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5" h="409">
                  <a:moveTo>
                    <a:pt x="0" y="35"/>
                  </a:moveTo>
                  <a:lnTo>
                    <a:pt x="4" y="36"/>
                  </a:lnTo>
                  <a:lnTo>
                    <a:pt x="16" y="40"/>
                  </a:lnTo>
                  <a:lnTo>
                    <a:pt x="32" y="45"/>
                  </a:lnTo>
                  <a:lnTo>
                    <a:pt x="53" y="52"/>
                  </a:lnTo>
                  <a:lnTo>
                    <a:pt x="74" y="60"/>
                  </a:lnTo>
                  <a:lnTo>
                    <a:pt x="93" y="66"/>
                  </a:lnTo>
                  <a:lnTo>
                    <a:pt x="109" y="71"/>
                  </a:lnTo>
                  <a:lnTo>
                    <a:pt x="121" y="75"/>
                  </a:lnTo>
                  <a:lnTo>
                    <a:pt x="121" y="122"/>
                  </a:lnTo>
                  <a:lnTo>
                    <a:pt x="121" y="205"/>
                  </a:lnTo>
                  <a:lnTo>
                    <a:pt x="121" y="288"/>
                  </a:lnTo>
                  <a:lnTo>
                    <a:pt x="121" y="334"/>
                  </a:lnTo>
                  <a:lnTo>
                    <a:pt x="109" y="338"/>
                  </a:lnTo>
                  <a:lnTo>
                    <a:pt x="93" y="343"/>
                  </a:lnTo>
                  <a:lnTo>
                    <a:pt x="74" y="350"/>
                  </a:lnTo>
                  <a:lnTo>
                    <a:pt x="53" y="358"/>
                  </a:lnTo>
                  <a:lnTo>
                    <a:pt x="32" y="364"/>
                  </a:lnTo>
                  <a:lnTo>
                    <a:pt x="16" y="369"/>
                  </a:lnTo>
                  <a:lnTo>
                    <a:pt x="4" y="373"/>
                  </a:lnTo>
                  <a:lnTo>
                    <a:pt x="0" y="374"/>
                  </a:lnTo>
                  <a:lnTo>
                    <a:pt x="12" y="409"/>
                  </a:lnTo>
                  <a:lnTo>
                    <a:pt x="144" y="365"/>
                  </a:lnTo>
                  <a:lnTo>
                    <a:pt x="149" y="363"/>
                  </a:lnTo>
                  <a:lnTo>
                    <a:pt x="153" y="358"/>
                  </a:lnTo>
                  <a:lnTo>
                    <a:pt x="154" y="352"/>
                  </a:lnTo>
                  <a:lnTo>
                    <a:pt x="155" y="347"/>
                  </a:lnTo>
                  <a:lnTo>
                    <a:pt x="155" y="62"/>
                  </a:lnTo>
                  <a:lnTo>
                    <a:pt x="154" y="57"/>
                  </a:lnTo>
                  <a:lnTo>
                    <a:pt x="153" y="51"/>
                  </a:lnTo>
                  <a:lnTo>
                    <a:pt x="149" y="47"/>
                  </a:lnTo>
                  <a:lnTo>
                    <a:pt x="144" y="44"/>
                  </a:lnTo>
                  <a:lnTo>
                    <a:pt x="12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1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15"/>
            <p:cNvSpPr>
              <a:spLocks noEditPoints="1"/>
            </p:cNvSpPr>
            <p:nvPr/>
          </p:nvSpPr>
          <p:spPr bwMode="auto">
            <a:xfrm>
              <a:off x="3035" y="976"/>
              <a:ext cx="195" cy="188"/>
            </a:xfrm>
            <a:custGeom>
              <a:avLst/>
              <a:gdLst>
                <a:gd name="T0" fmla="*/ 0 w 585"/>
                <a:gd name="T1" fmla="*/ 0 h 563"/>
                <a:gd name="T2" fmla="*/ 0 w 585"/>
                <a:gd name="T3" fmla="*/ 0 h 563"/>
                <a:gd name="T4" fmla="*/ 0 w 585"/>
                <a:gd name="T5" fmla="*/ 0 h 563"/>
                <a:gd name="T6" fmla="*/ 0 w 585"/>
                <a:gd name="T7" fmla="*/ 0 h 563"/>
                <a:gd name="T8" fmla="*/ 0 w 585"/>
                <a:gd name="T9" fmla="*/ 0 h 563"/>
                <a:gd name="T10" fmla="*/ 0 w 585"/>
                <a:gd name="T11" fmla="*/ 0 h 563"/>
                <a:gd name="T12" fmla="*/ 0 w 585"/>
                <a:gd name="T13" fmla="*/ 0 h 563"/>
                <a:gd name="T14" fmla="*/ 0 w 585"/>
                <a:gd name="T15" fmla="*/ 0 h 563"/>
                <a:gd name="T16" fmla="*/ 0 w 585"/>
                <a:gd name="T17" fmla="*/ 0 h 563"/>
                <a:gd name="T18" fmla="*/ 0 w 585"/>
                <a:gd name="T19" fmla="*/ 0 h 563"/>
                <a:gd name="T20" fmla="*/ 0 w 585"/>
                <a:gd name="T21" fmla="*/ 0 h 563"/>
                <a:gd name="T22" fmla="*/ 0 w 585"/>
                <a:gd name="T23" fmla="*/ 0 h 563"/>
                <a:gd name="T24" fmla="*/ 0 w 585"/>
                <a:gd name="T25" fmla="*/ 0 h 563"/>
                <a:gd name="T26" fmla="*/ 0 w 585"/>
                <a:gd name="T27" fmla="*/ 0 h 563"/>
                <a:gd name="T28" fmla="*/ 0 w 585"/>
                <a:gd name="T29" fmla="*/ 0 h 563"/>
                <a:gd name="T30" fmla="*/ 0 w 585"/>
                <a:gd name="T31" fmla="*/ 0 h 563"/>
                <a:gd name="T32" fmla="*/ 0 w 585"/>
                <a:gd name="T33" fmla="*/ 0 h 563"/>
                <a:gd name="T34" fmla="*/ 0 w 585"/>
                <a:gd name="T35" fmla="*/ 0 h 563"/>
                <a:gd name="T36" fmla="*/ 0 w 585"/>
                <a:gd name="T37" fmla="*/ 0 h 563"/>
                <a:gd name="T38" fmla="*/ 0 w 585"/>
                <a:gd name="T39" fmla="*/ 0 h 563"/>
                <a:gd name="T40" fmla="*/ 0 w 585"/>
                <a:gd name="T41" fmla="*/ 0 h 563"/>
                <a:gd name="T42" fmla="*/ 0 w 585"/>
                <a:gd name="T43" fmla="*/ 0 h 563"/>
                <a:gd name="T44" fmla="*/ 0 w 585"/>
                <a:gd name="T45" fmla="*/ 0 h 563"/>
                <a:gd name="T46" fmla="*/ 0 w 585"/>
                <a:gd name="T47" fmla="*/ 0 h 563"/>
                <a:gd name="T48" fmla="*/ 0 w 585"/>
                <a:gd name="T49" fmla="*/ 0 h 563"/>
                <a:gd name="T50" fmla="*/ 0 w 585"/>
                <a:gd name="T51" fmla="*/ 0 h 563"/>
                <a:gd name="T52" fmla="*/ 0 w 585"/>
                <a:gd name="T53" fmla="*/ 0 h 563"/>
                <a:gd name="T54" fmla="*/ 0 w 585"/>
                <a:gd name="T55" fmla="*/ 0 h 563"/>
                <a:gd name="T56" fmla="*/ 0 w 585"/>
                <a:gd name="T57" fmla="*/ 0 h 563"/>
                <a:gd name="T58" fmla="*/ 0 w 585"/>
                <a:gd name="T59" fmla="*/ 0 h 563"/>
                <a:gd name="T60" fmla="*/ 0 w 585"/>
                <a:gd name="T61" fmla="*/ 0 h 563"/>
                <a:gd name="T62" fmla="*/ 0 w 585"/>
                <a:gd name="T63" fmla="*/ 0 h 563"/>
                <a:gd name="T64" fmla="*/ 0 w 585"/>
                <a:gd name="T65" fmla="*/ 0 h 563"/>
                <a:gd name="T66" fmla="*/ 0 w 585"/>
                <a:gd name="T67" fmla="*/ 0 h 563"/>
                <a:gd name="T68" fmla="*/ 0 w 585"/>
                <a:gd name="T69" fmla="*/ 0 h 563"/>
                <a:gd name="T70" fmla="*/ 0 w 585"/>
                <a:gd name="T71" fmla="*/ 0 h 563"/>
                <a:gd name="T72" fmla="*/ 0 w 585"/>
                <a:gd name="T73" fmla="*/ 0 h 563"/>
                <a:gd name="T74" fmla="*/ 0 w 585"/>
                <a:gd name="T75" fmla="*/ 0 h 563"/>
                <a:gd name="T76" fmla="*/ 0 w 585"/>
                <a:gd name="T77" fmla="*/ 0 h 563"/>
                <a:gd name="T78" fmla="*/ 0 w 585"/>
                <a:gd name="T79" fmla="*/ 0 h 563"/>
                <a:gd name="T80" fmla="*/ 0 w 585"/>
                <a:gd name="T81" fmla="*/ 0 h 563"/>
                <a:gd name="T82" fmla="*/ 0 w 585"/>
                <a:gd name="T83" fmla="*/ 0 h 563"/>
                <a:gd name="T84" fmla="*/ 0 w 585"/>
                <a:gd name="T85" fmla="*/ 0 h 563"/>
                <a:gd name="T86" fmla="*/ 0 w 585"/>
                <a:gd name="T87" fmla="*/ 0 h 5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5"/>
                <a:gd name="T133" fmla="*/ 0 h 563"/>
                <a:gd name="T134" fmla="*/ 585 w 585"/>
                <a:gd name="T135" fmla="*/ 563 h 5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5" h="563">
                  <a:moveTo>
                    <a:pt x="434" y="0"/>
                  </a:moveTo>
                  <a:lnTo>
                    <a:pt x="16" y="44"/>
                  </a:lnTo>
                  <a:lnTo>
                    <a:pt x="9" y="45"/>
                  </a:lnTo>
                  <a:lnTo>
                    <a:pt x="4" y="49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0" y="479"/>
                  </a:lnTo>
                  <a:lnTo>
                    <a:pt x="1" y="486"/>
                  </a:lnTo>
                  <a:lnTo>
                    <a:pt x="4" y="491"/>
                  </a:lnTo>
                  <a:lnTo>
                    <a:pt x="9" y="495"/>
                  </a:lnTo>
                  <a:lnTo>
                    <a:pt x="16" y="497"/>
                  </a:lnTo>
                  <a:lnTo>
                    <a:pt x="433" y="563"/>
                  </a:lnTo>
                  <a:lnTo>
                    <a:pt x="435" y="563"/>
                  </a:lnTo>
                  <a:lnTo>
                    <a:pt x="438" y="563"/>
                  </a:lnTo>
                  <a:lnTo>
                    <a:pt x="439" y="563"/>
                  </a:lnTo>
                  <a:lnTo>
                    <a:pt x="442" y="563"/>
                  </a:lnTo>
                  <a:lnTo>
                    <a:pt x="574" y="519"/>
                  </a:lnTo>
                  <a:lnTo>
                    <a:pt x="579" y="517"/>
                  </a:lnTo>
                  <a:lnTo>
                    <a:pt x="583" y="512"/>
                  </a:lnTo>
                  <a:lnTo>
                    <a:pt x="584" y="506"/>
                  </a:lnTo>
                  <a:lnTo>
                    <a:pt x="585" y="501"/>
                  </a:lnTo>
                  <a:lnTo>
                    <a:pt x="585" y="62"/>
                  </a:lnTo>
                  <a:lnTo>
                    <a:pt x="584" y="57"/>
                  </a:lnTo>
                  <a:lnTo>
                    <a:pt x="583" y="50"/>
                  </a:lnTo>
                  <a:lnTo>
                    <a:pt x="579" y="47"/>
                  </a:lnTo>
                  <a:lnTo>
                    <a:pt x="574" y="44"/>
                  </a:lnTo>
                  <a:lnTo>
                    <a:pt x="442" y="0"/>
                  </a:lnTo>
                  <a:lnTo>
                    <a:pt x="440" y="0"/>
                  </a:lnTo>
                  <a:lnTo>
                    <a:pt x="438" y="0"/>
                  </a:lnTo>
                  <a:lnTo>
                    <a:pt x="436" y="0"/>
                  </a:lnTo>
                  <a:lnTo>
                    <a:pt x="434" y="0"/>
                  </a:lnTo>
                  <a:close/>
                  <a:moveTo>
                    <a:pt x="434" y="36"/>
                  </a:moveTo>
                  <a:lnTo>
                    <a:pt x="440" y="38"/>
                  </a:lnTo>
                  <a:lnTo>
                    <a:pt x="452" y="41"/>
                  </a:lnTo>
                  <a:lnTo>
                    <a:pt x="469" y="48"/>
                  </a:lnTo>
                  <a:lnTo>
                    <a:pt x="487" y="53"/>
                  </a:lnTo>
                  <a:lnTo>
                    <a:pt x="506" y="61"/>
                  </a:lnTo>
                  <a:lnTo>
                    <a:pt x="525" y="66"/>
                  </a:lnTo>
                  <a:lnTo>
                    <a:pt x="540" y="71"/>
                  </a:lnTo>
                  <a:lnTo>
                    <a:pt x="550" y="75"/>
                  </a:lnTo>
                  <a:lnTo>
                    <a:pt x="550" y="146"/>
                  </a:lnTo>
                  <a:lnTo>
                    <a:pt x="550" y="281"/>
                  </a:lnTo>
                  <a:lnTo>
                    <a:pt x="550" y="417"/>
                  </a:lnTo>
                  <a:lnTo>
                    <a:pt x="550" y="488"/>
                  </a:lnTo>
                  <a:lnTo>
                    <a:pt x="540" y="492"/>
                  </a:lnTo>
                  <a:lnTo>
                    <a:pt x="525" y="497"/>
                  </a:lnTo>
                  <a:lnTo>
                    <a:pt x="508" y="504"/>
                  </a:lnTo>
                  <a:lnTo>
                    <a:pt x="488" y="509"/>
                  </a:lnTo>
                  <a:lnTo>
                    <a:pt x="469" y="515"/>
                  </a:lnTo>
                  <a:lnTo>
                    <a:pt x="452" y="521"/>
                  </a:lnTo>
                  <a:lnTo>
                    <a:pt x="440" y="525"/>
                  </a:lnTo>
                  <a:lnTo>
                    <a:pt x="434" y="527"/>
                  </a:lnTo>
                  <a:lnTo>
                    <a:pt x="429" y="526"/>
                  </a:lnTo>
                  <a:lnTo>
                    <a:pt x="416" y="525"/>
                  </a:lnTo>
                  <a:lnTo>
                    <a:pt x="396" y="521"/>
                  </a:lnTo>
                  <a:lnTo>
                    <a:pt x="372" y="517"/>
                  </a:lnTo>
                  <a:lnTo>
                    <a:pt x="343" y="513"/>
                  </a:lnTo>
                  <a:lnTo>
                    <a:pt x="312" y="508"/>
                  </a:lnTo>
                  <a:lnTo>
                    <a:pt x="277" y="503"/>
                  </a:lnTo>
                  <a:lnTo>
                    <a:pt x="242" y="497"/>
                  </a:lnTo>
                  <a:lnTo>
                    <a:pt x="207" y="491"/>
                  </a:lnTo>
                  <a:lnTo>
                    <a:pt x="172" y="486"/>
                  </a:lnTo>
                  <a:lnTo>
                    <a:pt x="139" y="480"/>
                  </a:lnTo>
                  <a:lnTo>
                    <a:pt x="109" y="477"/>
                  </a:lnTo>
                  <a:lnTo>
                    <a:pt x="83" y="471"/>
                  </a:lnTo>
                  <a:lnTo>
                    <a:pt x="61" y="469"/>
                  </a:lnTo>
                  <a:lnTo>
                    <a:pt x="45" y="466"/>
                  </a:lnTo>
                  <a:lnTo>
                    <a:pt x="36" y="465"/>
                  </a:lnTo>
                  <a:lnTo>
                    <a:pt x="36" y="396"/>
                  </a:lnTo>
                  <a:lnTo>
                    <a:pt x="36" y="271"/>
                  </a:lnTo>
                  <a:lnTo>
                    <a:pt x="36" y="146"/>
                  </a:lnTo>
                  <a:lnTo>
                    <a:pt x="36" y="78"/>
                  </a:lnTo>
                  <a:lnTo>
                    <a:pt x="45" y="76"/>
                  </a:lnTo>
                  <a:lnTo>
                    <a:pt x="61" y="75"/>
                  </a:lnTo>
                  <a:lnTo>
                    <a:pt x="83" y="73"/>
                  </a:lnTo>
                  <a:lnTo>
                    <a:pt x="109" y="70"/>
                  </a:lnTo>
                  <a:lnTo>
                    <a:pt x="140" y="67"/>
                  </a:lnTo>
                  <a:lnTo>
                    <a:pt x="172" y="63"/>
                  </a:lnTo>
                  <a:lnTo>
                    <a:pt x="207" y="60"/>
                  </a:lnTo>
                  <a:lnTo>
                    <a:pt x="243" y="56"/>
                  </a:lnTo>
                  <a:lnTo>
                    <a:pt x="278" y="52"/>
                  </a:lnTo>
                  <a:lnTo>
                    <a:pt x="312" y="49"/>
                  </a:lnTo>
                  <a:lnTo>
                    <a:pt x="344" y="45"/>
                  </a:lnTo>
                  <a:lnTo>
                    <a:pt x="373" y="43"/>
                  </a:lnTo>
                  <a:lnTo>
                    <a:pt x="396" y="40"/>
                  </a:lnTo>
                  <a:lnTo>
                    <a:pt x="416" y="38"/>
                  </a:lnTo>
                  <a:lnTo>
                    <a:pt x="429" y="36"/>
                  </a:lnTo>
                  <a:lnTo>
                    <a:pt x="43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516"/>
            <p:cNvSpPr>
              <a:spLocks noChangeArrowheads="1"/>
            </p:cNvSpPr>
            <p:nvPr/>
          </p:nvSpPr>
          <p:spPr bwMode="auto">
            <a:xfrm>
              <a:off x="3178" y="982"/>
              <a:ext cx="6" cy="1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buClr>
                  <a:schemeClr val="tx2"/>
                </a:buClr>
                <a:buFont typeface="Webdings" pitchFamily="18" charset="2"/>
                <a:buNone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51" name="Freeform 517"/>
            <p:cNvSpPr>
              <a:spLocks/>
            </p:cNvSpPr>
            <p:nvPr/>
          </p:nvSpPr>
          <p:spPr bwMode="auto">
            <a:xfrm>
              <a:off x="3056" y="1005"/>
              <a:ext cx="103" cy="129"/>
            </a:xfrm>
            <a:custGeom>
              <a:avLst/>
              <a:gdLst>
                <a:gd name="T0" fmla="*/ 0 w 308"/>
                <a:gd name="T1" fmla="*/ 0 h 388"/>
                <a:gd name="T2" fmla="*/ 0 w 308"/>
                <a:gd name="T3" fmla="*/ 0 h 388"/>
                <a:gd name="T4" fmla="*/ 0 w 308"/>
                <a:gd name="T5" fmla="*/ 0 h 388"/>
                <a:gd name="T6" fmla="*/ 0 w 308"/>
                <a:gd name="T7" fmla="*/ 0 h 388"/>
                <a:gd name="T8" fmla="*/ 0 w 308"/>
                <a:gd name="T9" fmla="*/ 0 h 388"/>
                <a:gd name="T10" fmla="*/ 0 w 308"/>
                <a:gd name="T11" fmla="*/ 0 h 388"/>
                <a:gd name="T12" fmla="*/ 0 w 308"/>
                <a:gd name="T13" fmla="*/ 0 h 388"/>
                <a:gd name="T14" fmla="*/ 0 w 308"/>
                <a:gd name="T15" fmla="*/ 0 h 388"/>
                <a:gd name="T16" fmla="*/ 0 w 308"/>
                <a:gd name="T17" fmla="*/ 0 h 388"/>
                <a:gd name="T18" fmla="*/ 0 w 308"/>
                <a:gd name="T19" fmla="*/ 0 h 388"/>
                <a:gd name="T20" fmla="*/ 0 w 308"/>
                <a:gd name="T21" fmla="*/ 0 h 388"/>
                <a:gd name="T22" fmla="*/ 0 w 308"/>
                <a:gd name="T23" fmla="*/ 0 h 388"/>
                <a:gd name="T24" fmla="*/ 0 w 308"/>
                <a:gd name="T25" fmla="*/ 0 h 388"/>
                <a:gd name="T26" fmla="*/ 0 w 308"/>
                <a:gd name="T27" fmla="*/ 0 h 388"/>
                <a:gd name="T28" fmla="*/ 0 w 308"/>
                <a:gd name="T29" fmla="*/ 0 h 388"/>
                <a:gd name="T30" fmla="*/ 0 w 308"/>
                <a:gd name="T31" fmla="*/ 0 h 388"/>
                <a:gd name="T32" fmla="*/ 0 w 308"/>
                <a:gd name="T33" fmla="*/ 0 h 388"/>
                <a:gd name="T34" fmla="*/ 0 w 308"/>
                <a:gd name="T35" fmla="*/ 0 h 388"/>
                <a:gd name="T36" fmla="*/ 0 w 308"/>
                <a:gd name="T37" fmla="*/ 0 h 388"/>
                <a:gd name="T38" fmla="*/ 0 w 308"/>
                <a:gd name="T39" fmla="*/ 0 h 388"/>
                <a:gd name="T40" fmla="*/ 0 w 308"/>
                <a:gd name="T41" fmla="*/ 0 h 3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8"/>
                <a:gd name="T64" fmla="*/ 0 h 388"/>
                <a:gd name="T65" fmla="*/ 308 w 308"/>
                <a:gd name="T66" fmla="*/ 388 h 3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8" h="388">
                  <a:moveTo>
                    <a:pt x="308" y="361"/>
                  </a:moveTo>
                  <a:lnTo>
                    <a:pt x="308" y="20"/>
                  </a:lnTo>
                  <a:lnTo>
                    <a:pt x="304" y="8"/>
                  </a:lnTo>
                  <a:lnTo>
                    <a:pt x="297" y="2"/>
                  </a:lnTo>
                  <a:lnTo>
                    <a:pt x="290" y="0"/>
                  </a:lnTo>
                  <a:lnTo>
                    <a:pt x="286" y="0"/>
                  </a:lnTo>
                  <a:lnTo>
                    <a:pt x="10" y="20"/>
                  </a:lnTo>
                  <a:lnTo>
                    <a:pt x="5" y="22"/>
                  </a:lnTo>
                  <a:lnTo>
                    <a:pt x="1" y="28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6"/>
                  </a:lnTo>
                  <a:lnTo>
                    <a:pt x="0" y="339"/>
                  </a:lnTo>
                  <a:lnTo>
                    <a:pt x="1" y="344"/>
                  </a:lnTo>
                  <a:lnTo>
                    <a:pt x="5" y="349"/>
                  </a:lnTo>
                  <a:lnTo>
                    <a:pt x="12" y="353"/>
                  </a:lnTo>
                  <a:lnTo>
                    <a:pt x="281" y="388"/>
                  </a:lnTo>
                  <a:lnTo>
                    <a:pt x="285" y="388"/>
                  </a:lnTo>
                  <a:lnTo>
                    <a:pt x="294" y="384"/>
                  </a:lnTo>
                  <a:lnTo>
                    <a:pt x="303" y="376"/>
                  </a:lnTo>
                  <a:lnTo>
                    <a:pt x="308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8"/>
            <p:cNvSpPr>
              <a:spLocks/>
            </p:cNvSpPr>
            <p:nvPr/>
          </p:nvSpPr>
          <p:spPr bwMode="auto">
            <a:xfrm>
              <a:off x="3066" y="1015"/>
              <a:ext cx="91" cy="117"/>
            </a:xfrm>
            <a:custGeom>
              <a:avLst/>
              <a:gdLst>
                <a:gd name="T0" fmla="*/ 0 w 275"/>
                <a:gd name="T1" fmla="*/ 0 h 351"/>
                <a:gd name="T2" fmla="*/ 0 w 275"/>
                <a:gd name="T3" fmla="*/ 0 h 351"/>
                <a:gd name="T4" fmla="*/ 0 w 275"/>
                <a:gd name="T5" fmla="*/ 0 h 351"/>
                <a:gd name="T6" fmla="*/ 0 w 275"/>
                <a:gd name="T7" fmla="*/ 0 h 351"/>
                <a:gd name="T8" fmla="*/ 0 w 275"/>
                <a:gd name="T9" fmla="*/ 0 h 351"/>
                <a:gd name="T10" fmla="*/ 0 w 275"/>
                <a:gd name="T11" fmla="*/ 0 h 351"/>
                <a:gd name="T12" fmla="*/ 0 w 275"/>
                <a:gd name="T13" fmla="*/ 0 h 351"/>
                <a:gd name="T14" fmla="*/ 0 w 275"/>
                <a:gd name="T15" fmla="*/ 0 h 351"/>
                <a:gd name="T16" fmla="*/ 0 w 275"/>
                <a:gd name="T17" fmla="*/ 0 h 351"/>
                <a:gd name="T18" fmla="*/ 0 w 275"/>
                <a:gd name="T19" fmla="*/ 0 h 351"/>
                <a:gd name="T20" fmla="*/ 0 w 275"/>
                <a:gd name="T21" fmla="*/ 0 h 351"/>
                <a:gd name="T22" fmla="*/ 0 w 275"/>
                <a:gd name="T23" fmla="*/ 0 h 351"/>
                <a:gd name="T24" fmla="*/ 0 w 275"/>
                <a:gd name="T25" fmla="*/ 0 h 351"/>
                <a:gd name="T26" fmla="*/ 0 w 275"/>
                <a:gd name="T27" fmla="*/ 0 h 351"/>
                <a:gd name="T28" fmla="*/ 0 w 275"/>
                <a:gd name="T29" fmla="*/ 0 h 351"/>
                <a:gd name="T30" fmla="*/ 0 w 275"/>
                <a:gd name="T31" fmla="*/ 0 h 351"/>
                <a:gd name="T32" fmla="*/ 0 w 275"/>
                <a:gd name="T33" fmla="*/ 0 h 351"/>
                <a:gd name="T34" fmla="*/ 0 w 275"/>
                <a:gd name="T35" fmla="*/ 0 h 351"/>
                <a:gd name="T36" fmla="*/ 0 w 275"/>
                <a:gd name="T37" fmla="*/ 0 h 351"/>
                <a:gd name="T38" fmla="*/ 0 w 275"/>
                <a:gd name="T39" fmla="*/ 0 h 351"/>
                <a:gd name="T40" fmla="*/ 0 w 275"/>
                <a:gd name="T41" fmla="*/ 0 h 3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51"/>
                <a:gd name="T65" fmla="*/ 275 w 275"/>
                <a:gd name="T66" fmla="*/ 351 h 3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51">
                  <a:moveTo>
                    <a:pt x="275" y="328"/>
                  </a:moveTo>
                  <a:lnTo>
                    <a:pt x="275" y="18"/>
                  </a:lnTo>
                  <a:lnTo>
                    <a:pt x="272" y="7"/>
                  </a:lnTo>
                  <a:lnTo>
                    <a:pt x="265" y="2"/>
                  </a:lnTo>
                  <a:lnTo>
                    <a:pt x="259" y="0"/>
                  </a:lnTo>
                  <a:lnTo>
                    <a:pt x="256" y="0"/>
                  </a:lnTo>
                  <a:lnTo>
                    <a:pt x="9" y="18"/>
                  </a:lnTo>
                  <a:lnTo>
                    <a:pt x="4" y="21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5"/>
                  </a:lnTo>
                  <a:lnTo>
                    <a:pt x="0" y="306"/>
                  </a:lnTo>
                  <a:lnTo>
                    <a:pt x="1" y="311"/>
                  </a:lnTo>
                  <a:lnTo>
                    <a:pt x="4" y="315"/>
                  </a:lnTo>
                  <a:lnTo>
                    <a:pt x="10" y="319"/>
                  </a:lnTo>
                  <a:lnTo>
                    <a:pt x="251" y="351"/>
                  </a:lnTo>
                  <a:lnTo>
                    <a:pt x="255" y="351"/>
                  </a:lnTo>
                  <a:lnTo>
                    <a:pt x="263" y="349"/>
                  </a:lnTo>
                  <a:lnTo>
                    <a:pt x="272" y="341"/>
                  </a:lnTo>
                  <a:lnTo>
                    <a:pt x="275" y="328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9"/>
            <p:cNvSpPr>
              <a:spLocks noEditPoints="1"/>
            </p:cNvSpPr>
            <p:nvPr/>
          </p:nvSpPr>
          <p:spPr bwMode="auto">
            <a:xfrm>
              <a:off x="3053" y="1002"/>
              <a:ext cx="109" cy="135"/>
            </a:xfrm>
            <a:custGeom>
              <a:avLst/>
              <a:gdLst>
                <a:gd name="T0" fmla="*/ 0 w 326"/>
                <a:gd name="T1" fmla="*/ 0 h 406"/>
                <a:gd name="T2" fmla="*/ 0 w 326"/>
                <a:gd name="T3" fmla="*/ 0 h 406"/>
                <a:gd name="T4" fmla="*/ 0 w 326"/>
                <a:gd name="T5" fmla="*/ 0 h 406"/>
                <a:gd name="T6" fmla="*/ 0 w 326"/>
                <a:gd name="T7" fmla="*/ 0 h 406"/>
                <a:gd name="T8" fmla="*/ 0 w 326"/>
                <a:gd name="T9" fmla="*/ 0 h 406"/>
                <a:gd name="T10" fmla="*/ 0 w 326"/>
                <a:gd name="T11" fmla="*/ 0 h 406"/>
                <a:gd name="T12" fmla="*/ 0 w 326"/>
                <a:gd name="T13" fmla="*/ 0 h 406"/>
                <a:gd name="T14" fmla="*/ 0 w 326"/>
                <a:gd name="T15" fmla="*/ 0 h 406"/>
                <a:gd name="T16" fmla="*/ 0 w 326"/>
                <a:gd name="T17" fmla="*/ 0 h 406"/>
                <a:gd name="T18" fmla="*/ 0 w 326"/>
                <a:gd name="T19" fmla="*/ 0 h 406"/>
                <a:gd name="T20" fmla="*/ 0 w 326"/>
                <a:gd name="T21" fmla="*/ 0 h 406"/>
                <a:gd name="T22" fmla="*/ 0 w 326"/>
                <a:gd name="T23" fmla="*/ 0 h 406"/>
                <a:gd name="T24" fmla="*/ 0 w 326"/>
                <a:gd name="T25" fmla="*/ 0 h 406"/>
                <a:gd name="T26" fmla="*/ 0 w 326"/>
                <a:gd name="T27" fmla="*/ 0 h 406"/>
                <a:gd name="T28" fmla="*/ 0 w 326"/>
                <a:gd name="T29" fmla="*/ 0 h 406"/>
                <a:gd name="T30" fmla="*/ 0 w 326"/>
                <a:gd name="T31" fmla="*/ 0 h 406"/>
                <a:gd name="T32" fmla="*/ 0 w 326"/>
                <a:gd name="T33" fmla="*/ 0 h 406"/>
                <a:gd name="T34" fmla="*/ 0 w 326"/>
                <a:gd name="T35" fmla="*/ 0 h 406"/>
                <a:gd name="T36" fmla="*/ 0 w 326"/>
                <a:gd name="T37" fmla="*/ 0 h 406"/>
                <a:gd name="T38" fmla="*/ 0 w 326"/>
                <a:gd name="T39" fmla="*/ 0 h 406"/>
                <a:gd name="T40" fmla="*/ 0 w 326"/>
                <a:gd name="T41" fmla="*/ 0 h 406"/>
                <a:gd name="T42" fmla="*/ 0 w 326"/>
                <a:gd name="T43" fmla="*/ 0 h 406"/>
                <a:gd name="T44" fmla="*/ 0 w 326"/>
                <a:gd name="T45" fmla="*/ 0 h 406"/>
                <a:gd name="T46" fmla="*/ 0 w 326"/>
                <a:gd name="T47" fmla="*/ 0 h 406"/>
                <a:gd name="T48" fmla="*/ 0 w 326"/>
                <a:gd name="T49" fmla="*/ 0 h 406"/>
                <a:gd name="T50" fmla="*/ 0 w 326"/>
                <a:gd name="T51" fmla="*/ 0 h 406"/>
                <a:gd name="T52" fmla="*/ 0 w 326"/>
                <a:gd name="T53" fmla="*/ 0 h 406"/>
                <a:gd name="T54" fmla="*/ 0 w 326"/>
                <a:gd name="T55" fmla="*/ 0 h 406"/>
                <a:gd name="T56" fmla="*/ 0 w 326"/>
                <a:gd name="T57" fmla="*/ 0 h 406"/>
                <a:gd name="T58" fmla="*/ 0 w 326"/>
                <a:gd name="T59" fmla="*/ 0 h 406"/>
                <a:gd name="T60" fmla="*/ 0 w 326"/>
                <a:gd name="T61" fmla="*/ 0 h 406"/>
                <a:gd name="T62" fmla="*/ 0 w 326"/>
                <a:gd name="T63" fmla="*/ 0 h 406"/>
                <a:gd name="T64" fmla="*/ 0 w 326"/>
                <a:gd name="T65" fmla="*/ 0 h 406"/>
                <a:gd name="T66" fmla="*/ 0 w 326"/>
                <a:gd name="T67" fmla="*/ 0 h 406"/>
                <a:gd name="T68" fmla="*/ 0 w 326"/>
                <a:gd name="T69" fmla="*/ 0 h 406"/>
                <a:gd name="T70" fmla="*/ 0 w 326"/>
                <a:gd name="T71" fmla="*/ 0 h 406"/>
                <a:gd name="T72" fmla="*/ 0 w 326"/>
                <a:gd name="T73" fmla="*/ 0 h 406"/>
                <a:gd name="T74" fmla="*/ 0 w 326"/>
                <a:gd name="T75" fmla="*/ 0 h 406"/>
                <a:gd name="T76" fmla="*/ 0 w 326"/>
                <a:gd name="T77" fmla="*/ 0 h 406"/>
                <a:gd name="T78" fmla="*/ 0 w 326"/>
                <a:gd name="T79" fmla="*/ 0 h 406"/>
                <a:gd name="T80" fmla="*/ 0 w 326"/>
                <a:gd name="T81" fmla="*/ 0 h 406"/>
                <a:gd name="T82" fmla="*/ 0 w 326"/>
                <a:gd name="T83" fmla="*/ 0 h 406"/>
                <a:gd name="T84" fmla="*/ 0 w 326"/>
                <a:gd name="T85" fmla="*/ 0 h 406"/>
                <a:gd name="T86" fmla="*/ 0 w 326"/>
                <a:gd name="T87" fmla="*/ 0 h 406"/>
                <a:gd name="T88" fmla="*/ 0 w 326"/>
                <a:gd name="T89" fmla="*/ 0 h 406"/>
                <a:gd name="T90" fmla="*/ 0 w 326"/>
                <a:gd name="T91" fmla="*/ 0 h 406"/>
                <a:gd name="T92" fmla="*/ 0 w 326"/>
                <a:gd name="T93" fmla="*/ 0 h 406"/>
                <a:gd name="T94" fmla="*/ 0 w 326"/>
                <a:gd name="T95" fmla="*/ 0 h 406"/>
                <a:gd name="T96" fmla="*/ 0 w 326"/>
                <a:gd name="T97" fmla="*/ 0 h 406"/>
                <a:gd name="T98" fmla="*/ 0 w 326"/>
                <a:gd name="T99" fmla="*/ 0 h 406"/>
                <a:gd name="T100" fmla="*/ 0 w 326"/>
                <a:gd name="T101" fmla="*/ 0 h 406"/>
                <a:gd name="T102" fmla="*/ 0 w 326"/>
                <a:gd name="T103" fmla="*/ 0 h 406"/>
                <a:gd name="T104" fmla="*/ 0 w 326"/>
                <a:gd name="T105" fmla="*/ 0 h 406"/>
                <a:gd name="T106" fmla="*/ 0 w 326"/>
                <a:gd name="T107" fmla="*/ 0 h 406"/>
                <a:gd name="T108" fmla="*/ 0 w 326"/>
                <a:gd name="T109" fmla="*/ 0 h 406"/>
                <a:gd name="T110" fmla="*/ 0 w 326"/>
                <a:gd name="T111" fmla="*/ 0 h 406"/>
                <a:gd name="T112" fmla="*/ 0 w 326"/>
                <a:gd name="T113" fmla="*/ 0 h 406"/>
                <a:gd name="T114" fmla="*/ 0 w 326"/>
                <a:gd name="T115" fmla="*/ 0 h 406"/>
                <a:gd name="T116" fmla="*/ 0 w 326"/>
                <a:gd name="T117" fmla="*/ 0 h 406"/>
                <a:gd name="T118" fmla="*/ 0 w 326"/>
                <a:gd name="T119" fmla="*/ 0 h 406"/>
                <a:gd name="T120" fmla="*/ 0 w 326"/>
                <a:gd name="T121" fmla="*/ 0 h 40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6"/>
                <a:gd name="T184" fmla="*/ 0 h 406"/>
                <a:gd name="T185" fmla="*/ 326 w 326"/>
                <a:gd name="T186" fmla="*/ 406 h 40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6" h="406">
                  <a:moveTo>
                    <a:pt x="294" y="0"/>
                  </a:moveTo>
                  <a:lnTo>
                    <a:pt x="291" y="0"/>
                  </a:lnTo>
                  <a:lnTo>
                    <a:pt x="282" y="2"/>
                  </a:lnTo>
                  <a:lnTo>
                    <a:pt x="268" y="2"/>
                  </a:lnTo>
                  <a:lnTo>
                    <a:pt x="251" y="3"/>
                  </a:lnTo>
                  <a:lnTo>
                    <a:pt x="231" y="4"/>
                  </a:lnTo>
                  <a:lnTo>
                    <a:pt x="207" y="7"/>
                  </a:lnTo>
                  <a:lnTo>
                    <a:pt x="181" y="8"/>
                  </a:lnTo>
                  <a:lnTo>
                    <a:pt x="157" y="9"/>
                  </a:lnTo>
                  <a:lnTo>
                    <a:pt x="131" y="12"/>
                  </a:lnTo>
                  <a:lnTo>
                    <a:pt x="105" y="13"/>
                  </a:lnTo>
                  <a:lnTo>
                    <a:pt x="82" y="16"/>
                  </a:lnTo>
                  <a:lnTo>
                    <a:pt x="61" y="17"/>
                  </a:lnTo>
                  <a:lnTo>
                    <a:pt x="44" y="19"/>
                  </a:lnTo>
                  <a:lnTo>
                    <a:pt x="30" y="19"/>
                  </a:lnTo>
                  <a:lnTo>
                    <a:pt x="21" y="20"/>
                  </a:lnTo>
                  <a:lnTo>
                    <a:pt x="18" y="20"/>
                  </a:lnTo>
                  <a:lnTo>
                    <a:pt x="17" y="20"/>
                  </a:lnTo>
                  <a:lnTo>
                    <a:pt x="9" y="24"/>
                  </a:lnTo>
                  <a:lnTo>
                    <a:pt x="4" y="29"/>
                  </a:lnTo>
                  <a:lnTo>
                    <a:pt x="1" y="35"/>
                  </a:lnTo>
                  <a:lnTo>
                    <a:pt x="0" y="41"/>
                  </a:lnTo>
                  <a:lnTo>
                    <a:pt x="0" y="345"/>
                  </a:lnTo>
                  <a:lnTo>
                    <a:pt x="1" y="351"/>
                  </a:lnTo>
                  <a:lnTo>
                    <a:pt x="4" y="359"/>
                  </a:lnTo>
                  <a:lnTo>
                    <a:pt x="9" y="366"/>
                  </a:lnTo>
                  <a:lnTo>
                    <a:pt x="18" y="371"/>
                  </a:lnTo>
                  <a:lnTo>
                    <a:pt x="22" y="371"/>
                  </a:lnTo>
                  <a:lnTo>
                    <a:pt x="30" y="372"/>
                  </a:lnTo>
                  <a:lnTo>
                    <a:pt x="44" y="373"/>
                  </a:lnTo>
                  <a:lnTo>
                    <a:pt x="61" y="376"/>
                  </a:lnTo>
                  <a:lnTo>
                    <a:pt x="82" y="379"/>
                  </a:lnTo>
                  <a:lnTo>
                    <a:pt x="105" y="382"/>
                  </a:lnTo>
                  <a:lnTo>
                    <a:pt x="128" y="385"/>
                  </a:lnTo>
                  <a:lnTo>
                    <a:pt x="154" y="388"/>
                  </a:lnTo>
                  <a:lnTo>
                    <a:pt x="179" y="392"/>
                  </a:lnTo>
                  <a:lnTo>
                    <a:pt x="203" y="394"/>
                  </a:lnTo>
                  <a:lnTo>
                    <a:pt x="227" y="398"/>
                  </a:lnTo>
                  <a:lnTo>
                    <a:pt x="246" y="401"/>
                  </a:lnTo>
                  <a:lnTo>
                    <a:pt x="264" y="403"/>
                  </a:lnTo>
                  <a:lnTo>
                    <a:pt x="277" y="404"/>
                  </a:lnTo>
                  <a:lnTo>
                    <a:pt x="286" y="406"/>
                  </a:lnTo>
                  <a:lnTo>
                    <a:pt x="289" y="406"/>
                  </a:lnTo>
                  <a:lnTo>
                    <a:pt x="290" y="406"/>
                  </a:lnTo>
                  <a:lnTo>
                    <a:pt x="302" y="404"/>
                  </a:lnTo>
                  <a:lnTo>
                    <a:pt x="313" y="398"/>
                  </a:lnTo>
                  <a:lnTo>
                    <a:pt x="323" y="388"/>
                  </a:lnTo>
                  <a:lnTo>
                    <a:pt x="326" y="371"/>
                  </a:lnTo>
                  <a:lnTo>
                    <a:pt x="326" y="318"/>
                  </a:lnTo>
                  <a:lnTo>
                    <a:pt x="326" y="200"/>
                  </a:lnTo>
                  <a:lnTo>
                    <a:pt x="326" y="82"/>
                  </a:lnTo>
                  <a:lnTo>
                    <a:pt x="326" y="29"/>
                  </a:lnTo>
                  <a:lnTo>
                    <a:pt x="325" y="21"/>
                  </a:lnTo>
                  <a:lnTo>
                    <a:pt x="323" y="15"/>
                  </a:lnTo>
                  <a:lnTo>
                    <a:pt x="319" y="11"/>
                  </a:lnTo>
                  <a:lnTo>
                    <a:pt x="316" y="8"/>
                  </a:lnTo>
                  <a:lnTo>
                    <a:pt x="310" y="3"/>
                  </a:lnTo>
                  <a:lnTo>
                    <a:pt x="302" y="0"/>
                  </a:lnTo>
                  <a:lnTo>
                    <a:pt x="297" y="0"/>
                  </a:lnTo>
                  <a:lnTo>
                    <a:pt x="294" y="0"/>
                  </a:lnTo>
                  <a:close/>
                  <a:moveTo>
                    <a:pt x="295" y="19"/>
                  </a:moveTo>
                  <a:lnTo>
                    <a:pt x="299" y="19"/>
                  </a:lnTo>
                  <a:lnTo>
                    <a:pt x="303" y="20"/>
                  </a:lnTo>
                  <a:lnTo>
                    <a:pt x="307" y="24"/>
                  </a:lnTo>
                  <a:lnTo>
                    <a:pt x="308" y="29"/>
                  </a:lnTo>
                  <a:lnTo>
                    <a:pt x="308" y="82"/>
                  </a:lnTo>
                  <a:lnTo>
                    <a:pt x="308" y="199"/>
                  </a:lnTo>
                  <a:lnTo>
                    <a:pt x="308" y="316"/>
                  </a:lnTo>
                  <a:lnTo>
                    <a:pt x="308" y="370"/>
                  </a:lnTo>
                  <a:lnTo>
                    <a:pt x="306" y="380"/>
                  </a:lnTo>
                  <a:lnTo>
                    <a:pt x="301" y="385"/>
                  </a:lnTo>
                  <a:lnTo>
                    <a:pt x="295" y="388"/>
                  </a:lnTo>
                  <a:lnTo>
                    <a:pt x="290" y="388"/>
                  </a:lnTo>
                  <a:lnTo>
                    <a:pt x="286" y="388"/>
                  </a:lnTo>
                  <a:lnTo>
                    <a:pt x="279" y="386"/>
                  </a:lnTo>
                  <a:lnTo>
                    <a:pt x="264" y="385"/>
                  </a:lnTo>
                  <a:lnTo>
                    <a:pt x="247" y="382"/>
                  </a:lnTo>
                  <a:lnTo>
                    <a:pt x="227" y="380"/>
                  </a:lnTo>
                  <a:lnTo>
                    <a:pt x="205" y="376"/>
                  </a:lnTo>
                  <a:lnTo>
                    <a:pt x="180" y="373"/>
                  </a:lnTo>
                  <a:lnTo>
                    <a:pt x="155" y="370"/>
                  </a:lnTo>
                  <a:lnTo>
                    <a:pt x="130" y="367"/>
                  </a:lnTo>
                  <a:lnTo>
                    <a:pt x="106" y="364"/>
                  </a:lnTo>
                  <a:lnTo>
                    <a:pt x="83" y="360"/>
                  </a:lnTo>
                  <a:lnTo>
                    <a:pt x="62" y="358"/>
                  </a:lnTo>
                  <a:lnTo>
                    <a:pt x="45" y="355"/>
                  </a:lnTo>
                  <a:lnTo>
                    <a:pt x="32" y="354"/>
                  </a:lnTo>
                  <a:lnTo>
                    <a:pt x="23" y="353"/>
                  </a:lnTo>
                  <a:lnTo>
                    <a:pt x="21" y="353"/>
                  </a:lnTo>
                  <a:lnTo>
                    <a:pt x="19" y="351"/>
                  </a:lnTo>
                  <a:lnTo>
                    <a:pt x="18" y="349"/>
                  </a:lnTo>
                  <a:lnTo>
                    <a:pt x="18" y="346"/>
                  </a:lnTo>
                  <a:lnTo>
                    <a:pt x="18" y="345"/>
                  </a:lnTo>
                  <a:lnTo>
                    <a:pt x="18" y="298"/>
                  </a:lnTo>
                  <a:lnTo>
                    <a:pt x="18" y="195"/>
                  </a:lnTo>
                  <a:lnTo>
                    <a:pt x="18" y="90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9" y="39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35" y="37"/>
                  </a:lnTo>
                  <a:lnTo>
                    <a:pt x="48" y="37"/>
                  </a:lnTo>
                  <a:lnTo>
                    <a:pt x="66" y="35"/>
                  </a:lnTo>
                  <a:lnTo>
                    <a:pt x="87" y="34"/>
                  </a:lnTo>
                  <a:lnTo>
                    <a:pt x="110" y="31"/>
                  </a:lnTo>
                  <a:lnTo>
                    <a:pt x="135" y="30"/>
                  </a:lnTo>
                  <a:lnTo>
                    <a:pt x="159" y="28"/>
                  </a:lnTo>
                  <a:lnTo>
                    <a:pt x="185" y="26"/>
                  </a:lnTo>
                  <a:lnTo>
                    <a:pt x="210" y="25"/>
                  </a:lnTo>
                  <a:lnTo>
                    <a:pt x="232" y="22"/>
                  </a:lnTo>
                  <a:lnTo>
                    <a:pt x="253" y="21"/>
                  </a:lnTo>
                  <a:lnTo>
                    <a:pt x="271" y="20"/>
                  </a:lnTo>
                  <a:lnTo>
                    <a:pt x="284" y="20"/>
                  </a:lnTo>
                  <a:lnTo>
                    <a:pt x="293" y="19"/>
                  </a:lnTo>
                  <a:lnTo>
                    <a:pt x="29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0"/>
            <p:cNvSpPr>
              <a:spLocks noEditPoints="1"/>
            </p:cNvSpPr>
            <p:nvPr/>
          </p:nvSpPr>
          <p:spPr bwMode="auto">
            <a:xfrm>
              <a:off x="2991" y="1182"/>
              <a:ext cx="173" cy="114"/>
            </a:xfrm>
            <a:custGeom>
              <a:avLst/>
              <a:gdLst>
                <a:gd name="T0" fmla="*/ 0 w 519"/>
                <a:gd name="T1" fmla="*/ 0 h 344"/>
                <a:gd name="T2" fmla="*/ 0 w 519"/>
                <a:gd name="T3" fmla="*/ 0 h 344"/>
                <a:gd name="T4" fmla="*/ 0 w 519"/>
                <a:gd name="T5" fmla="*/ 0 h 344"/>
                <a:gd name="T6" fmla="*/ 0 w 519"/>
                <a:gd name="T7" fmla="*/ 0 h 344"/>
                <a:gd name="T8" fmla="*/ 0 w 519"/>
                <a:gd name="T9" fmla="*/ 0 h 344"/>
                <a:gd name="T10" fmla="*/ 0 w 519"/>
                <a:gd name="T11" fmla="*/ 0 h 344"/>
                <a:gd name="T12" fmla="*/ 0 w 519"/>
                <a:gd name="T13" fmla="*/ 0 h 344"/>
                <a:gd name="T14" fmla="*/ 0 w 519"/>
                <a:gd name="T15" fmla="*/ 0 h 344"/>
                <a:gd name="T16" fmla="*/ 0 w 519"/>
                <a:gd name="T17" fmla="*/ 0 h 344"/>
                <a:gd name="T18" fmla="*/ 0 w 519"/>
                <a:gd name="T19" fmla="*/ 0 h 344"/>
                <a:gd name="T20" fmla="*/ 0 w 519"/>
                <a:gd name="T21" fmla="*/ 0 h 344"/>
                <a:gd name="T22" fmla="*/ 0 w 519"/>
                <a:gd name="T23" fmla="*/ 0 h 344"/>
                <a:gd name="T24" fmla="*/ 0 w 519"/>
                <a:gd name="T25" fmla="*/ 0 h 344"/>
                <a:gd name="T26" fmla="*/ 0 w 519"/>
                <a:gd name="T27" fmla="*/ 0 h 344"/>
                <a:gd name="T28" fmla="*/ 0 w 519"/>
                <a:gd name="T29" fmla="*/ 0 h 344"/>
                <a:gd name="T30" fmla="*/ 0 w 519"/>
                <a:gd name="T31" fmla="*/ 0 h 344"/>
                <a:gd name="T32" fmla="*/ 0 w 519"/>
                <a:gd name="T33" fmla="*/ 0 h 344"/>
                <a:gd name="T34" fmla="*/ 0 w 519"/>
                <a:gd name="T35" fmla="*/ 0 h 344"/>
                <a:gd name="T36" fmla="*/ 0 w 519"/>
                <a:gd name="T37" fmla="*/ 0 h 344"/>
                <a:gd name="T38" fmla="*/ 0 w 519"/>
                <a:gd name="T39" fmla="*/ 0 h 344"/>
                <a:gd name="T40" fmla="*/ 0 w 519"/>
                <a:gd name="T41" fmla="*/ 0 h 344"/>
                <a:gd name="T42" fmla="*/ 0 w 519"/>
                <a:gd name="T43" fmla="*/ 0 h 344"/>
                <a:gd name="T44" fmla="*/ 0 w 519"/>
                <a:gd name="T45" fmla="*/ 0 h 344"/>
                <a:gd name="T46" fmla="*/ 0 w 519"/>
                <a:gd name="T47" fmla="*/ 0 h 344"/>
                <a:gd name="T48" fmla="*/ 0 w 519"/>
                <a:gd name="T49" fmla="*/ 0 h 344"/>
                <a:gd name="T50" fmla="*/ 0 w 519"/>
                <a:gd name="T51" fmla="*/ 0 h 344"/>
                <a:gd name="T52" fmla="*/ 0 w 519"/>
                <a:gd name="T53" fmla="*/ 0 h 344"/>
                <a:gd name="T54" fmla="*/ 0 w 519"/>
                <a:gd name="T55" fmla="*/ 0 h 344"/>
                <a:gd name="T56" fmla="*/ 0 w 519"/>
                <a:gd name="T57" fmla="*/ 0 h 344"/>
                <a:gd name="T58" fmla="*/ 0 w 519"/>
                <a:gd name="T59" fmla="*/ 0 h 344"/>
                <a:gd name="T60" fmla="*/ 0 w 519"/>
                <a:gd name="T61" fmla="*/ 0 h 344"/>
                <a:gd name="T62" fmla="*/ 0 w 519"/>
                <a:gd name="T63" fmla="*/ 0 h 344"/>
                <a:gd name="T64" fmla="*/ 0 w 519"/>
                <a:gd name="T65" fmla="*/ 0 h 344"/>
                <a:gd name="T66" fmla="*/ 0 w 519"/>
                <a:gd name="T67" fmla="*/ 0 h 344"/>
                <a:gd name="T68" fmla="*/ 0 w 519"/>
                <a:gd name="T69" fmla="*/ 0 h 344"/>
                <a:gd name="T70" fmla="*/ 0 w 519"/>
                <a:gd name="T71" fmla="*/ 0 h 344"/>
                <a:gd name="T72" fmla="*/ 0 w 519"/>
                <a:gd name="T73" fmla="*/ 0 h 344"/>
                <a:gd name="T74" fmla="*/ 0 w 519"/>
                <a:gd name="T75" fmla="*/ 0 h 344"/>
                <a:gd name="T76" fmla="*/ 0 w 519"/>
                <a:gd name="T77" fmla="*/ 0 h 344"/>
                <a:gd name="T78" fmla="*/ 0 w 519"/>
                <a:gd name="T79" fmla="*/ 0 h 344"/>
                <a:gd name="T80" fmla="*/ 0 w 519"/>
                <a:gd name="T81" fmla="*/ 0 h 344"/>
                <a:gd name="T82" fmla="*/ 0 w 519"/>
                <a:gd name="T83" fmla="*/ 0 h 344"/>
                <a:gd name="T84" fmla="*/ 0 w 519"/>
                <a:gd name="T85" fmla="*/ 0 h 344"/>
                <a:gd name="T86" fmla="*/ 0 w 519"/>
                <a:gd name="T87" fmla="*/ 0 h 3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19"/>
                <a:gd name="T133" fmla="*/ 0 h 344"/>
                <a:gd name="T134" fmla="*/ 519 w 519"/>
                <a:gd name="T135" fmla="*/ 344 h 3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19" h="344">
                  <a:moveTo>
                    <a:pt x="140" y="3"/>
                  </a:moveTo>
                  <a:lnTo>
                    <a:pt x="8" y="91"/>
                  </a:lnTo>
                  <a:lnTo>
                    <a:pt x="4" y="94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0" y="149"/>
                  </a:lnTo>
                  <a:lnTo>
                    <a:pt x="0" y="155"/>
                  </a:lnTo>
                  <a:lnTo>
                    <a:pt x="2" y="159"/>
                  </a:lnTo>
                  <a:lnTo>
                    <a:pt x="4" y="162"/>
                  </a:lnTo>
                  <a:lnTo>
                    <a:pt x="8" y="165"/>
                  </a:lnTo>
                  <a:lnTo>
                    <a:pt x="294" y="341"/>
                  </a:lnTo>
                  <a:lnTo>
                    <a:pt x="299" y="344"/>
                  </a:lnTo>
                  <a:lnTo>
                    <a:pt x="304" y="344"/>
                  </a:lnTo>
                  <a:lnTo>
                    <a:pt x="309" y="344"/>
                  </a:lnTo>
                  <a:lnTo>
                    <a:pt x="313" y="341"/>
                  </a:lnTo>
                  <a:lnTo>
                    <a:pt x="511" y="209"/>
                  </a:lnTo>
                  <a:lnTo>
                    <a:pt x="515" y="206"/>
                  </a:lnTo>
                  <a:lnTo>
                    <a:pt x="518" y="203"/>
                  </a:lnTo>
                  <a:lnTo>
                    <a:pt x="519" y="199"/>
                  </a:lnTo>
                  <a:lnTo>
                    <a:pt x="519" y="193"/>
                  </a:lnTo>
                  <a:lnTo>
                    <a:pt x="519" y="127"/>
                  </a:lnTo>
                  <a:lnTo>
                    <a:pt x="518" y="122"/>
                  </a:lnTo>
                  <a:lnTo>
                    <a:pt x="517" y="117"/>
                  </a:lnTo>
                  <a:lnTo>
                    <a:pt x="513" y="113"/>
                  </a:lnTo>
                  <a:lnTo>
                    <a:pt x="508" y="111"/>
                  </a:lnTo>
                  <a:lnTo>
                    <a:pt x="155" y="0"/>
                  </a:lnTo>
                  <a:lnTo>
                    <a:pt x="151" y="0"/>
                  </a:lnTo>
                  <a:lnTo>
                    <a:pt x="148" y="0"/>
                  </a:lnTo>
                  <a:lnTo>
                    <a:pt x="144" y="2"/>
                  </a:lnTo>
                  <a:lnTo>
                    <a:pt x="140" y="3"/>
                  </a:lnTo>
                  <a:close/>
                  <a:moveTo>
                    <a:pt x="153" y="38"/>
                  </a:moveTo>
                  <a:lnTo>
                    <a:pt x="158" y="39"/>
                  </a:lnTo>
                  <a:lnTo>
                    <a:pt x="170" y="43"/>
                  </a:lnTo>
                  <a:lnTo>
                    <a:pt x="186" y="48"/>
                  </a:lnTo>
                  <a:lnTo>
                    <a:pt x="207" y="55"/>
                  </a:lnTo>
                  <a:lnTo>
                    <a:pt x="232" y="63"/>
                  </a:lnTo>
                  <a:lnTo>
                    <a:pt x="258" y="70"/>
                  </a:lnTo>
                  <a:lnTo>
                    <a:pt x="286" y="79"/>
                  </a:lnTo>
                  <a:lnTo>
                    <a:pt x="315" y="89"/>
                  </a:lnTo>
                  <a:lnTo>
                    <a:pt x="344" y="98"/>
                  </a:lnTo>
                  <a:lnTo>
                    <a:pt x="373" y="107"/>
                  </a:lnTo>
                  <a:lnTo>
                    <a:pt x="400" y="114"/>
                  </a:lnTo>
                  <a:lnTo>
                    <a:pt x="425" y="122"/>
                  </a:lnTo>
                  <a:lnTo>
                    <a:pt x="447" y="130"/>
                  </a:lnTo>
                  <a:lnTo>
                    <a:pt x="464" y="135"/>
                  </a:lnTo>
                  <a:lnTo>
                    <a:pt x="476" y="139"/>
                  </a:lnTo>
                  <a:lnTo>
                    <a:pt x="484" y="142"/>
                  </a:lnTo>
                  <a:lnTo>
                    <a:pt x="484" y="152"/>
                  </a:lnTo>
                  <a:lnTo>
                    <a:pt x="484" y="164"/>
                  </a:lnTo>
                  <a:lnTo>
                    <a:pt x="484" y="175"/>
                  </a:lnTo>
                  <a:lnTo>
                    <a:pt x="484" y="184"/>
                  </a:lnTo>
                  <a:lnTo>
                    <a:pt x="473" y="192"/>
                  </a:lnTo>
                  <a:lnTo>
                    <a:pt x="452" y="205"/>
                  </a:lnTo>
                  <a:lnTo>
                    <a:pt x="425" y="223"/>
                  </a:lnTo>
                  <a:lnTo>
                    <a:pt x="395" y="244"/>
                  </a:lnTo>
                  <a:lnTo>
                    <a:pt x="364" y="263"/>
                  </a:lnTo>
                  <a:lnTo>
                    <a:pt x="337" y="283"/>
                  </a:lnTo>
                  <a:lnTo>
                    <a:pt x="315" y="297"/>
                  </a:lnTo>
                  <a:lnTo>
                    <a:pt x="303" y="305"/>
                  </a:lnTo>
                  <a:lnTo>
                    <a:pt x="298" y="301"/>
                  </a:lnTo>
                  <a:lnTo>
                    <a:pt x="287" y="294"/>
                  </a:lnTo>
                  <a:lnTo>
                    <a:pt x="273" y="287"/>
                  </a:lnTo>
                  <a:lnTo>
                    <a:pt x="256" y="275"/>
                  </a:lnTo>
                  <a:lnTo>
                    <a:pt x="237" y="263"/>
                  </a:lnTo>
                  <a:lnTo>
                    <a:pt x="215" y="250"/>
                  </a:lnTo>
                  <a:lnTo>
                    <a:pt x="193" y="236"/>
                  </a:lnTo>
                  <a:lnTo>
                    <a:pt x="170" y="222"/>
                  </a:lnTo>
                  <a:lnTo>
                    <a:pt x="146" y="208"/>
                  </a:lnTo>
                  <a:lnTo>
                    <a:pt x="123" y="193"/>
                  </a:lnTo>
                  <a:lnTo>
                    <a:pt x="101" y="181"/>
                  </a:lnTo>
                  <a:lnTo>
                    <a:pt x="81" y="169"/>
                  </a:lnTo>
                  <a:lnTo>
                    <a:pt x="65" y="159"/>
                  </a:lnTo>
                  <a:lnTo>
                    <a:pt x="52" y="149"/>
                  </a:lnTo>
                  <a:lnTo>
                    <a:pt x="41" y="143"/>
                  </a:lnTo>
                  <a:lnTo>
                    <a:pt x="36" y="140"/>
                  </a:lnTo>
                  <a:lnTo>
                    <a:pt x="36" y="134"/>
                  </a:lnTo>
                  <a:lnTo>
                    <a:pt x="36" y="127"/>
                  </a:lnTo>
                  <a:lnTo>
                    <a:pt x="36" y="122"/>
                  </a:lnTo>
                  <a:lnTo>
                    <a:pt x="36" y="116"/>
                  </a:lnTo>
                  <a:lnTo>
                    <a:pt x="44" y="111"/>
                  </a:lnTo>
                  <a:lnTo>
                    <a:pt x="58" y="102"/>
                  </a:lnTo>
                  <a:lnTo>
                    <a:pt x="75" y="90"/>
                  </a:lnTo>
                  <a:lnTo>
                    <a:pt x="94" y="77"/>
                  </a:lnTo>
                  <a:lnTo>
                    <a:pt x="114" y="64"/>
                  </a:lnTo>
                  <a:lnTo>
                    <a:pt x="132" y="52"/>
                  </a:lnTo>
                  <a:lnTo>
                    <a:pt x="145" y="43"/>
                  </a:lnTo>
                  <a:lnTo>
                    <a:pt x="15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21"/>
            <p:cNvSpPr>
              <a:spLocks/>
            </p:cNvSpPr>
            <p:nvPr/>
          </p:nvSpPr>
          <p:spPr bwMode="auto">
            <a:xfrm>
              <a:off x="2996" y="1214"/>
              <a:ext cx="164" cy="58"/>
            </a:xfrm>
            <a:custGeom>
              <a:avLst/>
              <a:gdLst>
                <a:gd name="T0" fmla="*/ 0 w 493"/>
                <a:gd name="T1" fmla="*/ 0 h 172"/>
                <a:gd name="T2" fmla="*/ 0 w 493"/>
                <a:gd name="T3" fmla="*/ 0 h 172"/>
                <a:gd name="T4" fmla="*/ 0 w 493"/>
                <a:gd name="T5" fmla="*/ 0 h 172"/>
                <a:gd name="T6" fmla="*/ 0 w 493"/>
                <a:gd name="T7" fmla="*/ 0 h 172"/>
                <a:gd name="T8" fmla="*/ 0 w 493"/>
                <a:gd name="T9" fmla="*/ 0 h 172"/>
                <a:gd name="T10" fmla="*/ 0 w 493"/>
                <a:gd name="T11" fmla="*/ 0 h 172"/>
                <a:gd name="T12" fmla="*/ 0 w 493"/>
                <a:gd name="T13" fmla="*/ 0 h 172"/>
                <a:gd name="T14" fmla="*/ 0 w 493"/>
                <a:gd name="T15" fmla="*/ 0 h 172"/>
                <a:gd name="T16" fmla="*/ 0 w 493"/>
                <a:gd name="T17" fmla="*/ 0 h 172"/>
                <a:gd name="T18" fmla="*/ 0 w 493"/>
                <a:gd name="T19" fmla="*/ 0 h 172"/>
                <a:gd name="T20" fmla="*/ 0 w 493"/>
                <a:gd name="T21" fmla="*/ 0 h 172"/>
                <a:gd name="T22" fmla="*/ 0 w 493"/>
                <a:gd name="T23" fmla="*/ 0 h 172"/>
                <a:gd name="T24" fmla="*/ 0 w 493"/>
                <a:gd name="T25" fmla="*/ 0 h 172"/>
                <a:gd name="T26" fmla="*/ 0 w 493"/>
                <a:gd name="T27" fmla="*/ 0 h 172"/>
                <a:gd name="T28" fmla="*/ 0 w 493"/>
                <a:gd name="T29" fmla="*/ 0 h 172"/>
                <a:gd name="T30" fmla="*/ 0 w 493"/>
                <a:gd name="T31" fmla="*/ 0 h 172"/>
                <a:gd name="T32" fmla="*/ 0 w 493"/>
                <a:gd name="T33" fmla="*/ 0 h 172"/>
                <a:gd name="T34" fmla="*/ 0 w 493"/>
                <a:gd name="T35" fmla="*/ 0 h 172"/>
                <a:gd name="T36" fmla="*/ 0 w 493"/>
                <a:gd name="T37" fmla="*/ 0 h 172"/>
                <a:gd name="T38" fmla="*/ 0 w 493"/>
                <a:gd name="T39" fmla="*/ 0 h 172"/>
                <a:gd name="T40" fmla="*/ 0 w 493"/>
                <a:gd name="T41" fmla="*/ 0 h 172"/>
                <a:gd name="T42" fmla="*/ 0 w 493"/>
                <a:gd name="T43" fmla="*/ 0 h 172"/>
                <a:gd name="T44" fmla="*/ 0 w 493"/>
                <a:gd name="T45" fmla="*/ 0 h 172"/>
                <a:gd name="T46" fmla="*/ 0 w 493"/>
                <a:gd name="T47" fmla="*/ 0 h 172"/>
                <a:gd name="T48" fmla="*/ 0 w 493"/>
                <a:gd name="T49" fmla="*/ 0 h 172"/>
                <a:gd name="T50" fmla="*/ 0 w 493"/>
                <a:gd name="T51" fmla="*/ 0 h 172"/>
                <a:gd name="T52" fmla="*/ 0 w 493"/>
                <a:gd name="T53" fmla="*/ 0 h 172"/>
                <a:gd name="T54" fmla="*/ 0 w 493"/>
                <a:gd name="T55" fmla="*/ 0 h 172"/>
                <a:gd name="T56" fmla="*/ 0 w 493"/>
                <a:gd name="T57" fmla="*/ 0 h 172"/>
                <a:gd name="T58" fmla="*/ 0 w 493"/>
                <a:gd name="T59" fmla="*/ 0 h 172"/>
                <a:gd name="T60" fmla="*/ 0 w 493"/>
                <a:gd name="T61" fmla="*/ 0 h 172"/>
                <a:gd name="T62" fmla="*/ 0 w 493"/>
                <a:gd name="T63" fmla="*/ 0 h 172"/>
                <a:gd name="T64" fmla="*/ 0 w 493"/>
                <a:gd name="T65" fmla="*/ 0 h 1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3"/>
                <a:gd name="T100" fmla="*/ 0 h 172"/>
                <a:gd name="T101" fmla="*/ 493 w 493"/>
                <a:gd name="T102" fmla="*/ 172 h 1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3" h="172">
                  <a:moveTo>
                    <a:pt x="0" y="16"/>
                  </a:moveTo>
                  <a:lnTo>
                    <a:pt x="286" y="171"/>
                  </a:lnTo>
                  <a:lnTo>
                    <a:pt x="289" y="172"/>
                  </a:lnTo>
                  <a:lnTo>
                    <a:pt x="291" y="172"/>
                  </a:lnTo>
                  <a:lnTo>
                    <a:pt x="293" y="171"/>
                  </a:lnTo>
                  <a:lnTo>
                    <a:pt x="295" y="169"/>
                  </a:lnTo>
                  <a:lnTo>
                    <a:pt x="493" y="37"/>
                  </a:lnTo>
                  <a:lnTo>
                    <a:pt x="484" y="23"/>
                  </a:lnTo>
                  <a:lnTo>
                    <a:pt x="476" y="28"/>
                  </a:lnTo>
                  <a:lnTo>
                    <a:pt x="456" y="42"/>
                  </a:lnTo>
                  <a:lnTo>
                    <a:pt x="425" y="62"/>
                  </a:lnTo>
                  <a:lnTo>
                    <a:pt x="391" y="85"/>
                  </a:lnTo>
                  <a:lnTo>
                    <a:pt x="356" y="108"/>
                  </a:lnTo>
                  <a:lnTo>
                    <a:pt x="324" y="129"/>
                  </a:lnTo>
                  <a:lnTo>
                    <a:pt x="300" y="145"/>
                  </a:lnTo>
                  <a:lnTo>
                    <a:pt x="290" y="151"/>
                  </a:lnTo>
                  <a:lnTo>
                    <a:pt x="285" y="149"/>
                  </a:lnTo>
                  <a:lnTo>
                    <a:pt x="276" y="143"/>
                  </a:lnTo>
                  <a:lnTo>
                    <a:pt x="260" y="136"/>
                  </a:lnTo>
                  <a:lnTo>
                    <a:pt x="242" y="125"/>
                  </a:lnTo>
                  <a:lnTo>
                    <a:pt x="221" y="114"/>
                  </a:lnTo>
                  <a:lnTo>
                    <a:pt x="197" y="101"/>
                  </a:lnTo>
                  <a:lnTo>
                    <a:pt x="172" y="88"/>
                  </a:lnTo>
                  <a:lnTo>
                    <a:pt x="146" y="73"/>
                  </a:lnTo>
                  <a:lnTo>
                    <a:pt x="120" y="59"/>
                  </a:lnTo>
                  <a:lnTo>
                    <a:pt x="96" y="46"/>
                  </a:lnTo>
                  <a:lnTo>
                    <a:pt x="72" y="33"/>
                  </a:lnTo>
                  <a:lnTo>
                    <a:pt x="52" y="23"/>
                  </a:lnTo>
                  <a:lnTo>
                    <a:pt x="33" y="13"/>
                  </a:lnTo>
                  <a:lnTo>
                    <a:pt x="21" y="6"/>
                  </a:lnTo>
                  <a:lnTo>
                    <a:pt x="11" y="1"/>
                  </a:lnTo>
                  <a:lnTo>
                    <a:pt x="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2"/>
            <p:cNvSpPr>
              <a:spLocks/>
            </p:cNvSpPr>
            <p:nvPr/>
          </p:nvSpPr>
          <p:spPr bwMode="auto">
            <a:xfrm>
              <a:off x="3018" y="1201"/>
              <a:ext cx="110" cy="53"/>
            </a:xfrm>
            <a:custGeom>
              <a:avLst/>
              <a:gdLst>
                <a:gd name="T0" fmla="*/ 0 w 330"/>
                <a:gd name="T1" fmla="*/ 0 h 160"/>
                <a:gd name="T2" fmla="*/ 0 w 330"/>
                <a:gd name="T3" fmla="*/ 0 h 160"/>
                <a:gd name="T4" fmla="*/ 0 w 330"/>
                <a:gd name="T5" fmla="*/ 0 h 160"/>
                <a:gd name="T6" fmla="*/ 0 w 330"/>
                <a:gd name="T7" fmla="*/ 0 h 160"/>
                <a:gd name="T8" fmla="*/ 0 w 330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"/>
                <a:gd name="T16" fmla="*/ 0 h 160"/>
                <a:gd name="T17" fmla="*/ 330 w 33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" h="160">
                  <a:moveTo>
                    <a:pt x="0" y="51"/>
                  </a:moveTo>
                  <a:lnTo>
                    <a:pt x="76" y="0"/>
                  </a:lnTo>
                  <a:lnTo>
                    <a:pt x="330" y="86"/>
                  </a:lnTo>
                  <a:lnTo>
                    <a:pt x="225" y="16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23"/>
            <p:cNvSpPr>
              <a:spLocks noEditPoints="1"/>
            </p:cNvSpPr>
            <p:nvPr/>
          </p:nvSpPr>
          <p:spPr bwMode="auto">
            <a:xfrm>
              <a:off x="3015" y="1198"/>
              <a:ext cx="116" cy="59"/>
            </a:xfrm>
            <a:custGeom>
              <a:avLst/>
              <a:gdLst>
                <a:gd name="T0" fmla="*/ 0 w 348"/>
                <a:gd name="T1" fmla="*/ 0 h 178"/>
                <a:gd name="T2" fmla="*/ 0 w 348"/>
                <a:gd name="T3" fmla="*/ 0 h 178"/>
                <a:gd name="T4" fmla="*/ 0 w 348"/>
                <a:gd name="T5" fmla="*/ 0 h 178"/>
                <a:gd name="T6" fmla="*/ 0 w 348"/>
                <a:gd name="T7" fmla="*/ 0 h 178"/>
                <a:gd name="T8" fmla="*/ 0 w 348"/>
                <a:gd name="T9" fmla="*/ 0 h 178"/>
                <a:gd name="T10" fmla="*/ 0 w 348"/>
                <a:gd name="T11" fmla="*/ 0 h 178"/>
                <a:gd name="T12" fmla="*/ 0 w 348"/>
                <a:gd name="T13" fmla="*/ 0 h 178"/>
                <a:gd name="T14" fmla="*/ 0 w 348"/>
                <a:gd name="T15" fmla="*/ 0 h 178"/>
                <a:gd name="T16" fmla="*/ 0 w 348"/>
                <a:gd name="T17" fmla="*/ 0 h 178"/>
                <a:gd name="T18" fmla="*/ 0 w 348"/>
                <a:gd name="T19" fmla="*/ 0 h 178"/>
                <a:gd name="T20" fmla="*/ 0 w 348"/>
                <a:gd name="T21" fmla="*/ 0 h 178"/>
                <a:gd name="T22" fmla="*/ 0 w 348"/>
                <a:gd name="T23" fmla="*/ 0 h 178"/>
                <a:gd name="T24" fmla="*/ 0 w 348"/>
                <a:gd name="T25" fmla="*/ 0 h 178"/>
                <a:gd name="T26" fmla="*/ 0 w 348"/>
                <a:gd name="T27" fmla="*/ 0 h 178"/>
                <a:gd name="T28" fmla="*/ 0 w 348"/>
                <a:gd name="T29" fmla="*/ 0 h 178"/>
                <a:gd name="T30" fmla="*/ 0 w 348"/>
                <a:gd name="T31" fmla="*/ 0 h 178"/>
                <a:gd name="T32" fmla="*/ 0 w 348"/>
                <a:gd name="T33" fmla="*/ 0 h 178"/>
                <a:gd name="T34" fmla="*/ 0 w 348"/>
                <a:gd name="T35" fmla="*/ 0 h 178"/>
                <a:gd name="T36" fmla="*/ 0 w 348"/>
                <a:gd name="T37" fmla="*/ 0 h 178"/>
                <a:gd name="T38" fmla="*/ 0 w 348"/>
                <a:gd name="T39" fmla="*/ 0 h 178"/>
                <a:gd name="T40" fmla="*/ 0 w 348"/>
                <a:gd name="T41" fmla="*/ 0 h 178"/>
                <a:gd name="T42" fmla="*/ 0 w 348"/>
                <a:gd name="T43" fmla="*/ 0 h 178"/>
                <a:gd name="T44" fmla="*/ 0 w 348"/>
                <a:gd name="T45" fmla="*/ 0 h 178"/>
                <a:gd name="T46" fmla="*/ 0 w 348"/>
                <a:gd name="T47" fmla="*/ 0 h 178"/>
                <a:gd name="T48" fmla="*/ 0 w 348"/>
                <a:gd name="T49" fmla="*/ 0 h 178"/>
                <a:gd name="T50" fmla="*/ 0 w 348"/>
                <a:gd name="T51" fmla="*/ 0 h 178"/>
                <a:gd name="T52" fmla="*/ 0 w 348"/>
                <a:gd name="T53" fmla="*/ 0 h 178"/>
                <a:gd name="T54" fmla="*/ 0 w 348"/>
                <a:gd name="T55" fmla="*/ 0 h 178"/>
                <a:gd name="T56" fmla="*/ 0 w 348"/>
                <a:gd name="T57" fmla="*/ 0 h 178"/>
                <a:gd name="T58" fmla="*/ 0 w 348"/>
                <a:gd name="T59" fmla="*/ 0 h 178"/>
                <a:gd name="T60" fmla="*/ 0 w 348"/>
                <a:gd name="T61" fmla="*/ 0 h 178"/>
                <a:gd name="T62" fmla="*/ 0 w 348"/>
                <a:gd name="T63" fmla="*/ 0 h 178"/>
                <a:gd name="T64" fmla="*/ 0 w 348"/>
                <a:gd name="T65" fmla="*/ 0 h 178"/>
                <a:gd name="T66" fmla="*/ 0 w 348"/>
                <a:gd name="T67" fmla="*/ 0 h 178"/>
                <a:gd name="T68" fmla="*/ 0 w 348"/>
                <a:gd name="T69" fmla="*/ 0 h 1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178"/>
                <a:gd name="T107" fmla="*/ 348 w 348"/>
                <a:gd name="T108" fmla="*/ 178 h 1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178">
                  <a:moveTo>
                    <a:pt x="80" y="2"/>
                  </a:moveTo>
                  <a:lnTo>
                    <a:pt x="4" y="52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4" y="66"/>
                  </a:lnTo>
                  <a:lnTo>
                    <a:pt x="5" y="68"/>
                  </a:lnTo>
                  <a:lnTo>
                    <a:pt x="230" y="177"/>
                  </a:lnTo>
                  <a:lnTo>
                    <a:pt x="233" y="178"/>
                  </a:lnTo>
                  <a:lnTo>
                    <a:pt x="236" y="178"/>
                  </a:lnTo>
                  <a:lnTo>
                    <a:pt x="237" y="178"/>
                  </a:lnTo>
                  <a:lnTo>
                    <a:pt x="239" y="177"/>
                  </a:lnTo>
                  <a:lnTo>
                    <a:pt x="344" y="103"/>
                  </a:lnTo>
                  <a:lnTo>
                    <a:pt x="347" y="101"/>
                  </a:lnTo>
                  <a:lnTo>
                    <a:pt x="348" y="99"/>
                  </a:lnTo>
                  <a:lnTo>
                    <a:pt x="348" y="96"/>
                  </a:lnTo>
                  <a:lnTo>
                    <a:pt x="348" y="94"/>
                  </a:lnTo>
                  <a:lnTo>
                    <a:pt x="348" y="92"/>
                  </a:lnTo>
                  <a:lnTo>
                    <a:pt x="347" y="90"/>
                  </a:lnTo>
                  <a:lnTo>
                    <a:pt x="344" y="88"/>
                  </a:lnTo>
                  <a:lnTo>
                    <a:pt x="343" y="87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3" y="0"/>
                  </a:lnTo>
                  <a:lnTo>
                    <a:pt x="80" y="2"/>
                  </a:lnTo>
                  <a:close/>
                  <a:moveTo>
                    <a:pt x="87" y="19"/>
                  </a:moveTo>
                  <a:lnTo>
                    <a:pt x="90" y="20"/>
                  </a:lnTo>
                  <a:lnTo>
                    <a:pt x="98" y="22"/>
                  </a:lnTo>
                  <a:lnTo>
                    <a:pt x="109" y="26"/>
                  </a:lnTo>
                  <a:lnTo>
                    <a:pt x="123" y="30"/>
                  </a:lnTo>
                  <a:lnTo>
                    <a:pt x="138" y="37"/>
                  </a:lnTo>
                  <a:lnTo>
                    <a:pt x="157" y="42"/>
                  </a:lnTo>
                  <a:lnTo>
                    <a:pt x="176" y="48"/>
                  </a:lnTo>
                  <a:lnTo>
                    <a:pt x="195" y="56"/>
                  </a:lnTo>
                  <a:lnTo>
                    <a:pt x="216" y="63"/>
                  </a:lnTo>
                  <a:lnTo>
                    <a:pt x="236" y="69"/>
                  </a:lnTo>
                  <a:lnTo>
                    <a:pt x="255" y="76"/>
                  </a:lnTo>
                  <a:lnTo>
                    <a:pt x="272" y="82"/>
                  </a:lnTo>
                  <a:lnTo>
                    <a:pt x="289" y="87"/>
                  </a:lnTo>
                  <a:lnTo>
                    <a:pt x="302" y="92"/>
                  </a:lnTo>
                  <a:lnTo>
                    <a:pt x="312" y="96"/>
                  </a:lnTo>
                  <a:lnTo>
                    <a:pt x="320" y="99"/>
                  </a:lnTo>
                  <a:lnTo>
                    <a:pt x="311" y="105"/>
                  </a:lnTo>
                  <a:lnTo>
                    <a:pt x="298" y="113"/>
                  </a:lnTo>
                  <a:lnTo>
                    <a:pt x="285" y="122"/>
                  </a:lnTo>
                  <a:lnTo>
                    <a:pt x="270" y="133"/>
                  </a:lnTo>
                  <a:lnTo>
                    <a:pt x="258" y="142"/>
                  </a:lnTo>
                  <a:lnTo>
                    <a:pt x="246" y="149"/>
                  </a:lnTo>
                  <a:lnTo>
                    <a:pt x="238" y="155"/>
                  </a:lnTo>
                  <a:lnTo>
                    <a:pt x="233" y="158"/>
                  </a:lnTo>
                  <a:lnTo>
                    <a:pt x="223" y="153"/>
                  </a:lnTo>
                  <a:lnTo>
                    <a:pt x="201" y="143"/>
                  </a:lnTo>
                  <a:lnTo>
                    <a:pt x="171" y="129"/>
                  </a:lnTo>
                  <a:lnTo>
                    <a:pt x="136" y="112"/>
                  </a:lnTo>
                  <a:lnTo>
                    <a:pt x="101" y="95"/>
                  </a:lnTo>
                  <a:lnTo>
                    <a:pt x="68" y="78"/>
                  </a:lnTo>
                  <a:lnTo>
                    <a:pt x="43" y="66"/>
                  </a:lnTo>
                  <a:lnTo>
                    <a:pt x="27" y="59"/>
                  </a:lnTo>
                  <a:lnTo>
                    <a:pt x="35" y="54"/>
                  </a:lnTo>
                  <a:lnTo>
                    <a:pt x="43" y="48"/>
                  </a:lnTo>
                  <a:lnTo>
                    <a:pt x="52" y="42"/>
                  </a:lnTo>
                  <a:lnTo>
                    <a:pt x="61" y="35"/>
                  </a:lnTo>
                  <a:lnTo>
                    <a:pt x="70" y="30"/>
                  </a:lnTo>
                  <a:lnTo>
                    <a:pt x="78" y="25"/>
                  </a:lnTo>
                  <a:lnTo>
                    <a:pt x="83" y="21"/>
                  </a:lnTo>
                  <a:lnTo>
                    <a:pt x="8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24"/>
            <p:cNvSpPr>
              <a:spLocks/>
            </p:cNvSpPr>
            <p:nvPr/>
          </p:nvSpPr>
          <p:spPr bwMode="auto">
            <a:xfrm>
              <a:off x="3063" y="1150"/>
              <a:ext cx="186" cy="33"/>
            </a:xfrm>
            <a:custGeom>
              <a:avLst/>
              <a:gdLst>
                <a:gd name="T0" fmla="*/ 0 w 558"/>
                <a:gd name="T1" fmla="*/ 0 h 98"/>
                <a:gd name="T2" fmla="*/ 0 w 558"/>
                <a:gd name="T3" fmla="*/ 0 h 98"/>
                <a:gd name="T4" fmla="*/ 0 w 558"/>
                <a:gd name="T5" fmla="*/ 0 h 98"/>
                <a:gd name="T6" fmla="*/ 0 w 558"/>
                <a:gd name="T7" fmla="*/ 0 h 98"/>
                <a:gd name="T8" fmla="*/ 0 w 558"/>
                <a:gd name="T9" fmla="*/ 0 h 98"/>
                <a:gd name="T10" fmla="*/ 0 w 558"/>
                <a:gd name="T11" fmla="*/ 0 h 98"/>
                <a:gd name="T12" fmla="*/ 0 w 558"/>
                <a:gd name="T13" fmla="*/ 0 h 98"/>
                <a:gd name="T14" fmla="*/ 0 w 558"/>
                <a:gd name="T15" fmla="*/ 0 h 98"/>
                <a:gd name="T16" fmla="*/ 0 w 558"/>
                <a:gd name="T17" fmla="*/ 0 h 98"/>
                <a:gd name="T18" fmla="*/ 0 w 558"/>
                <a:gd name="T19" fmla="*/ 0 h 98"/>
                <a:gd name="T20" fmla="*/ 0 w 558"/>
                <a:gd name="T21" fmla="*/ 0 h 98"/>
                <a:gd name="T22" fmla="*/ 0 w 558"/>
                <a:gd name="T23" fmla="*/ 0 h 98"/>
                <a:gd name="T24" fmla="*/ 0 w 558"/>
                <a:gd name="T25" fmla="*/ 0 h 98"/>
                <a:gd name="T26" fmla="*/ 0 w 558"/>
                <a:gd name="T27" fmla="*/ 0 h 98"/>
                <a:gd name="T28" fmla="*/ 0 w 558"/>
                <a:gd name="T29" fmla="*/ 0 h 98"/>
                <a:gd name="T30" fmla="*/ 0 w 558"/>
                <a:gd name="T31" fmla="*/ 0 h 98"/>
                <a:gd name="T32" fmla="*/ 0 w 558"/>
                <a:gd name="T33" fmla="*/ 0 h 98"/>
                <a:gd name="T34" fmla="*/ 0 w 558"/>
                <a:gd name="T35" fmla="*/ 0 h 98"/>
                <a:gd name="T36" fmla="*/ 0 w 558"/>
                <a:gd name="T37" fmla="*/ 0 h 98"/>
                <a:gd name="T38" fmla="*/ 0 w 558"/>
                <a:gd name="T39" fmla="*/ 0 h 98"/>
                <a:gd name="T40" fmla="*/ 0 w 558"/>
                <a:gd name="T41" fmla="*/ 0 h 98"/>
                <a:gd name="T42" fmla="*/ 0 w 558"/>
                <a:gd name="T43" fmla="*/ 0 h 98"/>
                <a:gd name="T44" fmla="*/ 0 w 558"/>
                <a:gd name="T45" fmla="*/ 0 h 98"/>
                <a:gd name="T46" fmla="*/ 0 w 558"/>
                <a:gd name="T47" fmla="*/ 0 h 98"/>
                <a:gd name="T48" fmla="*/ 0 w 558"/>
                <a:gd name="T49" fmla="*/ 0 h 98"/>
                <a:gd name="T50" fmla="*/ 0 w 558"/>
                <a:gd name="T51" fmla="*/ 0 h 98"/>
                <a:gd name="T52" fmla="*/ 0 w 558"/>
                <a:gd name="T53" fmla="*/ 0 h 98"/>
                <a:gd name="T54" fmla="*/ 0 w 558"/>
                <a:gd name="T55" fmla="*/ 0 h 98"/>
                <a:gd name="T56" fmla="*/ 0 w 558"/>
                <a:gd name="T57" fmla="*/ 0 h 98"/>
                <a:gd name="T58" fmla="*/ 0 w 558"/>
                <a:gd name="T59" fmla="*/ 0 h 98"/>
                <a:gd name="T60" fmla="*/ 0 w 558"/>
                <a:gd name="T61" fmla="*/ 0 h 98"/>
                <a:gd name="T62" fmla="*/ 0 w 558"/>
                <a:gd name="T63" fmla="*/ 0 h 98"/>
                <a:gd name="T64" fmla="*/ 0 w 558"/>
                <a:gd name="T65" fmla="*/ 0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8"/>
                <a:gd name="T100" fmla="*/ 0 h 98"/>
                <a:gd name="T101" fmla="*/ 558 w 558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8" h="98">
                  <a:moveTo>
                    <a:pt x="353" y="80"/>
                  </a:moveTo>
                  <a:lnTo>
                    <a:pt x="348" y="79"/>
                  </a:lnTo>
                  <a:lnTo>
                    <a:pt x="336" y="78"/>
                  </a:lnTo>
                  <a:lnTo>
                    <a:pt x="319" y="74"/>
                  </a:lnTo>
                  <a:lnTo>
                    <a:pt x="296" y="70"/>
                  </a:lnTo>
                  <a:lnTo>
                    <a:pt x="270" y="65"/>
                  </a:lnTo>
                  <a:lnTo>
                    <a:pt x="240" y="60"/>
                  </a:lnTo>
                  <a:lnTo>
                    <a:pt x="209" y="54"/>
                  </a:lnTo>
                  <a:lnTo>
                    <a:pt x="177" y="48"/>
                  </a:lnTo>
                  <a:lnTo>
                    <a:pt x="145" y="41"/>
                  </a:lnTo>
                  <a:lnTo>
                    <a:pt x="112" y="36"/>
                  </a:lnTo>
                  <a:lnTo>
                    <a:pt x="84" y="31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8" y="18"/>
                  </a:lnTo>
                  <a:lnTo>
                    <a:pt x="7" y="17"/>
                  </a:lnTo>
                  <a:lnTo>
                    <a:pt x="3" y="15"/>
                  </a:lnTo>
                  <a:lnTo>
                    <a:pt x="0" y="32"/>
                  </a:lnTo>
                  <a:lnTo>
                    <a:pt x="352" y="98"/>
                  </a:lnTo>
                  <a:lnTo>
                    <a:pt x="353" y="98"/>
                  </a:lnTo>
                  <a:lnTo>
                    <a:pt x="354" y="98"/>
                  </a:lnTo>
                  <a:lnTo>
                    <a:pt x="356" y="98"/>
                  </a:lnTo>
                  <a:lnTo>
                    <a:pt x="357" y="98"/>
                  </a:lnTo>
                  <a:lnTo>
                    <a:pt x="558" y="15"/>
                  </a:lnTo>
                  <a:lnTo>
                    <a:pt x="551" y="0"/>
                  </a:lnTo>
                  <a:lnTo>
                    <a:pt x="544" y="4"/>
                  </a:lnTo>
                  <a:lnTo>
                    <a:pt x="522" y="13"/>
                  </a:lnTo>
                  <a:lnTo>
                    <a:pt x="490" y="25"/>
                  </a:lnTo>
                  <a:lnTo>
                    <a:pt x="454" y="40"/>
                  </a:lnTo>
                  <a:lnTo>
                    <a:pt x="418" y="54"/>
                  </a:lnTo>
                  <a:lnTo>
                    <a:pt x="387" y="67"/>
                  </a:lnTo>
                  <a:lnTo>
                    <a:pt x="364" y="76"/>
                  </a:lnTo>
                  <a:lnTo>
                    <a:pt x="353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499"/>
          <p:cNvGrpSpPr>
            <a:grpSpLocks noChangeAspect="1"/>
          </p:cNvGrpSpPr>
          <p:nvPr/>
        </p:nvGrpSpPr>
        <p:grpSpPr bwMode="auto">
          <a:xfrm>
            <a:off x="1465555" y="797090"/>
            <a:ext cx="424489" cy="424489"/>
            <a:chOff x="2933" y="912"/>
            <a:chExt cx="430" cy="430"/>
          </a:xfrm>
        </p:grpSpPr>
        <p:sp>
          <p:nvSpPr>
            <p:cNvPr id="60" name="AutoShape 500"/>
            <p:cNvSpPr>
              <a:spLocks noChangeAspect="1" noChangeArrowheads="1" noTextEdit="1"/>
            </p:cNvSpPr>
            <p:nvPr/>
          </p:nvSpPr>
          <p:spPr bwMode="auto">
            <a:xfrm>
              <a:off x="2933" y="912"/>
              <a:ext cx="43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01"/>
            <p:cNvSpPr>
              <a:spLocks/>
            </p:cNvSpPr>
            <p:nvPr/>
          </p:nvSpPr>
          <p:spPr bwMode="auto">
            <a:xfrm>
              <a:off x="2933" y="1208"/>
              <a:ext cx="134" cy="134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0 h 403"/>
                <a:gd name="T4" fmla="*/ 0 w 403"/>
                <a:gd name="T5" fmla="*/ 0 h 403"/>
                <a:gd name="T6" fmla="*/ 0 w 403"/>
                <a:gd name="T7" fmla="*/ 0 h 403"/>
                <a:gd name="T8" fmla="*/ 0 w 403"/>
                <a:gd name="T9" fmla="*/ 0 h 403"/>
                <a:gd name="T10" fmla="*/ 0 w 403"/>
                <a:gd name="T11" fmla="*/ 0 h 403"/>
                <a:gd name="T12" fmla="*/ 0 w 403"/>
                <a:gd name="T13" fmla="*/ 0 h 403"/>
                <a:gd name="T14" fmla="*/ 0 w 403"/>
                <a:gd name="T15" fmla="*/ 0 h 403"/>
                <a:gd name="T16" fmla="*/ 0 w 403"/>
                <a:gd name="T17" fmla="*/ 0 h 403"/>
                <a:gd name="T18" fmla="*/ 0 w 403"/>
                <a:gd name="T19" fmla="*/ 0 h 403"/>
                <a:gd name="T20" fmla="*/ 0 w 403"/>
                <a:gd name="T21" fmla="*/ 0 h 403"/>
                <a:gd name="T22" fmla="*/ 0 w 403"/>
                <a:gd name="T23" fmla="*/ 0 h 403"/>
                <a:gd name="T24" fmla="*/ 0 w 403"/>
                <a:gd name="T25" fmla="*/ 0 h 403"/>
                <a:gd name="T26" fmla="*/ 0 w 403"/>
                <a:gd name="T27" fmla="*/ 0 h 403"/>
                <a:gd name="T28" fmla="*/ 0 w 403"/>
                <a:gd name="T29" fmla="*/ 0 h 403"/>
                <a:gd name="T30" fmla="*/ 0 w 403"/>
                <a:gd name="T31" fmla="*/ 0 h 403"/>
                <a:gd name="T32" fmla="*/ 0 w 403"/>
                <a:gd name="T33" fmla="*/ 0 h 403"/>
                <a:gd name="T34" fmla="*/ 0 w 403"/>
                <a:gd name="T35" fmla="*/ 0 h 403"/>
                <a:gd name="T36" fmla="*/ 0 w 403"/>
                <a:gd name="T37" fmla="*/ 0 h 403"/>
                <a:gd name="T38" fmla="*/ 0 w 403"/>
                <a:gd name="T39" fmla="*/ 0 h 403"/>
                <a:gd name="T40" fmla="*/ 0 w 403"/>
                <a:gd name="T41" fmla="*/ 0 h 403"/>
                <a:gd name="T42" fmla="*/ 0 w 403"/>
                <a:gd name="T43" fmla="*/ 0 h 403"/>
                <a:gd name="T44" fmla="*/ 0 w 403"/>
                <a:gd name="T45" fmla="*/ 0 h 403"/>
                <a:gd name="T46" fmla="*/ 0 w 403"/>
                <a:gd name="T47" fmla="*/ 0 h 403"/>
                <a:gd name="T48" fmla="*/ 0 w 403"/>
                <a:gd name="T49" fmla="*/ 0 h 403"/>
                <a:gd name="T50" fmla="*/ 0 w 403"/>
                <a:gd name="T51" fmla="*/ 0 h 403"/>
                <a:gd name="T52" fmla="*/ 0 w 403"/>
                <a:gd name="T53" fmla="*/ 0 h 403"/>
                <a:gd name="T54" fmla="*/ 0 w 403"/>
                <a:gd name="T55" fmla="*/ 0 h 403"/>
                <a:gd name="T56" fmla="*/ 0 w 403"/>
                <a:gd name="T57" fmla="*/ 0 h 403"/>
                <a:gd name="T58" fmla="*/ 0 w 403"/>
                <a:gd name="T59" fmla="*/ 0 h 403"/>
                <a:gd name="T60" fmla="*/ 0 w 403"/>
                <a:gd name="T61" fmla="*/ 0 h 403"/>
                <a:gd name="T62" fmla="*/ 0 w 403"/>
                <a:gd name="T63" fmla="*/ 0 h 403"/>
                <a:gd name="T64" fmla="*/ 0 w 403"/>
                <a:gd name="T65" fmla="*/ 0 h 4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3"/>
                <a:gd name="T100" fmla="*/ 0 h 403"/>
                <a:gd name="T101" fmla="*/ 403 w 403"/>
                <a:gd name="T102" fmla="*/ 403 h 4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3" h="403">
                  <a:moveTo>
                    <a:pt x="403" y="201"/>
                  </a:moveTo>
                  <a:lnTo>
                    <a:pt x="399" y="241"/>
                  </a:lnTo>
                  <a:lnTo>
                    <a:pt x="387" y="280"/>
                  </a:lnTo>
                  <a:lnTo>
                    <a:pt x="369" y="314"/>
                  </a:lnTo>
                  <a:lnTo>
                    <a:pt x="345" y="343"/>
                  </a:lnTo>
                  <a:lnTo>
                    <a:pt x="315" y="368"/>
                  </a:lnTo>
                  <a:lnTo>
                    <a:pt x="281" y="387"/>
                  </a:lnTo>
                  <a:lnTo>
                    <a:pt x="242" y="399"/>
                  </a:lnTo>
                  <a:lnTo>
                    <a:pt x="202" y="403"/>
                  </a:lnTo>
                  <a:lnTo>
                    <a:pt x="162" y="399"/>
                  </a:lnTo>
                  <a:lnTo>
                    <a:pt x="123" y="387"/>
                  </a:lnTo>
                  <a:lnTo>
                    <a:pt x="89" y="368"/>
                  </a:lnTo>
                  <a:lnTo>
                    <a:pt x="60" y="343"/>
                  </a:lnTo>
                  <a:lnTo>
                    <a:pt x="35" y="314"/>
                  </a:lnTo>
                  <a:lnTo>
                    <a:pt x="16" y="280"/>
                  </a:lnTo>
                  <a:lnTo>
                    <a:pt x="4" y="241"/>
                  </a:lnTo>
                  <a:lnTo>
                    <a:pt x="0" y="201"/>
                  </a:lnTo>
                  <a:lnTo>
                    <a:pt x="4" y="161"/>
                  </a:lnTo>
                  <a:lnTo>
                    <a:pt x="16" y="122"/>
                  </a:lnTo>
                  <a:lnTo>
                    <a:pt x="35" y="88"/>
                  </a:lnTo>
                  <a:lnTo>
                    <a:pt x="60" y="58"/>
                  </a:lnTo>
                  <a:lnTo>
                    <a:pt x="89" y="34"/>
                  </a:lnTo>
                  <a:lnTo>
                    <a:pt x="123" y="16"/>
                  </a:lnTo>
                  <a:lnTo>
                    <a:pt x="162" y="4"/>
                  </a:lnTo>
                  <a:lnTo>
                    <a:pt x="202" y="0"/>
                  </a:lnTo>
                  <a:lnTo>
                    <a:pt x="242" y="4"/>
                  </a:lnTo>
                  <a:lnTo>
                    <a:pt x="281" y="16"/>
                  </a:lnTo>
                  <a:lnTo>
                    <a:pt x="315" y="34"/>
                  </a:lnTo>
                  <a:lnTo>
                    <a:pt x="345" y="58"/>
                  </a:lnTo>
                  <a:lnTo>
                    <a:pt x="369" y="88"/>
                  </a:lnTo>
                  <a:lnTo>
                    <a:pt x="387" y="122"/>
                  </a:lnTo>
                  <a:lnTo>
                    <a:pt x="399" y="161"/>
                  </a:lnTo>
                  <a:lnTo>
                    <a:pt x="403" y="20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02"/>
            <p:cNvSpPr>
              <a:spLocks/>
            </p:cNvSpPr>
            <p:nvPr/>
          </p:nvSpPr>
          <p:spPr bwMode="auto">
            <a:xfrm>
              <a:off x="3261" y="961"/>
              <a:ext cx="102" cy="102"/>
            </a:xfrm>
            <a:custGeom>
              <a:avLst/>
              <a:gdLst>
                <a:gd name="T0" fmla="*/ 0 w 306"/>
                <a:gd name="T1" fmla="*/ 0 h 306"/>
                <a:gd name="T2" fmla="*/ 0 w 306"/>
                <a:gd name="T3" fmla="*/ 0 h 306"/>
                <a:gd name="T4" fmla="*/ 0 w 306"/>
                <a:gd name="T5" fmla="*/ 0 h 306"/>
                <a:gd name="T6" fmla="*/ 0 w 306"/>
                <a:gd name="T7" fmla="*/ 0 h 306"/>
                <a:gd name="T8" fmla="*/ 0 w 306"/>
                <a:gd name="T9" fmla="*/ 0 h 306"/>
                <a:gd name="T10" fmla="*/ 0 w 306"/>
                <a:gd name="T11" fmla="*/ 0 h 306"/>
                <a:gd name="T12" fmla="*/ 0 w 306"/>
                <a:gd name="T13" fmla="*/ 0 h 306"/>
                <a:gd name="T14" fmla="*/ 0 w 306"/>
                <a:gd name="T15" fmla="*/ 0 h 306"/>
                <a:gd name="T16" fmla="*/ 0 w 306"/>
                <a:gd name="T17" fmla="*/ 0 h 306"/>
                <a:gd name="T18" fmla="*/ 0 w 306"/>
                <a:gd name="T19" fmla="*/ 0 h 306"/>
                <a:gd name="T20" fmla="*/ 0 w 306"/>
                <a:gd name="T21" fmla="*/ 0 h 306"/>
                <a:gd name="T22" fmla="*/ 0 w 306"/>
                <a:gd name="T23" fmla="*/ 0 h 306"/>
                <a:gd name="T24" fmla="*/ 0 w 306"/>
                <a:gd name="T25" fmla="*/ 0 h 306"/>
                <a:gd name="T26" fmla="*/ 0 w 306"/>
                <a:gd name="T27" fmla="*/ 0 h 306"/>
                <a:gd name="T28" fmla="*/ 0 w 306"/>
                <a:gd name="T29" fmla="*/ 0 h 306"/>
                <a:gd name="T30" fmla="*/ 0 w 306"/>
                <a:gd name="T31" fmla="*/ 0 h 306"/>
                <a:gd name="T32" fmla="*/ 0 w 306"/>
                <a:gd name="T33" fmla="*/ 0 h 306"/>
                <a:gd name="T34" fmla="*/ 0 w 306"/>
                <a:gd name="T35" fmla="*/ 0 h 306"/>
                <a:gd name="T36" fmla="*/ 0 w 306"/>
                <a:gd name="T37" fmla="*/ 0 h 306"/>
                <a:gd name="T38" fmla="*/ 0 w 306"/>
                <a:gd name="T39" fmla="*/ 0 h 306"/>
                <a:gd name="T40" fmla="*/ 0 w 306"/>
                <a:gd name="T41" fmla="*/ 0 h 306"/>
                <a:gd name="T42" fmla="*/ 0 w 306"/>
                <a:gd name="T43" fmla="*/ 0 h 306"/>
                <a:gd name="T44" fmla="*/ 0 w 306"/>
                <a:gd name="T45" fmla="*/ 0 h 306"/>
                <a:gd name="T46" fmla="*/ 0 w 306"/>
                <a:gd name="T47" fmla="*/ 0 h 306"/>
                <a:gd name="T48" fmla="*/ 0 w 306"/>
                <a:gd name="T49" fmla="*/ 0 h 306"/>
                <a:gd name="T50" fmla="*/ 0 w 306"/>
                <a:gd name="T51" fmla="*/ 0 h 306"/>
                <a:gd name="T52" fmla="*/ 0 w 306"/>
                <a:gd name="T53" fmla="*/ 0 h 306"/>
                <a:gd name="T54" fmla="*/ 0 w 306"/>
                <a:gd name="T55" fmla="*/ 0 h 306"/>
                <a:gd name="T56" fmla="*/ 0 w 306"/>
                <a:gd name="T57" fmla="*/ 0 h 306"/>
                <a:gd name="T58" fmla="*/ 0 w 306"/>
                <a:gd name="T59" fmla="*/ 0 h 306"/>
                <a:gd name="T60" fmla="*/ 0 w 306"/>
                <a:gd name="T61" fmla="*/ 0 h 306"/>
                <a:gd name="T62" fmla="*/ 0 w 306"/>
                <a:gd name="T63" fmla="*/ 0 h 306"/>
                <a:gd name="T64" fmla="*/ 0 w 306"/>
                <a:gd name="T65" fmla="*/ 0 h 3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6"/>
                <a:gd name="T100" fmla="*/ 0 h 306"/>
                <a:gd name="T101" fmla="*/ 306 w 306"/>
                <a:gd name="T102" fmla="*/ 306 h 3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6" h="306">
                  <a:moveTo>
                    <a:pt x="306" y="153"/>
                  </a:moveTo>
                  <a:lnTo>
                    <a:pt x="303" y="184"/>
                  </a:lnTo>
                  <a:lnTo>
                    <a:pt x="294" y="213"/>
                  </a:lnTo>
                  <a:lnTo>
                    <a:pt x="280" y="239"/>
                  </a:lnTo>
                  <a:lnTo>
                    <a:pt x="261" y="261"/>
                  </a:lnTo>
                  <a:lnTo>
                    <a:pt x="239" y="280"/>
                  </a:lnTo>
                  <a:lnTo>
                    <a:pt x="213" y="294"/>
                  </a:lnTo>
                  <a:lnTo>
                    <a:pt x="184" y="303"/>
                  </a:lnTo>
                  <a:lnTo>
                    <a:pt x="153" y="306"/>
                  </a:lnTo>
                  <a:lnTo>
                    <a:pt x="122" y="303"/>
                  </a:lnTo>
                  <a:lnTo>
                    <a:pt x="94" y="294"/>
                  </a:lnTo>
                  <a:lnTo>
                    <a:pt x="68" y="280"/>
                  </a:lnTo>
                  <a:lnTo>
                    <a:pt x="46" y="261"/>
                  </a:lnTo>
                  <a:lnTo>
                    <a:pt x="26" y="239"/>
                  </a:lnTo>
                  <a:lnTo>
                    <a:pt x="12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6" y="46"/>
                  </a:lnTo>
                  <a:lnTo>
                    <a:pt x="68" y="26"/>
                  </a:lnTo>
                  <a:lnTo>
                    <a:pt x="94" y="12"/>
                  </a:lnTo>
                  <a:lnTo>
                    <a:pt x="122" y="3"/>
                  </a:lnTo>
                  <a:lnTo>
                    <a:pt x="153" y="0"/>
                  </a:lnTo>
                  <a:lnTo>
                    <a:pt x="184" y="3"/>
                  </a:lnTo>
                  <a:lnTo>
                    <a:pt x="213" y="12"/>
                  </a:lnTo>
                  <a:lnTo>
                    <a:pt x="239" y="26"/>
                  </a:lnTo>
                  <a:lnTo>
                    <a:pt x="261" y="46"/>
                  </a:lnTo>
                  <a:lnTo>
                    <a:pt x="280" y="68"/>
                  </a:lnTo>
                  <a:lnTo>
                    <a:pt x="294" y="94"/>
                  </a:lnTo>
                  <a:lnTo>
                    <a:pt x="303" y="122"/>
                  </a:lnTo>
                  <a:lnTo>
                    <a:pt x="306" y="15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03"/>
            <p:cNvSpPr>
              <a:spLocks/>
            </p:cNvSpPr>
            <p:nvPr/>
          </p:nvSpPr>
          <p:spPr bwMode="auto">
            <a:xfrm>
              <a:off x="2945" y="934"/>
              <a:ext cx="393" cy="394"/>
            </a:xfrm>
            <a:custGeom>
              <a:avLst/>
              <a:gdLst>
                <a:gd name="T0" fmla="*/ 0 w 1181"/>
                <a:gd name="T1" fmla="*/ 0 h 1182"/>
                <a:gd name="T2" fmla="*/ 0 w 1181"/>
                <a:gd name="T3" fmla="*/ 0 h 1182"/>
                <a:gd name="T4" fmla="*/ 0 w 1181"/>
                <a:gd name="T5" fmla="*/ 0 h 1182"/>
                <a:gd name="T6" fmla="*/ 0 w 1181"/>
                <a:gd name="T7" fmla="*/ 0 h 1182"/>
                <a:gd name="T8" fmla="*/ 0 w 1181"/>
                <a:gd name="T9" fmla="*/ 0 h 1182"/>
                <a:gd name="T10" fmla="*/ 0 w 1181"/>
                <a:gd name="T11" fmla="*/ 0 h 1182"/>
                <a:gd name="T12" fmla="*/ 0 w 1181"/>
                <a:gd name="T13" fmla="*/ 0 h 1182"/>
                <a:gd name="T14" fmla="*/ 0 w 1181"/>
                <a:gd name="T15" fmla="*/ 0 h 1182"/>
                <a:gd name="T16" fmla="*/ 0 w 1181"/>
                <a:gd name="T17" fmla="*/ 0 h 1182"/>
                <a:gd name="T18" fmla="*/ 0 w 1181"/>
                <a:gd name="T19" fmla="*/ 0 h 1182"/>
                <a:gd name="T20" fmla="*/ 0 w 1181"/>
                <a:gd name="T21" fmla="*/ 0 h 1182"/>
                <a:gd name="T22" fmla="*/ 0 w 1181"/>
                <a:gd name="T23" fmla="*/ 0 h 1182"/>
                <a:gd name="T24" fmla="*/ 0 w 1181"/>
                <a:gd name="T25" fmla="*/ 0 h 1182"/>
                <a:gd name="T26" fmla="*/ 0 w 1181"/>
                <a:gd name="T27" fmla="*/ 0 h 1182"/>
                <a:gd name="T28" fmla="*/ 0 w 1181"/>
                <a:gd name="T29" fmla="*/ 0 h 1182"/>
                <a:gd name="T30" fmla="*/ 0 w 1181"/>
                <a:gd name="T31" fmla="*/ 0 h 1182"/>
                <a:gd name="T32" fmla="*/ 0 w 1181"/>
                <a:gd name="T33" fmla="*/ 0 h 1182"/>
                <a:gd name="T34" fmla="*/ 0 w 1181"/>
                <a:gd name="T35" fmla="*/ 0 h 1182"/>
                <a:gd name="T36" fmla="*/ 0 w 1181"/>
                <a:gd name="T37" fmla="*/ 0 h 1182"/>
                <a:gd name="T38" fmla="*/ 0 w 1181"/>
                <a:gd name="T39" fmla="*/ 0 h 1182"/>
                <a:gd name="T40" fmla="*/ 0 w 1181"/>
                <a:gd name="T41" fmla="*/ 0 h 1182"/>
                <a:gd name="T42" fmla="*/ 0 w 1181"/>
                <a:gd name="T43" fmla="*/ 0 h 1182"/>
                <a:gd name="T44" fmla="*/ 0 w 1181"/>
                <a:gd name="T45" fmla="*/ 0 h 1182"/>
                <a:gd name="T46" fmla="*/ 0 w 1181"/>
                <a:gd name="T47" fmla="*/ 0 h 1182"/>
                <a:gd name="T48" fmla="*/ 0 w 1181"/>
                <a:gd name="T49" fmla="*/ 0 h 1182"/>
                <a:gd name="T50" fmla="*/ 0 w 1181"/>
                <a:gd name="T51" fmla="*/ 0 h 1182"/>
                <a:gd name="T52" fmla="*/ 0 w 1181"/>
                <a:gd name="T53" fmla="*/ 0 h 1182"/>
                <a:gd name="T54" fmla="*/ 0 w 1181"/>
                <a:gd name="T55" fmla="*/ 0 h 1182"/>
                <a:gd name="T56" fmla="*/ 0 w 1181"/>
                <a:gd name="T57" fmla="*/ 0 h 1182"/>
                <a:gd name="T58" fmla="*/ 0 w 1181"/>
                <a:gd name="T59" fmla="*/ 0 h 1182"/>
                <a:gd name="T60" fmla="*/ 0 w 1181"/>
                <a:gd name="T61" fmla="*/ 0 h 1182"/>
                <a:gd name="T62" fmla="*/ 0 w 1181"/>
                <a:gd name="T63" fmla="*/ 0 h 1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81"/>
                <a:gd name="T97" fmla="*/ 0 h 1182"/>
                <a:gd name="T98" fmla="*/ 1181 w 1181"/>
                <a:gd name="T99" fmla="*/ 1182 h 1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81" h="1182">
                  <a:moveTo>
                    <a:pt x="1181" y="591"/>
                  </a:moveTo>
                  <a:lnTo>
                    <a:pt x="1179" y="652"/>
                  </a:lnTo>
                  <a:lnTo>
                    <a:pt x="1170" y="710"/>
                  </a:lnTo>
                  <a:lnTo>
                    <a:pt x="1155" y="767"/>
                  </a:lnTo>
                  <a:lnTo>
                    <a:pt x="1135" y="821"/>
                  </a:lnTo>
                  <a:lnTo>
                    <a:pt x="1110" y="872"/>
                  </a:lnTo>
                  <a:lnTo>
                    <a:pt x="1080" y="921"/>
                  </a:lnTo>
                  <a:lnTo>
                    <a:pt x="1046" y="967"/>
                  </a:lnTo>
                  <a:lnTo>
                    <a:pt x="1009" y="1008"/>
                  </a:lnTo>
                  <a:lnTo>
                    <a:pt x="966" y="1047"/>
                  </a:lnTo>
                  <a:lnTo>
                    <a:pt x="921" y="1081"/>
                  </a:lnTo>
                  <a:lnTo>
                    <a:pt x="872" y="1110"/>
                  </a:lnTo>
                  <a:lnTo>
                    <a:pt x="821" y="1135"/>
                  </a:lnTo>
                  <a:lnTo>
                    <a:pt x="767" y="1156"/>
                  </a:lnTo>
                  <a:lnTo>
                    <a:pt x="710" y="1170"/>
                  </a:lnTo>
                  <a:lnTo>
                    <a:pt x="651" y="1179"/>
                  </a:lnTo>
                  <a:lnTo>
                    <a:pt x="591" y="1182"/>
                  </a:lnTo>
                  <a:lnTo>
                    <a:pt x="530" y="1179"/>
                  </a:lnTo>
                  <a:lnTo>
                    <a:pt x="471" y="1170"/>
                  </a:lnTo>
                  <a:lnTo>
                    <a:pt x="414" y="1156"/>
                  </a:lnTo>
                  <a:lnTo>
                    <a:pt x="360" y="1135"/>
                  </a:lnTo>
                  <a:lnTo>
                    <a:pt x="310" y="1110"/>
                  </a:lnTo>
                  <a:lnTo>
                    <a:pt x="260" y="1081"/>
                  </a:lnTo>
                  <a:lnTo>
                    <a:pt x="215" y="1047"/>
                  </a:lnTo>
                  <a:lnTo>
                    <a:pt x="174" y="1008"/>
                  </a:lnTo>
                  <a:lnTo>
                    <a:pt x="135" y="967"/>
                  </a:lnTo>
                  <a:lnTo>
                    <a:pt x="101" y="921"/>
                  </a:lnTo>
                  <a:lnTo>
                    <a:pt x="71" y="872"/>
                  </a:lnTo>
                  <a:lnTo>
                    <a:pt x="47" y="821"/>
                  </a:lnTo>
                  <a:lnTo>
                    <a:pt x="26" y="767"/>
                  </a:lnTo>
                  <a:lnTo>
                    <a:pt x="12" y="710"/>
                  </a:lnTo>
                  <a:lnTo>
                    <a:pt x="3" y="652"/>
                  </a:lnTo>
                  <a:lnTo>
                    <a:pt x="0" y="591"/>
                  </a:lnTo>
                  <a:lnTo>
                    <a:pt x="3" y="530"/>
                  </a:lnTo>
                  <a:lnTo>
                    <a:pt x="12" y="472"/>
                  </a:lnTo>
                  <a:lnTo>
                    <a:pt x="26" y="415"/>
                  </a:lnTo>
                  <a:lnTo>
                    <a:pt x="47" y="360"/>
                  </a:lnTo>
                  <a:lnTo>
                    <a:pt x="71" y="310"/>
                  </a:lnTo>
                  <a:lnTo>
                    <a:pt x="101" y="261"/>
                  </a:lnTo>
                  <a:lnTo>
                    <a:pt x="135" y="215"/>
                  </a:lnTo>
                  <a:lnTo>
                    <a:pt x="174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10" y="72"/>
                  </a:lnTo>
                  <a:lnTo>
                    <a:pt x="360" y="47"/>
                  </a:lnTo>
                  <a:lnTo>
                    <a:pt x="414" y="26"/>
                  </a:lnTo>
                  <a:lnTo>
                    <a:pt x="471" y="12"/>
                  </a:lnTo>
                  <a:lnTo>
                    <a:pt x="530" y="3"/>
                  </a:lnTo>
                  <a:lnTo>
                    <a:pt x="591" y="0"/>
                  </a:lnTo>
                  <a:lnTo>
                    <a:pt x="651" y="3"/>
                  </a:lnTo>
                  <a:lnTo>
                    <a:pt x="710" y="12"/>
                  </a:lnTo>
                  <a:lnTo>
                    <a:pt x="767" y="26"/>
                  </a:lnTo>
                  <a:lnTo>
                    <a:pt x="821" y="47"/>
                  </a:lnTo>
                  <a:lnTo>
                    <a:pt x="872" y="72"/>
                  </a:lnTo>
                  <a:lnTo>
                    <a:pt x="921" y="101"/>
                  </a:lnTo>
                  <a:lnTo>
                    <a:pt x="966" y="135"/>
                  </a:lnTo>
                  <a:lnTo>
                    <a:pt x="1009" y="173"/>
                  </a:lnTo>
                  <a:lnTo>
                    <a:pt x="1046" y="215"/>
                  </a:lnTo>
                  <a:lnTo>
                    <a:pt x="1080" y="261"/>
                  </a:lnTo>
                  <a:lnTo>
                    <a:pt x="1110" y="310"/>
                  </a:lnTo>
                  <a:lnTo>
                    <a:pt x="1135" y="360"/>
                  </a:lnTo>
                  <a:lnTo>
                    <a:pt x="1155" y="415"/>
                  </a:lnTo>
                  <a:lnTo>
                    <a:pt x="1170" y="472"/>
                  </a:lnTo>
                  <a:lnTo>
                    <a:pt x="1179" y="530"/>
                  </a:lnTo>
                  <a:lnTo>
                    <a:pt x="1181" y="59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0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05"/>
            <p:cNvSpPr>
              <a:spLocks/>
            </p:cNvSpPr>
            <p:nvPr/>
          </p:nvSpPr>
          <p:spPr bwMode="auto">
            <a:xfrm>
              <a:off x="2979" y="964"/>
              <a:ext cx="308" cy="344"/>
            </a:xfrm>
            <a:custGeom>
              <a:avLst/>
              <a:gdLst>
                <a:gd name="T0" fmla="*/ 0 w 922"/>
                <a:gd name="T1" fmla="*/ 0 h 1032"/>
                <a:gd name="T2" fmla="*/ 0 w 922"/>
                <a:gd name="T3" fmla="*/ 0 h 1032"/>
                <a:gd name="T4" fmla="*/ 0 w 922"/>
                <a:gd name="T5" fmla="*/ 0 h 1032"/>
                <a:gd name="T6" fmla="*/ 0 w 922"/>
                <a:gd name="T7" fmla="*/ 0 h 1032"/>
                <a:gd name="T8" fmla="*/ 0 w 922"/>
                <a:gd name="T9" fmla="*/ 0 h 1032"/>
                <a:gd name="T10" fmla="*/ 0 w 922"/>
                <a:gd name="T11" fmla="*/ 0 h 1032"/>
                <a:gd name="T12" fmla="*/ 0 w 922"/>
                <a:gd name="T13" fmla="*/ 0 h 1032"/>
                <a:gd name="T14" fmla="*/ 0 w 922"/>
                <a:gd name="T15" fmla="*/ 0 h 1032"/>
                <a:gd name="T16" fmla="*/ 0 w 922"/>
                <a:gd name="T17" fmla="*/ 0 h 1032"/>
                <a:gd name="T18" fmla="*/ 0 w 922"/>
                <a:gd name="T19" fmla="*/ 0 h 1032"/>
                <a:gd name="T20" fmla="*/ 0 w 922"/>
                <a:gd name="T21" fmla="*/ 0 h 1032"/>
                <a:gd name="T22" fmla="*/ 0 w 922"/>
                <a:gd name="T23" fmla="*/ 0 h 1032"/>
                <a:gd name="T24" fmla="*/ 0 w 922"/>
                <a:gd name="T25" fmla="*/ 0 h 1032"/>
                <a:gd name="T26" fmla="*/ 0 w 922"/>
                <a:gd name="T27" fmla="*/ 0 h 1032"/>
                <a:gd name="T28" fmla="*/ 0 w 922"/>
                <a:gd name="T29" fmla="*/ 0 h 1032"/>
                <a:gd name="T30" fmla="*/ 0 w 922"/>
                <a:gd name="T31" fmla="*/ 0 h 1032"/>
                <a:gd name="T32" fmla="*/ 0 w 922"/>
                <a:gd name="T33" fmla="*/ 0 h 1032"/>
                <a:gd name="T34" fmla="*/ 0 w 922"/>
                <a:gd name="T35" fmla="*/ 0 h 1032"/>
                <a:gd name="T36" fmla="*/ 0 w 922"/>
                <a:gd name="T37" fmla="*/ 0 h 1032"/>
                <a:gd name="T38" fmla="*/ 0 w 922"/>
                <a:gd name="T39" fmla="*/ 0 h 1032"/>
                <a:gd name="T40" fmla="*/ 0 w 922"/>
                <a:gd name="T41" fmla="*/ 0 h 1032"/>
                <a:gd name="T42" fmla="*/ 0 w 922"/>
                <a:gd name="T43" fmla="*/ 0 h 1032"/>
                <a:gd name="T44" fmla="*/ 0 w 922"/>
                <a:gd name="T45" fmla="*/ 0 h 1032"/>
                <a:gd name="T46" fmla="*/ 0 w 922"/>
                <a:gd name="T47" fmla="*/ 0 h 1032"/>
                <a:gd name="T48" fmla="*/ 0 w 922"/>
                <a:gd name="T49" fmla="*/ 0 h 1032"/>
                <a:gd name="T50" fmla="*/ 0 w 922"/>
                <a:gd name="T51" fmla="*/ 0 h 1032"/>
                <a:gd name="T52" fmla="*/ 0 w 922"/>
                <a:gd name="T53" fmla="*/ 0 h 1032"/>
                <a:gd name="T54" fmla="*/ 0 w 922"/>
                <a:gd name="T55" fmla="*/ 0 h 1032"/>
                <a:gd name="T56" fmla="*/ 0 w 922"/>
                <a:gd name="T57" fmla="*/ 0 h 1032"/>
                <a:gd name="T58" fmla="*/ 0 w 922"/>
                <a:gd name="T59" fmla="*/ 0 h 1032"/>
                <a:gd name="T60" fmla="*/ 0 w 922"/>
                <a:gd name="T61" fmla="*/ 0 h 1032"/>
                <a:gd name="T62" fmla="*/ 0 w 922"/>
                <a:gd name="T63" fmla="*/ 0 h 1032"/>
                <a:gd name="T64" fmla="*/ 0 w 922"/>
                <a:gd name="T65" fmla="*/ 0 h 1032"/>
                <a:gd name="T66" fmla="*/ 0 w 922"/>
                <a:gd name="T67" fmla="*/ 0 h 1032"/>
                <a:gd name="T68" fmla="*/ 0 w 922"/>
                <a:gd name="T69" fmla="*/ 0 h 1032"/>
                <a:gd name="T70" fmla="*/ 0 w 922"/>
                <a:gd name="T71" fmla="*/ 0 h 1032"/>
                <a:gd name="T72" fmla="*/ 0 w 922"/>
                <a:gd name="T73" fmla="*/ 0 h 1032"/>
                <a:gd name="T74" fmla="*/ 0 w 922"/>
                <a:gd name="T75" fmla="*/ 0 h 1032"/>
                <a:gd name="T76" fmla="*/ 0 w 922"/>
                <a:gd name="T77" fmla="*/ 0 h 1032"/>
                <a:gd name="T78" fmla="*/ 0 w 922"/>
                <a:gd name="T79" fmla="*/ 0 h 1032"/>
                <a:gd name="T80" fmla="*/ 0 w 922"/>
                <a:gd name="T81" fmla="*/ 0 h 1032"/>
                <a:gd name="T82" fmla="*/ 0 w 922"/>
                <a:gd name="T83" fmla="*/ 0 h 1032"/>
                <a:gd name="T84" fmla="*/ 0 w 922"/>
                <a:gd name="T85" fmla="*/ 0 h 1032"/>
                <a:gd name="T86" fmla="*/ 0 w 922"/>
                <a:gd name="T87" fmla="*/ 0 h 1032"/>
                <a:gd name="T88" fmla="*/ 0 w 922"/>
                <a:gd name="T89" fmla="*/ 0 h 1032"/>
                <a:gd name="T90" fmla="*/ 0 w 922"/>
                <a:gd name="T91" fmla="*/ 0 h 10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2"/>
                <a:gd name="T139" fmla="*/ 0 h 1032"/>
                <a:gd name="T140" fmla="*/ 922 w 922"/>
                <a:gd name="T141" fmla="*/ 1032 h 10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2" h="1032">
                  <a:moveTo>
                    <a:pt x="885" y="112"/>
                  </a:moveTo>
                  <a:lnTo>
                    <a:pt x="787" y="80"/>
                  </a:lnTo>
                  <a:lnTo>
                    <a:pt x="782" y="68"/>
                  </a:lnTo>
                  <a:lnTo>
                    <a:pt x="774" y="59"/>
                  </a:lnTo>
                  <a:lnTo>
                    <a:pt x="765" y="52"/>
                  </a:lnTo>
                  <a:lnTo>
                    <a:pt x="753" y="46"/>
                  </a:lnTo>
                  <a:lnTo>
                    <a:pt x="621" y="2"/>
                  </a:lnTo>
                  <a:lnTo>
                    <a:pt x="616" y="1"/>
                  </a:lnTo>
                  <a:lnTo>
                    <a:pt x="610" y="0"/>
                  </a:lnTo>
                  <a:lnTo>
                    <a:pt x="604" y="0"/>
                  </a:lnTo>
                  <a:lnTo>
                    <a:pt x="598" y="0"/>
                  </a:lnTo>
                  <a:lnTo>
                    <a:pt x="180" y="44"/>
                  </a:lnTo>
                  <a:lnTo>
                    <a:pt x="169" y="45"/>
                  </a:lnTo>
                  <a:lnTo>
                    <a:pt x="160" y="49"/>
                  </a:lnTo>
                  <a:lnTo>
                    <a:pt x="152" y="54"/>
                  </a:lnTo>
                  <a:lnTo>
                    <a:pt x="146" y="61"/>
                  </a:lnTo>
                  <a:lnTo>
                    <a:pt x="139" y="70"/>
                  </a:lnTo>
                  <a:lnTo>
                    <a:pt x="136" y="77"/>
                  </a:lnTo>
                  <a:lnTo>
                    <a:pt x="133" y="88"/>
                  </a:lnTo>
                  <a:lnTo>
                    <a:pt x="132" y="98"/>
                  </a:lnTo>
                  <a:lnTo>
                    <a:pt x="132" y="515"/>
                  </a:lnTo>
                  <a:lnTo>
                    <a:pt x="133" y="526"/>
                  </a:lnTo>
                  <a:lnTo>
                    <a:pt x="136" y="535"/>
                  </a:lnTo>
                  <a:lnTo>
                    <a:pt x="139" y="542"/>
                  </a:lnTo>
                  <a:lnTo>
                    <a:pt x="145" y="550"/>
                  </a:lnTo>
                  <a:lnTo>
                    <a:pt x="151" y="557"/>
                  </a:lnTo>
                  <a:lnTo>
                    <a:pt x="159" y="563"/>
                  </a:lnTo>
                  <a:lnTo>
                    <a:pt x="168" y="567"/>
                  </a:lnTo>
                  <a:lnTo>
                    <a:pt x="177" y="570"/>
                  </a:lnTo>
                  <a:lnTo>
                    <a:pt x="199" y="572"/>
                  </a:lnTo>
                  <a:lnTo>
                    <a:pt x="198" y="575"/>
                  </a:lnTo>
                  <a:lnTo>
                    <a:pt x="198" y="577"/>
                  </a:lnTo>
                  <a:lnTo>
                    <a:pt x="198" y="579"/>
                  </a:lnTo>
                  <a:lnTo>
                    <a:pt x="198" y="581"/>
                  </a:lnTo>
                  <a:lnTo>
                    <a:pt x="198" y="618"/>
                  </a:lnTo>
                  <a:lnTo>
                    <a:pt x="193" y="616"/>
                  </a:lnTo>
                  <a:lnTo>
                    <a:pt x="187" y="616"/>
                  </a:lnTo>
                  <a:lnTo>
                    <a:pt x="181" y="616"/>
                  </a:lnTo>
                  <a:lnTo>
                    <a:pt x="176" y="618"/>
                  </a:lnTo>
                  <a:lnTo>
                    <a:pt x="171" y="618"/>
                  </a:lnTo>
                  <a:lnTo>
                    <a:pt x="165" y="620"/>
                  </a:lnTo>
                  <a:lnTo>
                    <a:pt x="161" y="623"/>
                  </a:lnTo>
                  <a:lnTo>
                    <a:pt x="156" y="625"/>
                  </a:lnTo>
                  <a:lnTo>
                    <a:pt x="24" y="713"/>
                  </a:lnTo>
                  <a:lnTo>
                    <a:pt x="14" y="721"/>
                  </a:lnTo>
                  <a:lnTo>
                    <a:pt x="6" y="731"/>
                  </a:lnTo>
                  <a:lnTo>
                    <a:pt x="1" y="744"/>
                  </a:lnTo>
                  <a:lnTo>
                    <a:pt x="0" y="757"/>
                  </a:lnTo>
                  <a:lnTo>
                    <a:pt x="0" y="801"/>
                  </a:lnTo>
                  <a:lnTo>
                    <a:pt x="1" y="816"/>
                  </a:lnTo>
                  <a:lnTo>
                    <a:pt x="7" y="829"/>
                  </a:lnTo>
                  <a:lnTo>
                    <a:pt x="15" y="839"/>
                  </a:lnTo>
                  <a:lnTo>
                    <a:pt x="25" y="848"/>
                  </a:lnTo>
                  <a:lnTo>
                    <a:pt x="312" y="1024"/>
                  </a:lnTo>
                  <a:lnTo>
                    <a:pt x="318" y="1028"/>
                  </a:lnTo>
                  <a:lnTo>
                    <a:pt x="326" y="1029"/>
                  </a:lnTo>
                  <a:lnTo>
                    <a:pt x="334" y="1032"/>
                  </a:lnTo>
                  <a:lnTo>
                    <a:pt x="342" y="1032"/>
                  </a:lnTo>
                  <a:lnTo>
                    <a:pt x="348" y="1031"/>
                  </a:lnTo>
                  <a:lnTo>
                    <a:pt x="356" y="1029"/>
                  </a:lnTo>
                  <a:lnTo>
                    <a:pt x="364" y="1027"/>
                  </a:lnTo>
                  <a:lnTo>
                    <a:pt x="370" y="1023"/>
                  </a:lnTo>
                  <a:lnTo>
                    <a:pt x="568" y="891"/>
                  </a:lnTo>
                  <a:lnTo>
                    <a:pt x="577" y="882"/>
                  </a:lnTo>
                  <a:lnTo>
                    <a:pt x="585" y="871"/>
                  </a:lnTo>
                  <a:lnTo>
                    <a:pt x="590" y="858"/>
                  </a:lnTo>
                  <a:lnTo>
                    <a:pt x="591" y="845"/>
                  </a:lnTo>
                  <a:lnTo>
                    <a:pt x="591" y="788"/>
                  </a:lnTo>
                  <a:lnTo>
                    <a:pt x="601" y="790"/>
                  </a:lnTo>
                  <a:lnTo>
                    <a:pt x="610" y="790"/>
                  </a:lnTo>
                  <a:lnTo>
                    <a:pt x="617" y="788"/>
                  </a:lnTo>
                  <a:lnTo>
                    <a:pt x="626" y="786"/>
                  </a:lnTo>
                  <a:lnTo>
                    <a:pt x="823" y="698"/>
                  </a:lnTo>
                  <a:lnTo>
                    <a:pt x="838" y="689"/>
                  </a:lnTo>
                  <a:lnTo>
                    <a:pt x="848" y="677"/>
                  </a:lnTo>
                  <a:lnTo>
                    <a:pt x="853" y="663"/>
                  </a:lnTo>
                  <a:lnTo>
                    <a:pt x="856" y="647"/>
                  </a:lnTo>
                  <a:lnTo>
                    <a:pt x="856" y="559"/>
                  </a:lnTo>
                  <a:lnTo>
                    <a:pt x="854" y="548"/>
                  </a:lnTo>
                  <a:lnTo>
                    <a:pt x="851" y="536"/>
                  </a:lnTo>
                  <a:lnTo>
                    <a:pt x="844" y="527"/>
                  </a:lnTo>
                  <a:lnTo>
                    <a:pt x="835" y="518"/>
                  </a:lnTo>
                  <a:lnTo>
                    <a:pt x="885" y="501"/>
                  </a:lnTo>
                  <a:lnTo>
                    <a:pt x="901" y="493"/>
                  </a:lnTo>
                  <a:lnTo>
                    <a:pt x="911" y="480"/>
                  </a:lnTo>
                  <a:lnTo>
                    <a:pt x="919" y="466"/>
                  </a:lnTo>
                  <a:lnTo>
                    <a:pt x="922" y="449"/>
                  </a:lnTo>
                  <a:lnTo>
                    <a:pt x="922" y="164"/>
                  </a:lnTo>
                  <a:lnTo>
                    <a:pt x="919" y="147"/>
                  </a:lnTo>
                  <a:lnTo>
                    <a:pt x="911" y="132"/>
                  </a:lnTo>
                  <a:lnTo>
                    <a:pt x="901" y="120"/>
                  </a:lnTo>
                  <a:lnTo>
                    <a:pt x="885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6"/>
            <p:cNvSpPr>
              <a:spLocks/>
            </p:cNvSpPr>
            <p:nvPr/>
          </p:nvSpPr>
          <p:spPr bwMode="auto">
            <a:xfrm>
              <a:off x="3251" y="912"/>
              <a:ext cx="42" cy="42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0 h 126"/>
                <a:gd name="T4" fmla="*/ 0 w 127"/>
                <a:gd name="T5" fmla="*/ 0 h 126"/>
                <a:gd name="T6" fmla="*/ 0 w 127"/>
                <a:gd name="T7" fmla="*/ 0 h 126"/>
                <a:gd name="T8" fmla="*/ 0 w 127"/>
                <a:gd name="T9" fmla="*/ 0 h 126"/>
                <a:gd name="T10" fmla="*/ 0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  <a:gd name="T16" fmla="*/ 0 w 127"/>
                <a:gd name="T17" fmla="*/ 0 h 126"/>
                <a:gd name="T18" fmla="*/ 0 w 127"/>
                <a:gd name="T19" fmla="*/ 0 h 126"/>
                <a:gd name="T20" fmla="*/ 0 w 127"/>
                <a:gd name="T21" fmla="*/ 0 h 126"/>
                <a:gd name="T22" fmla="*/ 0 w 127"/>
                <a:gd name="T23" fmla="*/ 0 h 126"/>
                <a:gd name="T24" fmla="*/ 0 w 127"/>
                <a:gd name="T25" fmla="*/ 0 h 126"/>
                <a:gd name="T26" fmla="*/ 0 w 127"/>
                <a:gd name="T27" fmla="*/ 0 h 126"/>
                <a:gd name="T28" fmla="*/ 0 w 127"/>
                <a:gd name="T29" fmla="*/ 0 h 126"/>
                <a:gd name="T30" fmla="*/ 0 w 127"/>
                <a:gd name="T31" fmla="*/ 0 h 126"/>
                <a:gd name="T32" fmla="*/ 0 w 127"/>
                <a:gd name="T33" fmla="*/ 0 h 126"/>
                <a:gd name="T34" fmla="*/ 0 w 127"/>
                <a:gd name="T35" fmla="*/ 0 h 126"/>
                <a:gd name="T36" fmla="*/ 0 w 127"/>
                <a:gd name="T37" fmla="*/ 0 h 126"/>
                <a:gd name="T38" fmla="*/ 0 w 127"/>
                <a:gd name="T39" fmla="*/ 0 h 126"/>
                <a:gd name="T40" fmla="*/ 0 w 127"/>
                <a:gd name="T41" fmla="*/ 0 h 126"/>
                <a:gd name="T42" fmla="*/ 0 w 127"/>
                <a:gd name="T43" fmla="*/ 0 h 126"/>
                <a:gd name="T44" fmla="*/ 0 w 127"/>
                <a:gd name="T45" fmla="*/ 0 h 126"/>
                <a:gd name="T46" fmla="*/ 0 w 127"/>
                <a:gd name="T47" fmla="*/ 0 h 126"/>
                <a:gd name="T48" fmla="*/ 0 w 127"/>
                <a:gd name="T49" fmla="*/ 0 h 126"/>
                <a:gd name="T50" fmla="*/ 0 w 127"/>
                <a:gd name="T51" fmla="*/ 0 h 126"/>
                <a:gd name="T52" fmla="*/ 0 w 127"/>
                <a:gd name="T53" fmla="*/ 0 h 126"/>
                <a:gd name="T54" fmla="*/ 0 w 127"/>
                <a:gd name="T55" fmla="*/ 0 h 126"/>
                <a:gd name="T56" fmla="*/ 0 w 127"/>
                <a:gd name="T57" fmla="*/ 0 h 126"/>
                <a:gd name="T58" fmla="*/ 0 w 127"/>
                <a:gd name="T59" fmla="*/ 0 h 126"/>
                <a:gd name="T60" fmla="*/ 0 w 127"/>
                <a:gd name="T61" fmla="*/ 0 h 126"/>
                <a:gd name="T62" fmla="*/ 0 w 127"/>
                <a:gd name="T63" fmla="*/ 0 h 126"/>
                <a:gd name="T64" fmla="*/ 0 w 127"/>
                <a:gd name="T65" fmla="*/ 0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26"/>
                <a:gd name="T101" fmla="*/ 127 w 127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26">
                  <a:moveTo>
                    <a:pt x="127" y="63"/>
                  </a:moveTo>
                  <a:lnTo>
                    <a:pt x="126" y="76"/>
                  </a:lnTo>
                  <a:lnTo>
                    <a:pt x="122" y="87"/>
                  </a:lnTo>
                  <a:lnTo>
                    <a:pt x="117" y="98"/>
                  </a:lnTo>
                  <a:lnTo>
                    <a:pt x="109" y="108"/>
                  </a:lnTo>
                  <a:lnTo>
                    <a:pt x="99" y="115"/>
                  </a:lnTo>
                  <a:lnTo>
                    <a:pt x="88" y="120"/>
                  </a:lnTo>
                  <a:lnTo>
                    <a:pt x="77" y="124"/>
                  </a:lnTo>
                  <a:lnTo>
                    <a:pt x="64" y="126"/>
                  </a:lnTo>
                  <a:lnTo>
                    <a:pt x="51" y="124"/>
                  </a:lnTo>
                  <a:lnTo>
                    <a:pt x="39" y="120"/>
                  </a:lnTo>
                  <a:lnTo>
                    <a:pt x="29" y="115"/>
                  </a:lnTo>
                  <a:lnTo>
                    <a:pt x="18" y="108"/>
                  </a:lnTo>
                  <a:lnTo>
                    <a:pt x="11" y="98"/>
                  </a:lnTo>
                  <a:lnTo>
                    <a:pt x="5" y="87"/>
                  </a:lnTo>
                  <a:lnTo>
                    <a:pt x="2" y="76"/>
                  </a:lnTo>
                  <a:lnTo>
                    <a:pt x="0" y="63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1" y="28"/>
                  </a:lnTo>
                  <a:lnTo>
                    <a:pt x="18" y="18"/>
                  </a:lnTo>
                  <a:lnTo>
                    <a:pt x="29" y="10"/>
                  </a:lnTo>
                  <a:lnTo>
                    <a:pt x="39" y="5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77" y="1"/>
                  </a:lnTo>
                  <a:lnTo>
                    <a:pt x="88" y="5"/>
                  </a:lnTo>
                  <a:lnTo>
                    <a:pt x="99" y="10"/>
                  </a:lnTo>
                  <a:lnTo>
                    <a:pt x="109" y="18"/>
                  </a:lnTo>
                  <a:lnTo>
                    <a:pt x="117" y="28"/>
                  </a:lnTo>
                  <a:lnTo>
                    <a:pt x="122" y="39"/>
                  </a:lnTo>
                  <a:lnTo>
                    <a:pt x="126" y="51"/>
                  </a:lnTo>
                  <a:lnTo>
                    <a:pt x="127" y="6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507"/>
            <p:cNvSpPr>
              <a:spLocks/>
            </p:cNvSpPr>
            <p:nvPr/>
          </p:nvSpPr>
          <p:spPr bwMode="auto">
            <a:xfrm>
              <a:off x="3063" y="1121"/>
              <a:ext cx="184" cy="88"/>
            </a:xfrm>
            <a:custGeom>
              <a:avLst/>
              <a:gdLst>
                <a:gd name="T0" fmla="*/ 0 w 551"/>
                <a:gd name="T1" fmla="*/ 0 h 264"/>
                <a:gd name="T2" fmla="*/ 0 w 551"/>
                <a:gd name="T3" fmla="*/ 0 h 264"/>
                <a:gd name="T4" fmla="*/ 0 w 551"/>
                <a:gd name="T5" fmla="*/ 0 h 264"/>
                <a:gd name="T6" fmla="*/ 0 w 551"/>
                <a:gd name="T7" fmla="*/ 0 h 264"/>
                <a:gd name="T8" fmla="*/ 0 w 551"/>
                <a:gd name="T9" fmla="*/ 0 h 264"/>
                <a:gd name="T10" fmla="*/ 0 w 551"/>
                <a:gd name="T11" fmla="*/ 0 h 264"/>
                <a:gd name="T12" fmla="*/ 0 w 551"/>
                <a:gd name="T13" fmla="*/ 0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264"/>
                <a:gd name="T23" fmla="*/ 551 w 551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264">
                  <a:moveTo>
                    <a:pt x="551" y="88"/>
                  </a:moveTo>
                  <a:lnTo>
                    <a:pt x="264" y="0"/>
                  </a:lnTo>
                  <a:lnTo>
                    <a:pt x="0" y="110"/>
                  </a:lnTo>
                  <a:lnTo>
                    <a:pt x="0" y="176"/>
                  </a:lnTo>
                  <a:lnTo>
                    <a:pt x="352" y="264"/>
                  </a:lnTo>
                  <a:lnTo>
                    <a:pt x="551" y="176"/>
                  </a:lnTo>
                  <a:lnTo>
                    <a:pt x="551" y="88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508"/>
            <p:cNvSpPr>
              <a:spLocks/>
            </p:cNvSpPr>
            <p:nvPr/>
          </p:nvSpPr>
          <p:spPr bwMode="auto">
            <a:xfrm>
              <a:off x="3063" y="1152"/>
              <a:ext cx="186" cy="36"/>
            </a:xfrm>
            <a:custGeom>
              <a:avLst/>
              <a:gdLst>
                <a:gd name="T0" fmla="*/ 0 w 560"/>
                <a:gd name="T1" fmla="*/ 0 h 110"/>
                <a:gd name="T2" fmla="*/ 0 w 560"/>
                <a:gd name="T3" fmla="*/ 0 h 110"/>
                <a:gd name="T4" fmla="*/ 0 w 560"/>
                <a:gd name="T5" fmla="*/ 0 h 110"/>
                <a:gd name="T6" fmla="*/ 0 w 560"/>
                <a:gd name="T7" fmla="*/ 0 h 110"/>
                <a:gd name="T8" fmla="*/ 0 w 560"/>
                <a:gd name="T9" fmla="*/ 0 h 110"/>
                <a:gd name="T10" fmla="*/ 0 w 560"/>
                <a:gd name="T11" fmla="*/ 0 h 110"/>
                <a:gd name="T12" fmla="*/ 0 w 560"/>
                <a:gd name="T13" fmla="*/ 0 h 110"/>
                <a:gd name="T14" fmla="*/ 0 w 560"/>
                <a:gd name="T15" fmla="*/ 0 h 110"/>
                <a:gd name="T16" fmla="*/ 0 w 560"/>
                <a:gd name="T17" fmla="*/ 0 h 110"/>
                <a:gd name="T18" fmla="*/ 0 w 560"/>
                <a:gd name="T19" fmla="*/ 0 h 110"/>
                <a:gd name="T20" fmla="*/ 0 w 560"/>
                <a:gd name="T21" fmla="*/ 0 h 110"/>
                <a:gd name="T22" fmla="*/ 0 w 560"/>
                <a:gd name="T23" fmla="*/ 0 h 110"/>
                <a:gd name="T24" fmla="*/ 0 w 560"/>
                <a:gd name="T25" fmla="*/ 0 h 110"/>
                <a:gd name="T26" fmla="*/ 0 w 560"/>
                <a:gd name="T27" fmla="*/ 0 h 110"/>
                <a:gd name="T28" fmla="*/ 0 w 560"/>
                <a:gd name="T29" fmla="*/ 0 h 110"/>
                <a:gd name="T30" fmla="*/ 0 w 560"/>
                <a:gd name="T31" fmla="*/ 0 h 110"/>
                <a:gd name="T32" fmla="*/ 0 w 560"/>
                <a:gd name="T33" fmla="*/ 0 h 110"/>
                <a:gd name="T34" fmla="*/ 0 w 560"/>
                <a:gd name="T35" fmla="*/ 0 h 110"/>
                <a:gd name="T36" fmla="*/ 0 w 560"/>
                <a:gd name="T37" fmla="*/ 0 h 110"/>
                <a:gd name="T38" fmla="*/ 0 w 560"/>
                <a:gd name="T39" fmla="*/ 0 h 110"/>
                <a:gd name="T40" fmla="*/ 0 w 560"/>
                <a:gd name="T41" fmla="*/ 0 h 110"/>
                <a:gd name="T42" fmla="*/ 0 w 560"/>
                <a:gd name="T43" fmla="*/ 0 h 110"/>
                <a:gd name="T44" fmla="*/ 0 w 560"/>
                <a:gd name="T45" fmla="*/ 0 h 110"/>
                <a:gd name="T46" fmla="*/ 0 w 560"/>
                <a:gd name="T47" fmla="*/ 0 h 110"/>
                <a:gd name="T48" fmla="*/ 0 w 560"/>
                <a:gd name="T49" fmla="*/ 0 h 110"/>
                <a:gd name="T50" fmla="*/ 0 w 560"/>
                <a:gd name="T51" fmla="*/ 0 h 110"/>
                <a:gd name="T52" fmla="*/ 0 w 560"/>
                <a:gd name="T53" fmla="*/ 0 h 110"/>
                <a:gd name="T54" fmla="*/ 0 w 560"/>
                <a:gd name="T55" fmla="*/ 0 h 110"/>
                <a:gd name="T56" fmla="*/ 0 w 560"/>
                <a:gd name="T57" fmla="*/ 0 h 110"/>
                <a:gd name="T58" fmla="*/ 0 w 560"/>
                <a:gd name="T59" fmla="*/ 0 h 110"/>
                <a:gd name="T60" fmla="*/ 0 w 560"/>
                <a:gd name="T61" fmla="*/ 0 h 110"/>
                <a:gd name="T62" fmla="*/ 0 w 560"/>
                <a:gd name="T63" fmla="*/ 0 h 110"/>
                <a:gd name="T64" fmla="*/ 0 w 560"/>
                <a:gd name="T65" fmla="*/ 0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60"/>
                <a:gd name="T100" fmla="*/ 0 h 110"/>
                <a:gd name="T101" fmla="*/ 560 w 560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60" h="110">
                  <a:moveTo>
                    <a:pt x="352" y="80"/>
                  </a:moveTo>
                  <a:lnTo>
                    <a:pt x="347" y="79"/>
                  </a:lnTo>
                  <a:lnTo>
                    <a:pt x="335" y="78"/>
                  </a:lnTo>
                  <a:lnTo>
                    <a:pt x="317" y="74"/>
                  </a:lnTo>
                  <a:lnTo>
                    <a:pt x="295" y="70"/>
                  </a:lnTo>
                  <a:lnTo>
                    <a:pt x="268" y="65"/>
                  </a:lnTo>
                  <a:lnTo>
                    <a:pt x="239" y="59"/>
                  </a:lnTo>
                  <a:lnTo>
                    <a:pt x="208" y="53"/>
                  </a:lnTo>
                  <a:lnTo>
                    <a:pt x="176" y="48"/>
                  </a:lnTo>
                  <a:lnTo>
                    <a:pt x="143" y="41"/>
                  </a:lnTo>
                  <a:lnTo>
                    <a:pt x="112" y="36"/>
                  </a:lnTo>
                  <a:lnTo>
                    <a:pt x="84" y="30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9" y="18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44"/>
                  </a:lnTo>
                  <a:lnTo>
                    <a:pt x="351" y="110"/>
                  </a:lnTo>
                  <a:lnTo>
                    <a:pt x="353" y="110"/>
                  </a:lnTo>
                  <a:lnTo>
                    <a:pt x="356" y="110"/>
                  </a:lnTo>
                  <a:lnTo>
                    <a:pt x="357" y="110"/>
                  </a:lnTo>
                  <a:lnTo>
                    <a:pt x="360" y="110"/>
                  </a:lnTo>
                  <a:lnTo>
                    <a:pt x="560" y="27"/>
                  </a:lnTo>
                  <a:lnTo>
                    <a:pt x="549" y="0"/>
                  </a:lnTo>
                  <a:lnTo>
                    <a:pt x="541" y="4"/>
                  </a:lnTo>
                  <a:lnTo>
                    <a:pt x="519" y="11"/>
                  </a:lnTo>
                  <a:lnTo>
                    <a:pt x="488" y="24"/>
                  </a:lnTo>
                  <a:lnTo>
                    <a:pt x="453" y="39"/>
                  </a:lnTo>
                  <a:lnTo>
                    <a:pt x="418" y="54"/>
                  </a:lnTo>
                  <a:lnTo>
                    <a:pt x="386" y="66"/>
                  </a:lnTo>
                  <a:lnTo>
                    <a:pt x="362" y="76"/>
                  </a:lnTo>
                  <a:lnTo>
                    <a:pt x="352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509"/>
            <p:cNvSpPr>
              <a:spLocks/>
            </p:cNvSpPr>
            <p:nvPr/>
          </p:nvSpPr>
          <p:spPr bwMode="auto">
            <a:xfrm>
              <a:off x="2997" y="1187"/>
              <a:ext cx="162" cy="103"/>
            </a:xfrm>
            <a:custGeom>
              <a:avLst/>
              <a:gdLst>
                <a:gd name="T0" fmla="*/ 0 w 484"/>
                <a:gd name="T1" fmla="*/ 0 h 309"/>
                <a:gd name="T2" fmla="*/ 0 w 484"/>
                <a:gd name="T3" fmla="*/ 0 h 309"/>
                <a:gd name="T4" fmla="*/ 0 w 484"/>
                <a:gd name="T5" fmla="*/ 0 h 309"/>
                <a:gd name="T6" fmla="*/ 0 w 484"/>
                <a:gd name="T7" fmla="*/ 0 h 309"/>
                <a:gd name="T8" fmla="*/ 0 w 484"/>
                <a:gd name="T9" fmla="*/ 0 h 309"/>
                <a:gd name="T10" fmla="*/ 0 w 484"/>
                <a:gd name="T11" fmla="*/ 0 h 309"/>
                <a:gd name="T12" fmla="*/ 0 w 484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309"/>
                <a:gd name="T23" fmla="*/ 484 w 484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309">
                  <a:moveTo>
                    <a:pt x="132" y="0"/>
                  </a:moveTo>
                  <a:lnTo>
                    <a:pt x="0" y="88"/>
                  </a:lnTo>
                  <a:lnTo>
                    <a:pt x="0" y="132"/>
                  </a:lnTo>
                  <a:lnTo>
                    <a:pt x="286" y="309"/>
                  </a:lnTo>
                  <a:lnTo>
                    <a:pt x="484" y="176"/>
                  </a:lnTo>
                  <a:lnTo>
                    <a:pt x="484" y="11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510"/>
            <p:cNvSpPr>
              <a:spLocks/>
            </p:cNvSpPr>
            <p:nvPr/>
          </p:nvSpPr>
          <p:spPr bwMode="auto">
            <a:xfrm>
              <a:off x="2997" y="1217"/>
              <a:ext cx="162" cy="73"/>
            </a:xfrm>
            <a:custGeom>
              <a:avLst/>
              <a:gdLst>
                <a:gd name="T0" fmla="*/ 0 w 484"/>
                <a:gd name="T1" fmla="*/ 0 h 221"/>
                <a:gd name="T2" fmla="*/ 0 w 484"/>
                <a:gd name="T3" fmla="*/ 0 h 221"/>
                <a:gd name="T4" fmla="*/ 0 w 484"/>
                <a:gd name="T5" fmla="*/ 0 h 221"/>
                <a:gd name="T6" fmla="*/ 0 w 484"/>
                <a:gd name="T7" fmla="*/ 0 h 221"/>
                <a:gd name="T8" fmla="*/ 0 w 484"/>
                <a:gd name="T9" fmla="*/ 0 h 221"/>
                <a:gd name="T10" fmla="*/ 0 w 484"/>
                <a:gd name="T11" fmla="*/ 0 h 221"/>
                <a:gd name="T12" fmla="*/ 0 w 484"/>
                <a:gd name="T13" fmla="*/ 0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221"/>
                <a:gd name="T23" fmla="*/ 484 w 484"/>
                <a:gd name="T24" fmla="*/ 221 h 2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221">
                  <a:moveTo>
                    <a:pt x="484" y="22"/>
                  </a:moveTo>
                  <a:lnTo>
                    <a:pt x="286" y="155"/>
                  </a:lnTo>
                  <a:lnTo>
                    <a:pt x="0" y="0"/>
                  </a:lnTo>
                  <a:lnTo>
                    <a:pt x="0" y="44"/>
                  </a:lnTo>
                  <a:lnTo>
                    <a:pt x="286" y="221"/>
                  </a:lnTo>
                  <a:lnTo>
                    <a:pt x="484" y="88"/>
                  </a:lnTo>
                  <a:lnTo>
                    <a:pt x="48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511"/>
            <p:cNvSpPr>
              <a:spLocks/>
            </p:cNvSpPr>
            <p:nvPr/>
          </p:nvSpPr>
          <p:spPr bwMode="auto">
            <a:xfrm>
              <a:off x="3225" y="1014"/>
              <a:ext cx="34" cy="115"/>
            </a:xfrm>
            <a:custGeom>
              <a:avLst/>
              <a:gdLst>
                <a:gd name="T0" fmla="*/ 0 w 102"/>
                <a:gd name="T1" fmla="*/ 0 h 344"/>
                <a:gd name="T2" fmla="*/ 0 w 102"/>
                <a:gd name="T3" fmla="*/ 0 h 344"/>
                <a:gd name="T4" fmla="*/ 0 w 102"/>
                <a:gd name="T5" fmla="*/ 0 h 344"/>
                <a:gd name="T6" fmla="*/ 0 w 102"/>
                <a:gd name="T7" fmla="*/ 0 h 344"/>
                <a:gd name="T8" fmla="*/ 0 w 102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344"/>
                <a:gd name="T17" fmla="*/ 102 w 10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344">
                  <a:moveTo>
                    <a:pt x="0" y="0"/>
                  </a:moveTo>
                  <a:lnTo>
                    <a:pt x="102" y="35"/>
                  </a:lnTo>
                  <a:lnTo>
                    <a:pt x="102" y="304"/>
                  </a:lnTo>
                  <a:lnTo>
                    <a:pt x="0" y="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512"/>
            <p:cNvSpPr>
              <a:spLocks noEditPoints="1"/>
            </p:cNvSpPr>
            <p:nvPr/>
          </p:nvSpPr>
          <p:spPr bwMode="auto">
            <a:xfrm>
              <a:off x="3057" y="1115"/>
              <a:ext cx="195" cy="101"/>
            </a:xfrm>
            <a:custGeom>
              <a:avLst/>
              <a:gdLst>
                <a:gd name="T0" fmla="*/ 0 w 585"/>
                <a:gd name="T1" fmla="*/ 0 h 301"/>
                <a:gd name="T2" fmla="*/ 0 w 585"/>
                <a:gd name="T3" fmla="*/ 0 h 301"/>
                <a:gd name="T4" fmla="*/ 0 w 585"/>
                <a:gd name="T5" fmla="*/ 0 h 301"/>
                <a:gd name="T6" fmla="*/ 0 w 585"/>
                <a:gd name="T7" fmla="*/ 0 h 301"/>
                <a:gd name="T8" fmla="*/ 0 w 585"/>
                <a:gd name="T9" fmla="*/ 0 h 301"/>
                <a:gd name="T10" fmla="*/ 0 w 585"/>
                <a:gd name="T11" fmla="*/ 0 h 301"/>
                <a:gd name="T12" fmla="*/ 0 w 585"/>
                <a:gd name="T13" fmla="*/ 0 h 301"/>
                <a:gd name="T14" fmla="*/ 0 w 585"/>
                <a:gd name="T15" fmla="*/ 0 h 301"/>
                <a:gd name="T16" fmla="*/ 0 w 585"/>
                <a:gd name="T17" fmla="*/ 0 h 301"/>
                <a:gd name="T18" fmla="*/ 0 w 585"/>
                <a:gd name="T19" fmla="*/ 0 h 301"/>
                <a:gd name="T20" fmla="*/ 0 w 585"/>
                <a:gd name="T21" fmla="*/ 0 h 301"/>
                <a:gd name="T22" fmla="*/ 0 w 585"/>
                <a:gd name="T23" fmla="*/ 0 h 301"/>
                <a:gd name="T24" fmla="*/ 0 w 585"/>
                <a:gd name="T25" fmla="*/ 0 h 301"/>
                <a:gd name="T26" fmla="*/ 0 w 585"/>
                <a:gd name="T27" fmla="*/ 0 h 301"/>
                <a:gd name="T28" fmla="*/ 0 w 585"/>
                <a:gd name="T29" fmla="*/ 0 h 301"/>
                <a:gd name="T30" fmla="*/ 0 w 585"/>
                <a:gd name="T31" fmla="*/ 0 h 301"/>
                <a:gd name="T32" fmla="*/ 0 w 585"/>
                <a:gd name="T33" fmla="*/ 0 h 301"/>
                <a:gd name="T34" fmla="*/ 0 w 585"/>
                <a:gd name="T35" fmla="*/ 0 h 301"/>
                <a:gd name="T36" fmla="*/ 0 w 585"/>
                <a:gd name="T37" fmla="*/ 0 h 301"/>
                <a:gd name="T38" fmla="*/ 0 w 585"/>
                <a:gd name="T39" fmla="*/ 0 h 301"/>
                <a:gd name="T40" fmla="*/ 0 w 585"/>
                <a:gd name="T41" fmla="*/ 0 h 301"/>
                <a:gd name="T42" fmla="*/ 0 w 585"/>
                <a:gd name="T43" fmla="*/ 0 h 301"/>
                <a:gd name="T44" fmla="*/ 0 w 585"/>
                <a:gd name="T45" fmla="*/ 0 h 301"/>
                <a:gd name="T46" fmla="*/ 0 w 585"/>
                <a:gd name="T47" fmla="*/ 0 h 301"/>
                <a:gd name="T48" fmla="*/ 0 w 585"/>
                <a:gd name="T49" fmla="*/ 0 h 301"/>
                <a:gd name="T50" fmla="*/ 0 w 585"/>
                <a:gd name="T51" fmla="*/ 0 h 301"/>
                <a:gd name="T52" fmla="*/ 0 w 585"/>
                <a:gd name="T53" fmla="*/ 0 h 301"/>
                <a:gd name="T54" fmla="*/ 0 w 585"/>
                <a:gd name="T55" fmla="*/ 0 h 301"/>
                <a:gd name="T56" fmla="*/ 0 w 585"/>
                <a:gd name="T57" fmla="*/ 0 h 301"/>
                <a:gd name="T58" fmla="*/ 0 w 585"/>
                <a:gd name="T59" fmla="*/ 0 h 301"/>
                <a:gd name="T60" fmla="*/ 0 w 585"/>
                <a:gd name="T61" fmla="*/ 0 h 301"/>
                <a:gd name="T62" fmla="*/ 0 w 585"/>
                <a:gd name="T63" fmla="*/ 0 h 301"/>
                <a:gd name="T64" fmla="*/ 0 w 585"/>
                <a:gd name="T65" fmla="*/ 0 h 301"/>
                <a:gd name="T66" fmla="*/ 0 w 585"/>
                <a:gd name="T67" fmla="*/ 0 h 301"/>
                <a:gd name="T68" fmla="*/ 0 w 585"/>
                <a:gd name="T69" fmla="*/ 0 h 301"/>
                <a:gd name="T70" fmla="*/ 0 w 585"/>
                <a:gd name="T71" fmla="*/ 0 h 301"/>
                <a:gd name="T72" fmla="*/ 0 w 585"/>
                <a:gd name="T73" fmla="*/ 0 h 301"/>
                <a:gd name="T74" fmla="*/ 0 w 585"/>
                <a:gd name="T75" fmla="*/ 0 h 301"/>
                <a:gd name="T76" fmla="*/ 0 w 585"/>
                <a:gd name="T77" fmla="*/ 0 h 301"/>
                <a:gd name="T78" fmla="*/ 0 w 585"/>
                <a:gd name="T79" fmla="*/ 0 h 301"/>
                <a:gd name="T80" fmla="*/ 0 w 585"/>
                <a:gd name="T81" fmla="*/ 0 h 301"/>
                <a:gd name="T82" fmla="*/ 0 w 585"/>
                <a:gd name="T83" fmla="*/ 0 h 301"/>
                <a:gd name="T84" fmla="*/ 0 w 585"/>
                <a:gd name="T85" fmla="*/ 0 h 301"/>
                <a:gd name="T86" fmla="*/ 0 w 585"/>
                <a:gd name="T87" fmla="*/ 0 h 301"/>
                <a:gd name="T88" fmla="*/ 0 w 585"/>
                <a:gd name="T89" fmla="*/ 0 h 301"/>
                <a:gd name="T90" fmla="*/ 0 w 585"/>
                <a:gd name="T91" fmla="*/ 0 h 301"/>
                <a:gd name="T92" fmla="*/ 0 w 585"/>
                <a:gd name="T93" fmla="*/ 0 h 301"/>
                <a:gd name="T94" fmla="*/ 0 w 585"/>
                <a:gd name="T95" fmla="*/ 0 h 30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5"/>
                <a:gd name="T145" fmla="*/ 0 h 301"/>
                <a:gd name="T146" fmla="*/ 585 w 585"/>
                <a:gd name="T147" fmla="*/ 301 h 30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5" h="301">
                  <a:moveTo>
                    <a:pt x="275" y="3"/>
                  </a:moveTo>
                  <a:lnTo>
                    <a:pt x="10" y="113"/>
                  </a:lnTo>
                  <a:lnTo>
                    <a:pt x="6" y="115"/>
                  </a:lnTo>
                  <a:lnTo>
                    <a:pt x="3" y="119"/>
                  </a:lnTo>
                  <a:lnTo>
                    <a:pt x="1" y="123"/>
                  </a:lnTo>
                  <a:lnTo>
                    <a:pt x="0" y="128"/>
                  </a:lnTo>
                  <a:lnTo>
                    <a:pt x="0" y="194"/>
                  </a:lnTo>
                  <a:lnTo>
                    <a:pt x="1" y="201"/>
                  </a:lnTo>
                  <a:lnTo>
                    <a:pt x="4" y="206"/>
                  </a:lnTo>
                  <a:lnTo>
                    <a:pt x="8" y="210"/>
                  </a:lnTo>
                  <a:lnTo>
                    <a:pt x="13" y="212"/>
                  </a:lnTo>
                  <a:lnTo>
                    <a:pt x="365" y="301"/>
                  </a:lnTo>
                  <a:lnTo>
                    <a:pt x="368" y="301"/>
                  </a:lnTo>
                  <a:lnTo>
                    <a:pt x="372" y="301"/>
                  </a:lnTo>
                  <a:lnTo>
                    <a:pt x="374" y="301"/>
                  </a:lnTo>
                  <a:lnTo>
                    <a:pt x="377" y="299"/>
                  </a:lnTo>
                  <a:lnTo>
                    <a:pt x="575" y="211"/>
                  </a:lnTo>
                  <a:lnTo>
                    <a:pt x="579" y="209"/>
                  </a:lnTo>
                  <a:lnTo>
                    <a:pt x="583" y="205"/>
                  </a:lnTo>
                  <a:lnTo>
                    <a:pt x="584" y="199"/>
                  </a:lnTo>
                  <a:lnTo>
                    <a:pt x="585" y="194"/>
                  </a:lnTo>
                  <a:lnTo>
                    <a:pt x="585" y="106"/>
                  </a:lnTo>
                  <a:lnTo>
                    <a:pt x="584" y="101"/>
                  </a:lnTo>
                  <a:lnTo>
                    <a:pt x="582" y="96"/>
                  </a:lnTo>
                  <a:lnTo>
                    <a:pt x="579" y="92"/>
                  </a:lnTo>
                  <a:lnTo>
                    <a:pt x="574" y="89"/>
                  </a:lnTo>
                  <a:lnTo>
                    <a:pt x="288" y="1"/>
                  </a:lnTo>
                  <a:lnTo>
                    <a:pt x="285" y="0"/>
                  </a:lnTo>
                  <a:lnTo>
                    <a:pt x="281" y="0"/>
                  </a:lnTo>
                  <a:lnTo>
                    <a:pt x="277" y="1"/>
                  </a:lnTo>
                  <a:lnTo>
                    <a:pt x="275" y="3"/>
                  </a:lnTo>
                  <a:close/>
                  <a:moveTo>
                    <a:pt x="282" y="38"/>
                  </a:moveTo>
                  <a:lnTo>
                    <a:pt x="288" y="39"/>
                  </a:lnTo>
                  <a:lnTo>
                    <a:pt x="297" y="41"/>
                  </a:lnTo>
                  <a:lnTo>
                    <a:pt x="310" y="47"/>
                  </a:lnTo>
                  <a:lnTo>
                    <a:pt x="326" y="51"/>
                  </a:lnTo>
                  <a:lnTo>
                    <a:pt x="345" y="57"/>
                  </a:lnTo>
                  <a:lnTo>
                    <a:pt x="367" y="63"/>
                  </a:lnTo>
                  <a:lnTo>
                    <a:pt x="389" y="70"/>
                  </a:lnTo>
                  <a:lnTo>
                    <a:pt x="412" y="78"/>
                  </a:lnTo>
                  <a:lnTo>
                    <a:pt x="435" y="84"/>
                  </a:lnTo>
                  <a:lnTo>
                    <a:pt x="459" y="92"/>
                  </a:lnTo>
                  <a:lnTo>
                    <a:pt x="481" y="98"/>
                  </a:lnTo>
                  <a:lnTo>
                    <a:pt x="500" y="105"/>
                  </a:lnTo>
                  <a:lnTo>
                    <a:pt x="518" y="110"/>
                  </a:lnTo>
                  <a:lnTo>
                    <a:pt x="532" y="115"/>
                  </a:lnTo>
                  <a:lnTo>
                    <a:pt x="544" y="118"/>
                  </a:lnTo>
                  <a:lnTo>
                    <a:pt x="550" y="120"/>
                  </a:lnTo>
                  <a:lnTo>
                    <a:pt x="550" y="135"/>
                  </a:lnTo>
                  <a:lnTo>
                    <a:pt x="550" y="152"/>
                  </a:lnTo>
                  <a:lnTo>
                    <a:pt x="550" y="170"/>
                  </a:lnTo>
                  <a:lnTo>
                    <a:pt x="550" y="183"/>
                  </a:lnTo>
                  <a:lnTo>
                    <a:pt x="538" y="189"/>
                  </a:lnTo>
                  <a:lnTo>
                    <a:pt x="515" y="198"/>
                  </a:lnTo>
                  <a:lnTo>
                    <a:pt x="487" y="211"/>
                  </a:lnTo>
                  <a:lnTo>
                    <a:pt x="456" y="225"/>
                  </a:lnTo>
                  <a:lnTo>
                    <a:pt x="425" y="238"/>
                  </a:lnTo>
                  <a:lnTo>
                    <a:pt x="398" y="250"/>
                  </a:lnTo>
                  <a:lnTo>
                    <a:pt x="378" y="259"/>
                  </a:lnTo>
                  <a:lnTo>
                    <a:pt x="368" y="264"/>
                  </a:lnTo>
                  <a:lnTo>
                    <a:pt x="363" y="263"/>
                  </a:lnTo>
                  <a:lnTo>
                    <a:pt x="351" y="260"/>
                  </a:lnTo>
                  <a:lnTo>
                    <a:pt x="335" y="256"/>
                  </a:lnTo>
                  <a:lnTo>
                    <a:pt x="315" y="251"/>
                  </a:lnTo>
                  <a:lnTo>
                    <a:pt x="291" y="245"/>
                  </a:lnTo>
                  <a:lnTo>
                    <a:pt x="264" y="238"/>
                  </a:lnTo>
                  <a:lnTo>
                    <a:pt x="237" y="231"/>
                  </a:lnTo>
                  <a:lnTo>
                    <a:pt x="207" y="224"/>
                  </a:lnTo>
                  <a:lnTo>
                    <a:pt x="177" y="216"/>
                  </a:lnTo>
                  <a:lnTo>
                    <a:pt x="149" y="209"/>
                  </a:lnTo>
                  <a:lnTo>
                    <a:pt x="122" y="202"/>
                  </a:lnTo>
                  <a:lnTo>
                    <a:pt x="97" y="196"/>
                  </a:lnTo>
                  <a:lnTo>
                    <a:pt x="75" y="190"/>
                  </a:lnTo>
                  <a:lnTo>
                    <a:pt x="57" y="187"/>
                  </a:lnTo>
                  <a:lnTo>
                    <a:pt x="44" y="183"/>
                  </a:lnTo>
                  <a:lnTo>
                    <a:pt x="36" y="181"/>
                  </a:lnTo>
                  <a:lnTo>
                    <a:pt x="36" y="171"/>
                  </a:lnTo>
                  <a:lnTo>
                    <a:pt x="36" y="161"/>
                  </a:lnTo>
                  <a:lnTo>
                    <a:pt x="36" y="150"/>
                  </a:lnTo>
                  <a:lnTo>
                    <a:pt x="36" y="141"/>
                  </a:lnTo>
                  <a:lnTo>
                    <a:pt x="43" y="139"/>
                  </a:lnTo>
                  <a:lnTo>
                    <a:pt x="52" y="135"/>
                  </a:lnTo>
                  <a:lnTo>
                    <a:pt x="65" y="128"/>
                  </a:lnTo>
                  <a:lnTo>
                    <a:pt x="82" y="122"/>
                  </a:lnTo>
                  <a:lnTo>
                    <a:pt x="100" y="114"/>
                  </a:lnTo>
                  <a:lnTo>
                    <a:pt x="120" y="106"/>
                  </a:lnTo>
                  <a:lnTo>
                    <a:pt x="141" y="97"/>
                  </a:lnTo>
                  <a:lnTo>
                    <a:pt x="163" y="88"/>
                  </a:lnTo>
                  <a:lnTo>
                    <a:pt x="184" y="79"/>
                  </a:lnTo>
                  <a:lnTo>
                    <a:pt x="205" y="70"/>
                  </a:lnTo>
                  <a:lnTo>
                    <a:pt x="224" y="62"/>
                  </a:lnTo>
                  <a:lnTo>
                    <a:pt x="242" y="54"/>
                  </a:lnTo>
                  <a:lnTo>
                    <a:pt x="258" y="48"/>
                  </a:lnTo>
                  <a:lnTo>
                    <a:pt x="269" y="43"/>
                  </a:lnTo>
                  <a:lnTo>
                    <a:pt x="278" y="39"/>
                  </a:lnTo>
                  <a:lnTo>
                    <a:pt x="28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513"/>
            <p:cNvSpPr>
              <a:spLocks/>
            </p:cNvSpPr>
            <p:nvPr/>
          </p:nvSpPr>
          <p:spPr bwMode="auto">
            <a:xfrm>
              <a:off x="3223" y="998"/>
              <a:ext cx="51" cy="137"/>
            </a:xfrm>
            <a:custGeom>
              <a:avLst/>
              <a:gdLst>
                <a:gd name="T0" fmla="*/ 0 w 155"/>
                <a:gd name="T1" fmla="*/ 0 h 409"/>
                <a:gd name="T2" fmla="*/ 0 w 155"/>
                <a:gd name="T3" fmla="*/ 0 h 409"/>
                <a:gd name="T4" fmla="*/ 0 w 155"/>
                <a:gd name="T5" fmla="*/ 0 h 409"/>
                <a:gd name="T6" fmla="*/ 0 w 155"/>
                <a:gd name="T7" fmla="*/ 0 h 409"/>
                <a:gd name="T8" fmla="*/ 0 w 155"/>
                <a:gd name="T9" fmla="*/ 0 h 409"/>
                <a:gd name="T10" fmla="*/ 0 w 155"/>
                <a:gd name="T11" fmla="*/ 0 h 409"/>
                <a:gd name="T12" fmla="*/ 0 w 155"/>
                <a:gd name="T13" fmla="*/ 0 h 409"/>
                <a:gd name="T14" fmla="*/ 0 w 155"/>
                <a:gd name="T15" fmla="*/ 0 h 409"/>
                <a:gd name="T16" fmla="*/ 0 w 155"/>
                <a:gd name="T17" fmla="*/ 0 h 409"/>
                <a:gd name="T18" fmla="*/ 0 w 155"/>
                <a:gd name="T19" fmla="*/ 0 h 409"/>
                <a:gd name="T20" fmla="*/ 0 w 155"/>
                <a:gd name="T21" fmla="*/ 0 h 409"/>
                <a:gd name="T22" fmla="*/ 0 w 155"/>
                <a:gd name="T23" fmla="*/ 0 h 409"/>
                <a:gd name="T24" fmla="*/ 0 w 155"/>
                <a:gd name="T25" fmla="*/ 0 h 409"/>
                <a:gd name="T26" fmla="*/ 0 w 155"/>
                <a:gd name="T27" fmla="*/ 0 h 409"/>
                <a:gd name="T28" fmla="*/ 0 w 155"/>
                <a:gd name="T29" fmla="*/ 0 h 409"/>
                <a:gd name="T30" fmla="*/ 0 w 155"/>
                <a:gd name="T31" fmla="*/ 0 h 409"/>
                <a:gd name="T32" fmla="*/ 0 w 155"/>
                <a:gd name="T33" fmla="*/ 0 h 409"/>
                <a:gd name="T34" fmla="*/ 0 w 155"/>
                <a:gd name="T35" fmla="*/ 0 h 409"/>
                <a:gd name="T36" fmla="*/ 0 w 155"/>
                <a:gd name="T37" fmla="*/ 0 h 409"/>
                <a:gd name="T38" fmla="*/ 0 w 155"/>
                <a:gd name="T39" fmla="*/ 0 h 409"/>
                <a:gd name="T40" fmla="*/ 0 w 155"/>
                <a:gd name="T41" fmla="*/ 0 h 409"/>
                <a:gd name="T42" fmla="*/ 0 w 155"/>
                <a:gd name="T43" fmla="*/ 0 h 409"/>
                <a:gd name="T44" fmla="*/ 0 w 155"/>
                <a:gd name="T45" fmla="*/ 0 h 409"/>
                <a:gd name="T46" fmla="*/ 0 w 155"/>
                <a:gd name="T47" fmla="*/ 0 h 409"/>
                <a:gd name="T48" fmla="*/ 0 w 155"/>
                <a:gd name="T49" fmla="*/ 0 h 409"/>
                <a:gd name="T50" fmla="*/ 0 w 155"/>
                <a:gd name="T51" fmla="*/ 0 h 409"/>
                <a:gd name="T52" fmla="*/ 0 w 155"/>
                <a:gd name="T53" fmla="*/ 0 h 409"/>
                <a:gd name="T54" fmla="*/ 0 w 155"/>
                <a:gd name="T55" fmla="*/ 0 h 409"/>
                <a:gd name="T56" fmla="*/ 0 w 155"/>
                <a:gd name="T57" fmla="*/ 0 h 409"/>
                <a:gd name="T58" fmla="*/ 0 w 155"/>
                <a:gd name="T59" fmla="*/ 0 h 409"/>
                <a:gd name="T60" fmla="*/ 0 w 155"/>
                <a:gd name="T61" fmla="*/ 0 h 409"/>
                <a:gd name="T62" fmla="*/ 0 w 155"/>
                <a:gd name="T63" fmla="*/ 0 h 409"/>
                <a:gd name="T64" fmla="*/ 0 w 155"/>
                <a:gd name="T65" fmla="*/ 0 h 409"/>
                <a:gd name="T66" fmla="*/ 0 w 155"/>
                <a:gd name="T67" fmla="*/ 0 h 4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5"/>
                <a:gd name="T103" fmla="*/ 0 h 409"/>
                <a:gd name="T104" fmla="*/ 155 w 155"/>
                <a:gd name="T105" fmla="*/ 409 h 40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5" h="409">
                  <a:moveTo>
                    <a:pt x="0" y="35"/>
                  </a:moveTo>
                  <a:lnTo>
                    <a:pt x="4" y="36"/>
                  </a:lnTo>
                  <a:lnTo>
                    <a:pt x="16" y="40"/>
                  </a:lnTo>
                  <a:lnTo>
                    <a:pt x="32" y="45"/>
                  </a:lnTo>
                  <a:lnTo>
                    <a:pt x="53" y="52"/>
                  </a:lnTo>
                  <a:lnTo>
                    <a:pt x="74" y="60"/>
                  </a:lnTo>
                  <a:lnTo>
                    <a:pt x="93" y="66"/>
                  </a:lnTo>
                  <a:lnTo>
                    <a:pt x="109" y="71"/>
                  </a:lnTo>
                  <a:lnTo>
                    <a:pt x="121" y="75"/>
                  </a:lnTo>
                  <a:lnTo>
                    <a:pt x="121" y="122"/>
                  </a:lnTo>
                  <a:lnTo>
                    <a:pt x="121" y="205"/>
                  </a:lnTo>
                  <a:lnTo>
                    <a:pt x="121" y="288"/>
                  </a:lnTo>
                  <a:lnTo>
                    <a:pt x="121" y="334"/>
                  </a:lnTo>
                  <a:lnTo>
                    <a:pt x="109" y="338"/>
                  </a:lnTo>
                  <a:lnTo>
                    <a:pt x="93" y="343"/>
                  </a:lnTo>
                  <a:lnTo>
                    <a:pt x="74" y="350"/>
                  </a:lnTo>
                  <a:lnTo>
                    <a:pt x="53" y="358"/>
                  </a:lnTo>
                  <a:lnTo>
                    <a:pt x="32" y="364"/>
                  </a:lnTo>
                  <a:lnTo>
                    <a:pt x="16" y="369"/>
                  </a:lnTo>
                  <a:lnTo>
                    <a:pt x="4" y="373"/>
                  </a:lnTo>
                  <a:lnTo>
                    <a:pt x="0" y="374"/>
                  </a:lnTo>
                  <a:lnTo>
                    <a:pt x="12" y="409"/>
                  </a:lnTo>
                  <a:lnTo>
                    <a:pt x="144" y="365"/>
                  </a:lnTo>
                  <a:lnTo>
                    <a:pt x="149" y="363"/>
                  </a:lnTo>
                  <a:lnTo>
                    <a:pt x="153" y="358"/>
                  </a:lnTo>
                  <a:lnTo>
                    <a:pt x="154" y="352"/>
                  </a:lnTo>
                  <a:lnTo>
                    <a:pt x="155" y="347"/>
                  </a:lnTo>
                  <a:lnTo>
                    <a:pt x="155" y="62"/>
                  </a:lnTo>
                  <a:lnTo>
                    <a:pt x="154" y="57"/>
                  </a:lnTo>
                  <a:lnTo>
                    <a:pt x="153" y="51"/>
                  </a:lnTo>
                  <a:lnTo>
                    <a:pt x="149" y="47"/>
                  </a:lnTo>
                  <a:lnTo>
                    <a:pt x="144" y="44"/>
                  </a:lnTo>
                  <a:lnTo>
                    <a:pt x="12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51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515"/>
            <p:cNvSpPr>
              <a:spLocks noEditPoints="1"/>
            </p:cNvSpPr>
            <p:nvPr/>
          </p:nvSpPr>
          <p:spPr bwMode="auto">
            <a:xfrm>
              <a:off x="3035" y="976"/>
              <a:ext cx="195" cy="188"/>
            </a:xfrm>
            <a:custGeom>
              <a:avLst/>
              <a:gdLst>
                <a:gd name="T0" fmla="*/ 0 w 585"/>
                <a:gd name="T1" fmla="*/ 0 h 563"/>
                <a:gd name="T2" fmla="*/ 0 w 585"/>
                <a:gd name="T3" fmla="*/ 0 h 563"/>
                <a:gd name="T4" fmla="*/ 0 w 585"/>
                <a:gd name="T5" fmla="*/ 0 h 563"/>
                <a:gd name="T6" fmla="*/ 0 w 585"/>
                <a:gd name="T7" fmla="*/ 0 h 563"/>
                <a:gd name="T8" fmla="*/ 0 w 585"/>
                <a:gd name="T9" fmla="*/ 0 h 563"/>
                <a:gd name="T10" fmla="*/ 0 w 585"/>
                <a:gd name="T11" fmla="*/ 0 h 563"/>
                <a:gd name="T12" fmla="*/ 0 w 585"/>
                <a:gd name="T13" fmla="*/ 0 h 563"/>
                <a:gd name="T14" fmla="*/ 0 w 585"/>
                <a:gd name="T15" fmla="*/ 0 h 563"/>
                <a:gd name="T16" fmla="*/ 0 w 585"/>
                <a:gd name="T17" fmla="*/ 0 h 563"/>
                <a:gd name="T18" fmla="*/ 0 w 585"/>
                <a:gd name="T19" fmla="*/ 0 h 563"/>
                <a:gd name="T20" fmla="*/ 0 w 585"/>
                <a:gd name="T21" fmla="*/ 0 h 563"/>
                <a:gd name="T22" fmla="*/ 0 w 585"/>
                <a:gd name="T23" fmla="*/ 0 h 563"/>
                <a:gd name="T24" fmla="*/ 0 w 585"/>
                <a:gd name="T25" fmla="*/ 0 h 563"/>
                <a:gd name="T26" fmla="*/ 0 w 585"/>
                <a:gd name="T27" fmla="*/ 0 h 563"/>
                <a:gd name="T28" fmla="*/ 0 w 585"/>
                <a:gd name="T29" fmla="*/ 0 h 563"/>
                <a:gd name="T30" fmla="*/ 0 w 585"/>
                <a:gd name="T31" fmla="*/ 0 h 563"/>
                <a:gd name="T32" fmla="*/ 0 w 585"/>
                <a:gd name="T33" fmla="*/ 0 h 563"/>
                <a:gd name="T34" fmla="*/ 0 w 585"/>
                <a:gd name="T35" fmla="*/ 0 h 563"/>
                <a:gd name="T36" fmla="*/ 0 w 585"/>
                <a:gd name="T37" fmla="*/ 0 h 563"/>
                <a:gd name="T38" fmla="*/ 0 w 585"/>
                <a:gd name="T39" fmla="*/ 0 h 563"/>
                <a:gd name="T40" fmla="*/ 0 w 585"/>
                <a:gd name="T41" fmla="*/ 0 h 563"/>
                <a:gd name="T42" fmla="*/ 0 w 585"/>
                <a:gd name="T43" fmla="*/ 0 h 563"/>
                <a:gd name="T44" fmla="*/ 0 w 585"/>
                <a:gd name="T45" fmla="*/ 0 h 563"/>
                <a:gd name="T46" fmla="*/ 0 w 585"/>
                <a:gd name="T47" fmla="*/ 0 h 563"/>
                <a:gd name="T48" fmla="*/ 0 w 585"/>
                <a:gd name="T49" fmla="*/ 0 h 563"/>
                <a:gd name="T50" fmla="*/ 0 w 585"/>
                <a:gd name="T51" fmla="*/ 0 h 563"/>
                <a:gd name="T52" fmla="*/ 0 w 585"/>
                <a:gd name="T53" fmla="*/ 0 h 563"/>
                <a:gd name="T54" fmla="*/ 0 w 585"/>
                <a:gd name="T55" fmla="*/ 0 h 563"/>
                <a:gd name="T56" fmla="*/ 0 w 585"/>
                <a:gd name="T57" fmla="*/ 0 h 563"/>
                <a:gd name="T58" fmla="*/ 0 w 585"/>
                <a:gd name="T59" fmla="*/ 0 h 563"/>
                <a:gd name="T60" fmla="*/ 0 w 585"/>
                <a:gd name="T61" fmla="*/ 0 h 563"/>
                <a:gd name="T62" fmla="*/ 0 w 585"/>
                <a:gd name="T63" fmla="*/ 0 h 563"/>
                <a:gd name="T64" fmla="*/ 0 w 585"/>
                <a:gd name="T65" fmla="*/ 0 h 563"/>
                <a:gd name="T66" fmla="*/ 0 w 585"/>
                <a:gd name="T67" fmla="*/ 0 h 563"/>
                <a:gd name="T68" fmla="*/ 0 w 585"/>
                <a:gd name="T69" fmla="*/ 0 h 563"/>
                <a:gd name="T70" fmla="*/ 0 w 585"/>
                <a:gd name="T71" fmla="*/ 0 h 563"/>
                <a:gd name="T72" fmla="*/ 0 w 585"/>
                <a:gd name="T73" fmla="*/ 0 h 563"/>
                <a:gd name="T74" fmla="*/ 0 w 585"/>
                <a:gd name="T75" fmla="*/ 0 h 563"/>
                <a:gd name="T76" fmla="*/ 0 w 585"/>
                <a:gd name="T77" fmla="*/ 0 h 563"/>
                <a:gd name="T78" fmla="*/ 0 w 585"/>
                <a:gd name="T79" fmla="*/ 0 h 563"/>
                <a:gd name="T80" fmla="*/ 0 w 585"/>
                <a:gd name="T81" fmla="*/ 0 h 563"/>
                <a:gd name="T82" fmla="*/ 0 w 585"/>
                <a:gd name="T83" fmla="*/ 0 h 563"/>
                <a:gd name="T84" fmla="*/ 0 w 585"/>
                <a:gd name="T85" fmla="*/ 0 h 563"/>
                <a:gd name="T86" fmla="*/ 0 w 585"/>
                <a:gd name="T87" fmla="*/ 0 h 5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5"/>
                <a:gd name="T133" fmla="*/ 0 h 563"/>
                <a:gd name="T134" fmla="*/ 585 w 585"/>
                <a:gd name="T135" fmla="*/ 563 h 5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5" h="563">
                  <a:moveTo>
                    <a:pt x="434" y="0"/>
                  </a:moveTo>
                  <a:lnTo>
                    <a:pt x="16" y="44"/>
                  </a:lnTo>
                  <a:lnTo>
                    <a:pt x="9" y="45"/>
                  </a:lnTo>
                  <a:lnTo>
                    <a:pt x="4" y="49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0" y="479"/>
                  </a:lnTo>
                  <a:lnTo>
                    <a:pt x="1" y="486"/>
                  </a:lnTo>
                  <a:lnTo>
                    <a:pt x="4" y="491"/>
                  </a:lnTo>
                  <a:lnTo>
                    <a:pt x="9" y="495"/>
                  </a:lnTo>
                  <a:lnTo>
                    <a:pt x="16" y="497"/>
                  </a:lnTo>
                  <a:lnTo>
                    <a:pt x="433" y="563"/>
                  </a:lnTo>
                  <a:lnTo>
                    <a:pt x="435" y="563"/>
                  </a:lnTo>
                  <a:lnTo>
                    <a:pt x="438" y="563"/>
                  </a:lnTo>
                  <a:lnTo>
                    <a:pt x="439" y="563"/>
                  </a:lnTo>
                  <a:lnTo>
                    <a:pt x="442" y="563"/>
                  </a:lnTo>
                  <a:lnTo>
                    <a:pt x="574" y="519"/>
                  </a:lnTo>
                  <a:lnTo>
                    <a:pt x="579" y="517"/>
                  </a:lnTo>
                  <a:lnTo>
                    <a:pt x="583" y="512"/>
                  </a:lnTo>
                  <a:lnTo>
                    <a:pt x="584" y="506"/>
                  </a:lnTo>
                  <a:lnTo>
                    <a:pt x="585" y="501"/>
                  </a:lnTo>
                  <a:lnTo>
                    <a:pt x="585" y="62"/>
                  </a:lnTo>
                  <a:lnTo>
                    <a:pt x="584" y="57"/>
                  </a:lnTo>
                  <a:lnTo>
                    <a:pt x="583" y="50"/>
                  </a:lnTo>
                  <a:lnTo>
                    <a:pt x="579" y="47"/>
                  </a:lnTo>
                  <a:lnTo>
                    <a:pt x="574" y="44"/>
                  </a:lnTo>
                  <a:lnTo>
                    <a:pt x="442" y="0"/>
                  </a:lnTo>
                  <a:lnTo>
                    <a:pt x="440" y="0"/>
                  </a:lnTo>
                  <a:lnTo>
                    <a:pt x="438" y="0"/>
                  </a:lnTo>
                  <a:lnTo>
                    <a:pt x="436" y="0"/>
                  </a:lnTo>
                  <a:lnTo>
                    <a:pt x="434" y="0"/>
                  </a:lnTo>
                  <a:close/>
                  <a:moveTo>
                    <a:pt x="434" y="36"/>
                  </a:moveTo>
                  <a:lnTo>
                    <a:pt x="440" y="38"/>
                  </a:lnTo>
                  <a:lnTo>
                    <a:pt x="452" y="41"/>
                  </a:lnTo>
                  <a:lnTo>
                    <a:pt x="469" y="48"/>
                  </a:lnTo>
                  <a:lnTo>
                    <a:pt x="487" y="53"/>
                  </a:lnTo>
                  <a:lnTo>
                    <a:pt x="506" y="61"/>
                  </a:lnTo>
                  <a:lnTo>
                    <a:pt x="525" y="66"/>
                  </a:lnTo>
                  <a:lnTo>
                    <a:pt x="540" y="71"/>
                  </a:lnTo>
                  <a:lnTo>
                    <a:pt x="550" y="75"/>
                  </a:lnTo>
                  <a:lnTo>
                    <a:pt x="550" y="146"/>
                  </a:lnTo>
                  <a:lnTo>
                    <a:pt x="550" y="281"/>
                  </a:lnTo>
                  <a:lnTo>
                    <a:pt x="550" y="417"/>
                  </a:lnTo>
                  <a:lnTo>
                    <a:pt x="550" y="488"/>
                  </a:lnTo>
                  <a:lnTo>
                    <a:pt x="540" y="492"/>
                  </a:lnTo>
                  <a:lnTo>
                    <a:pt x="525" y="497"/>
                  </a:lnTo>
                  <a:lnTo>
                    <a:pt x="508" y="504"/>
                  </a:lnTo>
                  <a:lnTo>
                    <a:pt x="488" y="509"/>
                  </a:lnTo>
                  <a:lnTo>
                    <a:pt x="469" y="515"/>
                  </a:lnTo>
                  <a:lnTo>
                    <a:pt x="452" y="521"/>
                  </a:lnTo>
                  <a:lnTo>
                    <a:pt x="440" y="525"/>
                  </a:lnTo>
                  <a:lnTo>
                    <a:pt x="434" y="527"/>
                  </a:lnTo>
                  <a:lnTo>
                    <a:pt x="429" y="526"/>
                  </a:lnTo>
                  <a:lnTo>
                    <a:pt x="416" y="525"/>
                  </a:lnTo>
                  <a:lnTo>
                    <a:pt x="396" y="521"/>
                  </a:lnTo>
                  <a:lnTo>
                    <a:pt x="372" y="517"/>
                  </a:lnTo>
                  <a:lnTo>
                    <a:pt x="343" y="513"/>
                  </a:lnTo>
                  <a:lnTo>
                    <a:pt x="312" y="508"/>
                  </a:lnTo>
                  <a:lnTo>
                    <a:pt x="277" y="503"/>
                  </a:lnTo>
                  <a:lnTo>
                    <a:pt x="242" y="497"/>
                  </a:lnTo>
                  <a:lnTo>
                    <a:pt x="207" y="491"/>
                  </a:lnTo>
                  <a:lnTo>
                    <a:pt x="172" y="486"/>
                  </a:lnTo>
                  <a:lnTo>
                    <a:pt x="139" y="480"/>
                  </a:lnTo>
                  <a:lnTo>
                    <a:pt x="109" y="477"/>
                  </a:lnTo>
                  <a:lnTo>
                    <a:pt x="83" y="471"/>
                  </a:lnTo>
                  <a:lnTo>
                    <a:pt x="61" y="469"/>
                  </a:lnTo>
                  <a:lnTo>
                    <a:pt x="45" y="466"/>
                  </a:lnTo>
                  <a:lnTo>
                    <a:pt x="36" y="465"/>
                  </a:lnTo>
                  <a:lnTo>
                    <a:pt x="36" y="396"/>
                  </a:lnTo>
                  <a:lnTo>
                    <a:pt x="36" y="271"/>
                  </a:lnTo>
                  <a:lnTo>
                    <a:pt x="36" y="146"/>
                  </a:lnTo>
                  <a:lnTo>
                    <a:pt x="36" y="78"/>
                  </a:lnTo>
                  <a:lnTo>
                    <a:pt x="45" y="76"/>
                  </a:lnTo>
                  <a:lnTo>
                    <a:pt x="61" y="75"/>
                  </a:lnTo>
                  <a:lnTo>
                    <a:pt x="83" y="73"/>
                  </a:lnTo>
                  <a:lnTo>
                    <a:pt x="109" y="70"/>
                  </a:lnTo>
                  <a:lnTo>
                    <a:pt x="140" y="67"/>
                  </a:lnTo>
                  <a:lnTo>
                    <a:pt x="172" y="63"/>
                  </a:lnTo>
                  <a:lnTo>
                    <a:pt x="207" y="60"/>
                  </a:lnTo>
                  <a:lnTo>
                    <a:pt x="243" y="56"/>
                  </a:lnTo>
                  <a:lnTo>
                    <a:pt x="278" y="52"/>
                  </a:lnTo>
                  <a:lnTo>
                    <a:pt x="312" y="49"/>
                  </a:lnTo>
                  <a:lnTo>
                    <a:pt x="344" y="45"/>
                  </a:lnTo>
                  <a:lnTo>
                    <a:pt x="373" y="43"/>
                  </a:lnTo>
                  <a:lnTo>
                    <a:pt x="396" y="40"/>
                  </a:lnTo>
                  <a:lnTo>
                    <a:pt x="416" y="38"/>
                  </a:lnTo>
                  <a:lnTo>
                    <a:pt x="429" y="36"/>
                  </a:lnTo>
                  <a:lnTo>
                    <a:pt x="43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516"/>
            <p:cNvSpPr>
              <a:spLocks noChangeArrowheads="1"/>
            </p:cNvSpPr>
            <p:nvPr/>
          </p:nvSpPr>
          <p:spPr bwMode="auto">
            <a:xfrm>
              <a:off x="3178" y="982"/>
              <a:ext cx="6" cy="1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buClr>
                  <a:schemeClr val="tx2"/>
                </a:buClr>
                <a:buFont typeface="Webdings" pitchFamily="18" charset="2"/>
                <a:buNone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77" name="Freeform 517"/>
            <p:cNvSpPr>
              <a:spLocks/>
            </p:cNvSpPr>
            <p:nvPr/>
          </p:nvSpPr>
          <p:spPr bwMode="auto">
            <a:xfrm>
              <a:off x="3056" y="1005"/>
              <a:ext cx="103" cy="129"/>
            </a:xfrm>
            <a:custGeom>
              <a:avLst/>
              <a:gdLst>
                <a:gd name="T0" fmla="*/ 0 w 308"/>
                <a:gd name="T1" fmla="*/ 0 h 388"/>
                <a:gd name="T2" fmla="*/ 0 w 308"/>
                <a:gd name="T3" fmla="*/ 0 h 388"/>
                <a:gd name="T4" fmla="*/ 0 w 308"/>
                <a:gd name="T5" fmla="*/ 0 h 388"/>
                <a:gd name="T6" fmla="*/ 0 w 308"/>
                <a:gd name="T7" fmla="*/ 0 h 388"/>
                <a:gd name="T8" fmla="*/ 0 w 308"/>
                <a:gd name="T9" fmla="*/ 0 h 388"/>
                <a:gd name="T10" fmla="*/ 0 w 308"/>
                <a:gd name="T11" fmla="*/ 0 h 388"/>
                <a:gd name="T12" fmla="*/ 0 w 308"/>
                <a:gd name="T13" fmla="*/ 0 h 388"/>
                <a:gd name="T14" fmla="*/ 0 w 308"/>
                <a:gd name="T15" fmla="*/ 0 h 388"/>
                <a:gd name="T16" fmla="*/ 0 w 308"/>
                <a:gd name="T17" fmla="*/ 0 h 388"/>
                <a:gd name="T18" fmla="*/ 0 w 308"/>
                <a:gd name="T19" fmla="*/ 0 h 388"/>
                <a:gd name="T20" fmla="*/ 0 w 308"/>
                <a:gd name="T21" fmla="*/ 0 h 388"/>
                <a:gd name="T22" fmla="*/ 0 w 308"/>
                <a:gd name="T23" fmla="*/ 0 h 388"/>
                <a:gd name="T24" fmla="*/ 0 w 308"/>
                <a:gd name="T25" fmla="*/ 0 h 388"/>
                <a:gd name="T26" fmla="*/ 0 w 308"/>
                <a:gd name="T27" fmla="*/ 0 h 388"/>
                <a:gd name="T28" fmla="*/ 0 w 308"/>
                <a:gd name="T29" fmla="*/ 0 h 388"/>
                <a:gd name="T30" fmla="*/ 0 w 308"/>
                <a:gd name="T31" fmla="*/ 0 h 388"/>
                <a:gd name="T32" fmla="*/ 0 w 308"/>
                <a:gd name="T33" fmla="*/ 0 h 388"/>
                <a:gd name="T34" fmla="*/ 0 w 308"/>
                <a:gd name="T35" fmla="*/ 0 h 388"/>
                <a:gd name="T36" fmla="*/ 0 w 308"/>
                <a:gd name="T37" fmla="*/ 0 h 388"/>
                <a:gd name="T38" fmla="*/ 0 w 308"/>
                <a:gd name="T39" fmla="*/ 0 h 388"/>
                <a:gd name="T40" fmla="*/ 0 w 308"/>
                <a:gd name="T41" fmla="*/ 0 h 3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8"/>
                <a:gd name="T64" fmla="*/ 0 h 388"/>
                <a:gd name="T65" fmla="*/ 308 w 308"/>
                <a:gd name="T66" fmla="*/ 388 h 3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8" h="388">
                  <a:moveTo>
                    <a:pt x="308" y="361"/>
                  </a:moveTo>
                  <a:lnTo>
                    <a:pt x="308" y="20"/>
                  </a:lnTo>
                  <a:lnTo>
                    <a:pt x="304" y="8"/>
                  </a:lnTo>
                  <a:lnTo>
                    <a:pt x="297" y="2"/>
                  </a:lnTo>
                  <a:lnTo>
                    <a:pt x="290" y="0"/>
                  </a:lnTo>
                  <a:lnTo>
                    <a:pt x="286" y="0"/>
                  </a:lnTo>
                  <a:lnTo>
                    <a:pt x="10" y="20"/>
                  </a:lnTo>
                  <a:lnTo>
                    <a:pt x="5" y="22"/>
                  </a:lnTo>
                  <a:lnTo>
                    <a:pt x="1" y="28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6"/>
                  </a:lnTo>
                  <a:lnTo>
                    <a:pt x="0" y="339"/>
                  </a:lnTo>
                  <a:lnTo>
                    <a:pt x="1" y="344"/>
                  </a:lnTo>
                  <a:lnTo>
                    <a:pt x="5" y="349"/>
                  </a:lnTo>
                  <a:lnTo>
                    <a:pt x="12" y="353"/>
                  </a:lnTo>
                  <a:lnTo>
                    <a:pt x="281" y="388"/>
                  </a:lnTo>
                  <a:lnTo>
                    <a:pt x="285" y="388"/>
                  </a:lnTo>
                  <a:lnTo>
                    <a:pt x="294" y="384"/>
                  </a:lnTo>
                  <a:lnTo>
                    <a:pt x="303" y="376"/>
                  </a:lnTo>
                  <a:lnTo>
                    <a:pt x="308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518"/>
            <p:cNvSpPr>
              <a:spLocks/>
            </p:cNvSpPr>
            <p:nvPr/>
          </p:nvSpPr>
          <p:spPr bwMode="auto">
            <a:xfrm>
              <a:off x="3066" y="1015"/>
              <a:ext cx="91" cy="117"/>
            </a:xfrm>
            <a:custGeom>
              <a:avLst/>
              <a:gdLst>
                <a:gd name="T0" fmla="*/ 0 w 275"/>
                <a:gd name="T1" fmla="*/ 0 h 351"/>
                <a:gd name="T2" fmla="*/ 0 w 275"/>
                <a:gd name="T3" fmla="*/ 0 h 351"/>
                <a:gd name="T4" fmla="*/ 0 w 275"/>
                <a:gd name="T5" fmla="*/ 0 h 351"/>
                <a:gd name="T6" fmla="*/ 0 w 275"/>
                <a:gd name="T7" fmla="*/ 0 h 351"/>
                <a:gd name="T8" fmla="*/ 0 w 275"/>
                <a:gd name="T9" fmla="*/ 0 h 351"/>
                <a:gd name="T10" fmla="*/ 0 w 275"/>
                <a:gd name="T11" fmla="*/ 0 h 351"/>
                <a:gd name="T12" fmla="*/ 0 w 275"/>
                <a:gd name="T13" fmla="*/ 0 h 351"/>
                <a:gd name="T14" fmla="*/ 0 w 275"/>
                <a:gd name="T15" fmla="*/ 0 h 351"/>
                <a:gd name="T16" fmla="*/ 0 w 275"/>
                <a:gd name="T17" fmla="*/ 0 h 351"/>
                <a:gd name="T18" fmla="*/ 0 w 275"/>
                <a:gd name="T19" fmla="*/ 0 h 351"/>
                <a:gd name="T20" fmla="*/ 0 w 275"/>
                <a:gd name="T21" fmla="*/ 0 h 351"/>
                <a:gd name="T22" fmla="*/ 0 w 275"/>
                <a:gd name="T23" fmla="*/ 0 h 351"/>
                <a:gd name="T24" fmla="*/ 0 w 275"/>
                <a:gd name="T25" fmla="*/ 0 h 351"/>
                <a:gd name="T26" fmla="*/ 0 w 275"/>
                <a:gd name="T27" fmla="*/ 0 h 351"/>
                <a:gd name="T28" fmla="*/ 0 w 275"/>
                <a:gd name="T29" fmla="*/ 0 h 351"/>
                <a:gd name="T30" fmla="*/ 0 w 275"/>
                <a:gd name="T31" fmla="*/ 0 h 351"/>
                <a:gd name="T32" fmla="*/ 0 w 275"/>
                <a:gd name="T33" fmla="*/ 0 h 351"/>
                <a:gd name="T34" fmla="*/ 0 w 275"/>
                <a:gd name="T35" fmla="*/ 0 h 351"/>
                <a:gd name="T36" fmla="*/ 0 w 275"/>
                <a:gd name="T37" fmla="*/ 0 h 351"/>
                <a:gd name="T38" fmla="*/ 0 w 275"/>
                <a:gd name="T39" fmla="*/ 0 h 351"/>
                <a:gd name="T40" fmla="*/ 0 w 275"/>
                <a:gd name="T41" fmla="*/ 0 h 3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51"/>
                <a:gd name="T65" fmla="*/ 275 w 275"/>
                <a:gd name="T66" fmla="*/ 351 h 3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51">
                  <a:moveTo>
                    <a:pt x="275" y="328"/>
                  </a:moveTo>
                  <a:lnTo>
                    <a:pt x="275" y="18"/>
                  </a:lnTo>
                  <a:lnTo>
                    <a:pt x="272" y="7"/>
                  </a:lnTo>
                  <a:lnTo>
                    <a:pt x="265" y="2"/>
                  </a:lnTo>
                  <a:lnTo>
                    <a:pt x="259" y="0"/>
                  </a:lnTo>
                  <a:lnTo>
                    <a:pt x="256" y="0"/>
                  </a:lnTo>
                  <a:lnTo>
                    <a:pt x="9" y="18"/>
                  </a:lnTo>
                  <a:lnTo>
                    <a:pt x="4" y="21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5"/>
                  </a:lnTo>
                  <a:lnTo>
                    <a:pt x="0" y="306"/>
                  </a:lnTo>
                  <a:lnTo>
                    <a:pt x="1" y="311"/>
                  </a:lnTo>
                  <a:lnTo>
                    <a:pt x="4" y="315"/>
                  </a:lnTo>
                  <a:lnTo>
                    <a:pt x="10" y="319"/>
                  </a:lnTo>
                  <a:lnTo>
                    <a:pt x="251" y="351"/>
                  </a:lnTo>
                  <a:lnTo>
                    <a:pt x="255" y="351"/>
                  </a:lnTo>
                  <a:lnTo>
                    <a:pt x="263" y="349"/>
                  </a:lnTo>
                  <a:lnTo>
                    <a:pt x="272" y="341"/>
                  </a:lnTo>
                  <a:lnTo>
                    <a:pt x="275" y="328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19"/>
            <p:cNvSpPr>
              <a:spLocks noEditPoints="1"/>
            </p:cNvSpPr>
            <p:nvPr/>
          </p:nvSpPr>
          <p:spPr bwMode="auto">
            <a:xfrm>
              <a:off x="3053" y="1002"/>
              <a:ext cx="109" cy="135"/>
            </a:xfrm>
            <a:custGeom>
              <a:avLst/>
              <a:gdLst>
                <a:gd name="T0" fmla="*/ 0 w 326"/>
                <a:gd name="T1" fmla="*/ 0 h 406"/>
                <a:gd name="T2" fmla="*/ 0 w 326"/>
                <a:gd name="T3" fmla="*/ 0 h 406"/>
                <a:gd name="T4" fmla="*/ 0 w 326"/>
                <a:gd name="T5" fmla="*/ 0 h 406"/>
                <a:gd name="T6" fmla="*/ 0 w 326"/>
                <a:gd name="T7" fmla="*/ 0 h 406"/>
                <a:gd name="T8" fmla="*/ 0 w 326"/>
                <a:gd name="T9" fmla="*/ 0 h 406"/>
                <a:gd name="T10" fmla="*/ 0 w 326"/>
                <a:gd name="T11" fmla="*/ 0 h 406"/>
                <a:gd name="T12" fmla="*/ 0 w 326"/>
                <a:gd name="T13" fmla="*/ 0 h 406"/>
                <a:gd name="T14" fmla="*/ 0 w 326"/>
                <a:gd name="T15" fmla="*/ 0 h 406"/>
                <a:gd name="T16" fmla="*/ 0 w 326"/>
                <a:gd name="T17" fmla="*/ 0 h 406"/>
                <a:gd name="T18" fmla="*/ 0 w 326"/>
                <a:gd name="T19" fmla="*/ 0 h 406"/>
                <a:gd name="T20" fmla="*/ 0 w 326"/>
                <a:gd name="T21" fmla="*/ 0 h 406"/>
                <a:gd name="T22" fmla="*/ 0 w 326"/>
                <a:gd name="T23" fmla="*/ 0 h 406"/>
                <a:gd name="T24" fmla="*/ 0 w 326"/>
                <a:gd name="T25" fmla="*/ 0 h 406"/>
                <a:gd name="T26" fmla="*/ 0 w 326"/>
                <a:gd name="T27" fmla="*/ 0 h 406"/>
                <a:gd name="T28" fmla="*/ 0 w 326"/>
                <a:gd name="T29" fmla="*/ 0 h 406"/>
                <a:gd name="T30" fmla="*/ 0 w 326"/>
                <a:gd name="T31" fmla="*/ 0 h 406"/>
                <a:gd name="T32" fmla="*/ 0 w 326"/>
                <a:gd name="T33" fmla="*/ 0 h 406"/>
                <a:gd name="T34" fmla="*/ 0 w 326"/>
                <a:gd name="T35" fmla="*/ 0 h 406"/>
                <a:gd name="T36" fmla="*/ 0 w 326"/>
                <a:gd name="T37" fmla="*/ 0 h 406"/>
                <a:gd name="T38" fmla="*/ 0 w 326"/>
                <a:gd name="T39" fmla="*/ 0 h 406"/>
                <a:gd name="T40" fmla="*/ 0 w 326"/>
                <a:gd name="T41" fmla="*/ 0 h 406"/>
                <a:gd name="T42" fmla="*/ 0 w 326"/>
                <a:gd name="T43" fmla="*/ 0 h 406"/>
                <a:gd name="T44" fmla="*/ 0 w 326"/>
                <a:gd name="T45" fmla="*/ 0 h 406"/>
                <a:gd name="T46" fmla="*/ 0 w 326"/>
                <a:gd name="T47" fmla="*/ 0 h 406"/>
                <a:gd name="T48" fmla="*/ 0 w 326"/>
                <a:gd name="T49" fmla="*/ 0 h 406"/>
                <a:gd name="T50" fmla="*/ 0 w 326"/>
                <a:gd name="T51" fmla="*/ 0 h 406"/>
                <a:gd name="T52" fmla="*/ 0 w 326"/>
                <a:gd name="T53" fmla="*/ 0 h 406"/>
                <a:gd name="T54" fmla="*/ 0 w 326"/>
                <a:gd name="T55" fmla="*/ 0 h 406"/>
                <a:gd name="T56" fmla="*/ 0 w 326"/>
                <a:gd name="T57" fmla="*/ 0 h 406"/>
                <a:gd name="T58" fmla="*/ 0 w 326"/>
                <a:gd name="T59" fmla="*/ 0 h 406"/>
                <a:gd name="T60" fmla="*/ 0 w 326"/>
                <a:gd name="T61" fmla="*/ 0 h 406"/>
                <a:gd name="T62" fmla="*/ 0 w 326"/>
                <a:gd name="T63" fmla="*/ 0 h 406"/>
                <a:gd name="T64" fmla="*/ 0 w 326"/>
                <a:gd name="T65" fmla="*/ 0 h 406"/>
                <a:gd name="T66" fmla="*/ 0 w 326"/>
                <a:gd name="T67" fmla="*/ 0 h 406"/>
                <a:gd name="T68" fmla="*/ 0 w 326"/>
                <a:gd name="T69" fmla="*/ 0 h 406"/>
                <a:gd name="T70" fmla="*/ 0 w 326"/>
                <a:gd name="T71" fmla="*/ 0 h 406"/>
                <a:gd name="T72" fmla="*/ 0 w 326"/>
                <a:gd name="T73" fmla="*/ 0 h 406"/>
                <a:gd name="T74" fmla="*/ 0 w 326"/>
                <a:gd name="T75" fmla="*/ 0 h 406"/>
                <a:gd name="T76" fmla="*/ 0 w 326"/>
                <a:gd name="T77" fmla="*/ 0 h 406"/>
                <a:gd name="T78" fmla="*/ 0 w 326"/>
                <a:gd name="T79" fmla="*/ 0 h 406"/>
                <a:gd name="T80" fmla="*/ 0 w 326"/>
                <a:gd name="T81" fmla="*/ 0 h 406"/>
                <a:gd name="T82" fmla="*/ 0 w 326"/>
                <a:gd name="T83" fmla="*/ 0 h 406"/>
                <a:gd name="T84" fmla="*/ 0 w 326"/>
                <a:gd name="T85" fmla="*/ 0 h 406"/>
                <a:gd name="T86" fmla="*/ 0 w 326"/>
                <a:gd name="T87" fmla="*/ 0 h 406"/>
                <a:gd name="T88" fmla="*/ 0 w 326"/>
                <a:gd name="T89" fmla="*/ 0 h 406"/>
                <a:gd name="T90" fmla="*/ 0 w 326"/>
                <a:gd name="T91" fmla="*/ 0 h 406"/>
                <a:gd name="T92" fmla="*/ 0 w 326"/>
                <a:gd name="T93" fmla="*/ 0 h 406"/>
                <a:gd name="T94" fmla="*/ 0 w 326"/>
                <a:gd name="T95" fmla="*/ 0 h 406"/>
                <a:gd name="T96" fmla="*/ 0 w 326"/>
                <a:gd name="T97" fmla="*/ 0 h 406"/>
                <a:gd name="T98" fmla="*/ 0 w 326"/>
                <a:gd name="T99" fmla="*/ 0 h 406"/>
                <a:gd name="T100" fmla="*/ 0 w 326"/>
                <a:gd name="T101" fmla="*/ 0 h 406"/>
                <a:gd name="T102" fmla="*/ 0 w 326"/>
                <a:gd name="T103" fmla="*/ 0 h 406"/>
                <a:gd name="T104" fmla="*/ 0 w 326"/>
                <a:gd name="T105" fmla="*/ 0 h 406"/>
                <a:gd name="T106" fmla="*/ 0 w 326"/>
                <a:gd name="T107" fmla="*/ 0 h 406"/>
                <a:gd name="T108" fmla="*/ 0 w 326"/>
                <a:gd name="T109" fmla="*/ 0 h 406"/>
                <a:gd name="T110" fmla="*/ 0 w 326"/>
                <a:gd name="T111" fmla="*/ 0 h 406"/>
                <a:gd name="T112" fmla="*/ 0 w 326"/>
                <a:gd name="T113" fmla="*/ 0 h 406"/>
                <a:gd name="T114" fmla="*/ 0 w 326"/>
                <a:gd name="T115" fmla="*/ 0 h 406"/>
                <a:gd name="T116" fmla="*/ 0 w 326"/>
                <a:gd name="T117" fmla="*/ 0 h 406"/>
                <a:gd name="T118" fmla="*/ 0 w 326"/>
                <a:gd name="T119" fmla="*/ 0 h 406"/>
                <a:gd name="T120" fmla="*/ 0 w 326"/>
                <a:gd name="T121" fmla="*/ 0 h 40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6"/>
                <a:gd name="T184" fmla="*/ 0 h 406"/>
                <a:gd name="T185" fmla="*/ 326 w 326"/>
                <a:gd name="T186" fmla="*/ 406 h 40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6" h="406">
                  <a:moveTo>
                    <a:pt x="294" y="0"/>
                  </a:moveTo>
                  <a:lnTo>
                    <a:pt x="291" y="0"/>
                  </a:lnTo>
                  <a:lnTo>
                    <a:pt x="282" y="2"/>
                  </a:lnTo>
                  <a:lnTo>
                    <a:pt x="268" y="2"/>
                  </a:lnTo>
                  <a:lnTo>
                    <a:pt x="251" y="3"/>
                  </a:lnTo>
                  <a:lnTo>
                    <a:pt x="231" y="4"/>
                  </a:lnTo>
                  <a:lnTo>
                    <a:pt x="207" y="7"/>
                  </a:lnTo>
                  <a:lnTo>
                    <a:pt x="181" y="8"/>
                  </a:lnTo>
                  <a:lnTo>
                    <a:pt x="157" y="9"/>
                  </a:lnTo>
                  <a:lnTo>
                    <a:pt x="131" y="12"/>
                  </a:lnTo>
                  <a:lnTo>
                    <a:pt x="105" y="13"/>
                  </a:lnTo>
                  <a:lnTo>
                    <a:pt x="82" y="16"/>
                  </a:lnTo>
                  <a:lnTo>
                    <a:pt x="61" y="17"/>
                  </a:lnTo>
                  <a:lnTo>
                    <a:pt x="44" y="19"/>
                  </a:lnTo>
                  <a:lnTo>
                    <a:pt x="30" y="19"/>
                  </a:lnTo>
                  <a:lnTo>
                    <a:pt x="21" y="20"/>
                  </a:lnTo>
                  <a:lnTo>
                    <a:pt x="18" y="20"/>
                  </a:lnTo>
                  <a:lnTo>
                    <a:pt x="17" y="20"/>
                  </a:lnTo>
                  <a:lnTo>
                    <a:pt x="9" y="24"/>
                  </a:lnTo>
                  <a:lnTo>
                    <a:pt x="4" y="29"/>
                  </a:lnTo>
                  <a:lnTo>
                    <a:pt x="1" y="35"/>
                  </a:lnTo>
                  <a:lnTo>
                    <a:pt x="0" y="41"/>
                  </a:lnTo>
                  <a:lnTo>
                    <a:pt x="0" y="345"/>
                  </a:lnTo>
                  <a:lnTo>
                    <a:pt x="1" y="351"/>
                  </a:lnTo>
                  <a:lnTo>
                    <a:pt x="4" y="359"/>
                  </a:lnTo>
                  <a:lnTo>
                    <a:pt x="9" y="366"/>
                  </a:lnTo>
                  <a:lnTo>
                    <a:pt x="18" y="371"/>
                  </a:lnTo>
                  <a:lnTo>
                    <a:pt x="22" y="371"/>
                  </a:lnTo>
                  <a:lnTo>
                    <a:pt x="30" y="372"/>
                  </a:lnTo>
                  <a:lnTo>
                    <a:pt x="44" y="373"/>
                  </a:lnTo>
                  <a:lnTo>
                    <a:pt x="61" y="376"/>
                  </a:lnTo>
                  <a:lnTo>
                    <a:pt x="82" y="379"/>
                  </a:lnTo>
                  <a:lnTo>
                    <a:pt x="105" y="382"/>
                  </a:lnTo>
                  <a:lnTo>
                    <a:pt x="128" y="385"/>
                  </a:lnTo>
                  <a:lnTo>
                    <a:pt x="154" y="388"/>
                  </a:lnTo>
                  <a:lnTo>
                    <a:pt x="179" y="392"/>
                  </a:lnTo>
                  <a:lnTo>
                    <a:pt x="203" y="394"/>
                  </a:lnTo>
                  <a:lnTo>
                    <a:pt x="227" y="398"/>
                  </a:lnTo>
                  <a:lnTo>
                    <a:pt x="246" y="401"/>
                  </a:lnTo>
                  <a:lnTo>
                    <a:pt x="264" y="403"/>
                  </a:lnTo>
                  <a:lnTo>
                    <a:pt x="277" y="404"/>
                  </a:lnTo>
                  <a:lnTo>
                    <a:pt x="286" y="406"/>
                  </a:lnTo>
                  <a:lnTo>
                    <a:pt x="289" y="406"/>
                  </a:lnTo>
                  <a:lnTo>
                    <a:pt x="290" y="406"/>
                  </a:lnTo>
                  <a:lnTo>
                    <a:pt x="302" y="404"/>
                  </a:lnTo>
                  <a:lnTo>
                    <a:pt x="313" y="398"/>
                  </a:lnTo>
                  <a:lnTo>
                    <a:pt x="323" y="388"/>
                  </a:lnTo>
                  <a:lnTo>
                    <a:pt x="326" y="371"/>
                  </a:lnTo>
                  <a:lnTo>
                    <a:pt x="326" y="318"/>
                  </a:lnTo>
                  <a:lnTo>
                    <a:pt x="326" y="200"/>
                  </a:lnTo>
                  <a:lnTo>
                    <a:pt x="326" y="82"/>
                  </a:lnTo>
                  <a:lnTo>
                    <a:pt x="326" y="29"/>
                  </a:lnTo>
                  <a:lnTo>
                    <a:pt x="325" y="21"/>
                  </a:lnTo>
                  <a:lnTo>
                    <a:pt x="323" y="15"/>
                  </a:lnTo>
                  <a:lnTo>
                    <a:pt x="319" y="11"/>
                  </a:lnTo>
                  <a:lnTo>
                    <a:pt x="316" y="8"/>
                  </a:lnTo>
                  <a:lnTo>
                    <a:pt x="310" y="3"/>
                  </a:lnTo>
                  <a:lnTo>
                    <a:pt x="302" y="0"/>
                  </a:lnTo>
                  <a:lnTo>
                    <a:pt x="297" y="0"/>
                  </a:lnTo>
                  <a:lnTo>
                    <a:pt x="294" y="0"/>
                  </a:lnTo>
                  <a:close/>
                  <a:moveTo>
                    <a:pt x="295" y="19"/>
                  </a:moveTo>
                  <a:lnTo>
                    <a:pt x="299" y="19"/>
                  </a:lnTo>
                  <a:lnTo>
                    <a:pt x="303" y="20"/>
                  </a:lnTo>
                  <a:lnTo>
                    <a:pt x="307" y="24"/>
                  </a:lnTo>
                  <a:lnTo>
                    <a:pt x="308" y="29"/>
                  </a:lnTo>
                  <a:lnTo>
                    <a:pt x="308" y="82"/>
                  </a:lnTo>
                  <a:lnTo>
                    <a:pt x="308" y="199"/>
                  </a:lnTo>
                  <a:lnTo>
                    <a:pt x="308" y="316"/>
                  </a:lnTo>
                  <a:lnTo>
                    <a:pt x="308" y="370"/>
                  </a:lnTo>
                  <a:lnTo>
                    <a:pt x="306" y="380"/>
                  </a:lnTo>
                  <a:lnTo>
                    <a:pt x="301" y="385"/>
                  </a:lnTo>
                  <a:lnTo>
                    <a:pt x="295" y="388"/>
                  </a:lnTo>
                  <a:lnTo>
                    <a:pt x="290" y="388"/>
                  </a:lnTo>
                  <a:lnTo>
                    <a:pt x="286" y="388"/>
                  </a:lnTo>
                  <a:lnTo>
                    <a:pt x="279" y="386"/>
                  </a:lnTo>
                  <a:lnTo>
                    <a:pt x="264" y="385"/>
                  </a:lnTo>
                  <a:lnTo>
                    <a:pt x="247" y="382"/>
                  </a:lnTo>
                  <a:lnTo>
                    <a:pt x="227" y="380"/>
                  </a:lnTo>
                  <a:lnTo>
                    <a:pt x="205" y="376"/>
                  </a:lnTo>
                  <a:lnTo>
                    <a:pt x="180" y="373"/>
                  </a:lnTo>
                  <a:lnTo>
                    <a:pt x="155" y="370"/>
                  </a:lnTo>
                  <a:lnTo>
                    <a:pt x="130" y="367"/>
                  </a:lnTo>
                  <a:lnTo>
                    <a:pt x="106" y="364"/>
                  </a:lnTo>
                  <a:lnTo>
                    <a:pt x="83" y="360"/>
                  </a:lnTo>
                  <a:lnTo>
                    <a:pt x="62" y="358"/>
                  </a:lnTo>
                  <a:lnTo>
                    <a:pt x="45" y="355"/>
                  </a:lnTo>
                  <a:lnTo>
                    <a:pt x="32" y="354"/>
                  </a:lnTo>
                  <a:lnTo>
                    <a:pt x="23" y="353"/>
                  </a:lnTo>
                  <a:lnTo>
                    <a:pt x="21" y="353"/>
                  </a:lnTo>
                  <a:lnTo>
                    <a:pt x="19" y="351"/>
                  </a:lnTo>
                  <a:lnTo>
                    <a:pt x="18" y="349"/>
                  </a:lnTo>
                  <a:lnTo>
                    <a:pt x="18" y="346"/>
                  </a:lnTo>
                  <a:lnTo>
                    <a:pt x="18" y="345"/>
                  </a:lnTo>
                  <a:lnTo>
                    <a:pt x="18" y="298"/>
                  </a:lnTo>
                  <a:lnTo>
                    <a:pt x="18" y="195"/>
                  </a:lnTo>
                  <a:lnTo>
                    <a:pt x="18" y="90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9" y="39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35" y="37"/>
                  </a:lnTo>
                  <a:lnTo>
                    <a:pt x="48" y="37"/>
                  </a:lnTo>
                  <a:lnTo>
                    <a:pt x="66" y="35"/>
                  </a:lnTo>
                  <a:lnTo>
                    <a:pt x="87" y="34"/>
                  </a:lnTo>
                  <a:lnTo>
                    <a:pt x="110" y="31"/>
                  </a:lnTo>
                  <a:lnTo>
                    <a:pt x="135" y="30"/>
                  </a:lnTo>
                  <a:lnTo>
                    <a:pt x="159" y="28"/>
                  </a:lnTo>
                  <a:lnTo>
                    <a:pt x="185" y="26"/>
                  </a:lnTo>
                  <a:lnTo>
                    <a:pt x="210" y="25"/>
                  </a:lnTo>
                  <a:lnTo>
                    <a:pt x="232" y="22"/>
                  </a:lnTo>
                  <a:lnTo>
                    <a:pt x="253" y="21"/>
                  </a:lnTo>
                  <a:lnTo>
                    <a:pt x="271" y="20"/>
                  </a:lnTo>
                  <a:lnTo>
                    <a:pt x="284" y="20"/>
                  </a:lnTo>
                  <a:lnTo>
                    <a:pt x="293" y="19"/>
                  </a:lnTo>
                  <a:lnTo>
                    <a:pt x="29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520"/>
            <p:cNvSpPr>
              <a:spLocks noEditPoints="1"/>
            </p:cNvSpPr>
            <p:nvPr/>
          </p:nvSpPr>
          <p:spPr bwMode="auto">
            <a:xfrm>
              <a:off x="2991" y="1182"/>
              <a:ext cx="173" cy="114"/>
            </a:xfrm>
            <a:custGeom>
              <a:avLst/>
              <a:gdLst>
                <a:gd name="T0" fmla="*/ 0 w 519"/>
                <a:gd name="T1" fmla="*/ 0 h 344"/>
                <a:gd name="T2" fmla="*/ 0 w 519"/>
                <a:gd name="T3" fmla="*/ 0 h 344"/>
                <a:gd name="T4" fmla="*/ 0 w 519"/>
                <a:gd name="T5" fmla="*/ 0 h 344"/>
                <a:gd name="T6" fmla="*/ 0 w 519"/>
                <a:gd name="T7" fmla="*/ 0 h 344"/>
                <a:gd name="T8" fmla="*/ 0 w 519"/>
                <a:gd name="T9" fmla="*/ 0 h 344"/>
                <a:gd name="T10" fmla="*/ 0 w 519"/>
                <a:gd name="T11" fmla="*/ 0 h 344"/>
                <a:gd name="T12" fmla="*/ 0 w 519"/>
                <a:gd name="T13" fmla="*/ 0 h 344"/>
                <a:gd name="T14" fmla="*/ 0 w 519"/>
                <a:gd name="T15" fmla="*/ 0 h 344"/>
                <a:gd name="T16" fmla="*/ 0 w 519"/>
                <a:gd name="T17" fmla="*/ 0 h 344"/>
                <a:gd name="T18" fmla="*/ 0 w 519"/>
                <a:gd name="T19" fmla="*/ 0 h 344"/>
                <a:gd name="T20" fmla="*/ 0 w 519"/>
                <a:gd name="T21" fmla="*/ 0 h 344"/>
                <a:gd name="T22" fmla="*/ 0 w 519"/>
                <a:gd name="T23" fmla="*/ 0 h 344"/>
                <a:gd name="T24" fmla="*/ 0 w 519"/>
                <a:gd name="T25" fmla="*/ 0 h 344"/>
                <a:gd name="T26" fmla="*/ 0 w 519"/>
                <a:gd name="T27" fmla="*/ 0 h 344"/>
                <a:gd name="T28" fmla="*/ 0 w 519"/>
                <a:gd name="T29" fmla="*/ 0 h 344"/>
                <a:gd name="T30" fmla="*/ 0 w 519"/>
                <a:gd name="T31" fmla="*/ 0 h 344"/>
                <a:gd name="T32" fmla="*/ 0 w 519"/>
                <a:gd name="T33" fmla="*/ 0 h 344"/>
                <a:gd name="T34" fmla="*/ 0 w 519"/>
                <a:gd name="T35" fmla="*/ 0 h 344"/>
                <a:gd name="T36" fmla="*/ 0 w 519"/>
                <a:gd name="T37" fmla="*/ 0 h 344"/>
                <a:gd name="T38" fmla="*/ 0 w 519"/>
                <a:gd name="T39" fmla="*/ 0 h 344"/>
                <a:gd name="T40" fmla="*/ 0 w 519"/>
                <a:gd name="T41" fmla="*/ 0 h 344"/>
                <a:gd name="T42" fmla="*/ 0 w 519"/>
                <a:gd name="T43" fmla="*/ 0 h 344"/>
                <a:gd name="T44" fmla="*/ 0 w 519"/>
                <a:gd name="T45" fmla="*/ 0 h 344"/>
                <a:gd name="T46" fmla="*/ 0 w 519"/>
                <a:gd name="T47" fmla="*/ 0 h 344"/>
                <a:gd name="T48" fmla="*/ 0 w 519"/>
                <a:gd name="T49" fmla="*/ 0 h 344"/>
                <a:gd name="T50" fmla="*/ 0 w 519"/>
                <a:gd name="T51" fmla="*/ 0 h 344"/>
                <a:gd name="T52" fmla="*/ 0 w 519"/>
                <a:gd name="T53" fmla="*/ 0 h 344"/>
                <a:gd name="T54" fmla="*/ 0 w 519"/>
                <a:gd name="T55" fmla="*/ 0 h 344"/>
                <a:gd name="T56" fmla="*/ 0 w 519"/>
                <a:gd name="T57" fmla="*/ 0 h 344"/>
                <a:gd name="T58" fmla="*/ 0 w 519"/>
                <a:gd name="T59" fmla="*/ 0 h 344"/>
                <a:gd name="T60" fmla="*/ 0 w 519"/>
                <a:gd name="T61" fmla="*/ 0 h 344"/>
                <a:gd name="T62" fmla="*/ 0 w 519"/>
                <a:gd name="T63" fmla="*/ 0 h 344"/>
                <a:gd name="T64" fmla="*/ 0 w 519"/>
                <a:gd name="T65" fmla="*/ 0 h 344"/>
                <a:gd name="T66" fmla="*/ 0 w 519"/>
                <a:gd name="T67" fmla="*/ 0 h 344"/>
                <a:gd name="T68" fmla="*/ 0 w 519"/>
                <a:gd name="T69" fmla="*/ 0 h 344"/>
                <a:gd name="T70" fmla="*/ 0 w 519"/>
                <a:gd name="T71" fmla="*/ 0 h 344"/>
                <a:gd name="T72" fmla="*/ 0 w 519"/>
                <a:gd name="T73" fmla="*/ 0 h 344"/>
                <a:gd name="T74" fmla="*/ 0 w 519"/>
                <a:gd name="T75" fmla="*/ 0 h 344"/>
                <a:gd name="T76" fmla="*/ 0 w 519"/>
                <a:gd name="T77" fmla="*/ 0 h 344"/>
                <a:gd name="T78" fmla="*/ 0 w 519"/>
                <a:gd name="T79" fmla="*/ 0 h 344"/>
                <a:gd name="T80" fmla="*/ 0 w 519"/>
                <a:gd name="T81" fmla="*/ 0 h 344"/>
                <a:gd name="T82" fmla="*/ 0 w 519"/>
                <a:gd name="T83" fmla="*/ 0 h 344"/>
                <a:gd name="T84" fmla="*/ 0 w 519"/>
                <a:gd name="T85" fmla="*/ 0 h 344"/>
                <a:gd name="T86" fmla="*/ 0 w 519"/>
                <a:gd name="T87" fmla="*/ 0 h 3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19"/>
                <a:gd name="T133" fmla="*/ 0 h 344"/>
                <a:gd name="T134" fmla="*/ 519 w 519"/>
                <a:gd name="T135" fmla="*/ 344 h 3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19" h="344">
                  <a:moveTo>
                    <a:pt x="140" y="3"/>
                  </a:moveTo>
                  <a:lnTo>
                    <a:pt x="8" y="91"/>
                  </a:lnTo>
                  <a:lnTo>
                    <a:pt x="4" y="94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0" y="149"/>
                  </a:lnTo>
                  <a:lnTo>
                    <a:pt x="0" y="155"/>
                  </a:lnTo>
                  <a:lnTo>
                    <a:pt x="2" y="159"/>
                  </a:lnTo>
                  <a:lnTo>
                    <a:pt x="4" y="162"/>
                  </a:lnTo>
                  <a:lnTo>
                    <a:pt x="8" y="165"/>
                  </a:lnTo>
                  <a:lnTo>
                    <a:pt x="294" y="341"/>
                  </a:lnTo>
                  <a:lnTo>
                    <a:pt x="299" y="344"/>
                  </a:lnTo>
                  <a:lnTo>
                    <a:pt x="304" y="344"/>
                  </a:lnTo>
                  <a:lnTo>
                    <a:pt x="309" y="344"/>
                  </a:lnTo>
                  <a:lnTo>
                    <a:pt x="313" y="341"/>
                  </a:lnTo>
                  <a:lnTo>
                    <a:pt x="511" y="209"/>
                  </a:lnTo>
                  <a:lnTo>
                    <a:pt x="515" y="206"/>
                  </a:lnTo>
                  <a:lnTo>
                    <a:pt x="518" y="203"/>
                  </a:lnTo>
                  <a:lnTo>
                    <a:pt x="519" y="199"/>
                  </a:lnTo>
                  <a:lnTo>
                    <a:pt x="519" y="193"/>
                  </a:lnTo>
                  <a:lnTo>
                    <a:pt x="519" y="127"/>
                  </a:lnTo>
                  <a:lnTo>
                    <a:pt x="518" y="122"/>
                  </a:lnTo>
                  <a:lnTo>
                    <a:pt x="517" y="117"/>
                  </a:lnTo>
                  <a:lnTo>
                    <a:pt x="513" y="113"/>
                  </a:lnTo>
                  <a:lnTo>
                    <a:pt x="508" y="111"/>
                  </a:lnTo>
                  <a:lnTo>
                    <a:pt x="155" y="0"/>
                  </a:lnTo>
                  <a:lnTo>
                    <a:pt x="151" y="0"/>
                  </a:lnTo>
                  <a:lnTo>
                    <a:pt x="148" y="0"/>
                  </a:lnTo>
                  <a:lnTo>
                    <a:pt x="144" y="2"/>
                  </a:lnTo>
                  <a:lnTo>
                    <a:pt x="140" y="3"/>
                  </a:lnTo>
                  <a:close/>
                  <a:moveTo>
                    <a:pt x="153" y="38"/>
                  </a:moveTo>
                  <a:lnTo>
                    <a:pt x="158" y="39"/>
                  </a:lnTo>
                  <a:lnTo>
                    <a:pt x="170" y="43"/>
                  </a:lnTo>
                  <a:lnTo>
                    <a:pt x="186" y="48"/>
                  </a:lnTo>
                  <a:lnTo>
                    <a:pt x="207" y="55"/>
                  </a:lnTo>
                  <a:lnTo>
                    <a:pt x="232" y="63"/>
                  </a:lnTo>
                  <a:lnTo>
                    <a:pt x="258" y="70"/>
                  </a:lnTo>
                  <a:lnTo>
                    <a:pt x="286" y="79"/>
                  </a:lnTo>
                  <a:lnTo>
                    <a:pt x="315" y="89"/>
                  </a:lnTo>
                  <a:lnTo>
                    <a:pt x="344" y="98"/>
                  </a:lnTo>
                  <a:lnTo>
                    <a:pt x="373" y="107"/>
                  </a:lnTo>
                  <a:lnTo>
                    <a:pt x="400" y="114"/>
                  </a:lnTo>
                  <a:lnTo>
                    <a:pt x="425" y="122"/>
                  </a:lnTo>
                  <a:lnTo>
                    <a:pt x="447" y="130"/>
                  </a:lnTo>
                  <a:lnTo>
                    <a:pt x="464" y="135"/>
                  </a:lnTo>
                  <a:lnTo>
                    <a:pt x="476" y="139"/>
                  </a:lnTo>
                  <a:lnTo>
                    <a:pt x="484" y="142"/>
                  </a:lnTo>
                  <a:lnTo>
                    <a:pt x="484" y="152"/>
                  </a:lnTo>
                  <a:lnTo>
                    <a:pt x="484" y="164"/>
                  </a:lnTo>
                  <a:lnTo>
                    <a:pt x="484" y="175"/>
                  </a:lnTo>
                  <a:lnTo>
                    <a:pt x="484" y="184"/>
                  </a:lnTo>
                  <a:lnTo>
                    <a:pt x="473" y="192"/>
                  </a:lnTo>
                  <a:lnTo>
                    <a:pt x="452" y="205"/>
                  </a:lnTo>
                  <a:lnTo>
                    <a:pt x="425" y="223"/>
                  </a:lnTo>
                  <a:lnTo>
                    <a:pt x="395" y="244"/>
                  </a:lnTo>
                  <a:lnTo>
                    <a:pt x="364" y="263"/>
                  </a:lnTo>
                  <a:lnTo>
                    <a:pt x="337" y="283"/>
                  </a:lnTo>
                  <a:lnTo>
                    <a:pt x="315" y="297"/>
                  </a:lnTo>
                  <a:lnTo>
                    <a:pt x="303" y="305"/>
                  </a:lnTo>
                  <a:lnTo>
                    <a:pt x="298" y="301"/>
                  </a:lnTo>
                  <a:lnTo>
                    <a:pt x="287" y="294"/>
                  </a:lnTo>
                  <a:lnTo>
                    <a:pt x="273" y="287"/>
                  </a:lnTo>
                  <a:lnTo>
                    <a:pt x="256" y="275"/>
                  </a:lnTo>
                  <a:lnTo>
                    <a:pt x="237" y="263"/>
                  </a:lnTo>
                  <a:lnTo>
                    <a:pt x="215" y="250"/>
                  </a:lnTo>
                  <a:lnTo>
                    <a:pt x="193" y="236"/>
                  </a:lnTo>
                  <a:lnTo>
                    <a:pt x="170" y="222"/>
                  </a:lnTo>
                  <a:lnTo>
                    <a:pt x="146" y="208"/>
                  </a:lnTo>
                  <a:lnTo>
                    <a:pt x="123" y="193"/>
                  </a:lnTo>
                  <a:lnTo>
                    <a:pt x="101" y="181"/>
                  </a:lnTo>
                  <a:lnTo>
                    <a:pt x="81" y="169"/>
                  </a:lnTo>
                  <a:lnTo>
                    <a:pt x="65" y="159"/>
                  </a:lnTo>
                  <a:lnTo>
                    <a:pt x="52" y="149"/>
                  </a:lnTo>
                  <a:lnTo>
                    <a:pt x="41" y="143"/>
                  </a:lnTo>
                  <a:lnTo>
                    <a:pt x="36" y="140"/>
                  </a:lnTo>
                  <a:lnTo>
                    <a:pt x="36" y="134"/>
                  </a:lnTo>
                  <a:lnTo>
                    <a:pt x="36" y="127"/>
                  </a:lnTo>
                  <a:lnTo>
                    <a:pt x="36" y="122"/>
                  </a:lnTo>
                  <a:lnTo>
                    <a:pt x="36" y="116"/>
                  </a:lnTo>
                  <a:lnTo>
                    <a:pt x="44" y="111"/>
                  </a:lnTo>
                  <a:lnTo>
                    <a:pt x="58" y="102"/>
                  </a:lnTo>
                  <a:lnTo>
                    <a:pt x="75" y="90"/>
                  </a:lnTo>
                  <a:lnTo>
                    <a:pt x="94" y="77"/>
                  </a:lnTo>
                  <a:lnTo>
                    <a:pt x="114" y="64"/>
                  </a:lnTo>
                  <a:lnTo>
                    <a:pt x="132" y="52"/>
                  </a:lnTo>
                  <a:lnTo>
                    <a:pt x="145" y="43"/>
                  </a:lnTo>
                  <a:lnTo>
                    <a:pt x="15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521"/>
            <p:cNvSpPr>
              <a:spLocks/>
            </p:cNvSpPr>
            <p:nvPr/>
          </p:nvSpPr>
          <p:spPr bwMode="auto">
            <a:xfrm>
              <a:off x="2996" y="1214"/>
              <a:ext cx="164" cy="58"/>
            </a:xfrm>
            <a:custGeom>
              <a:avLst/>
              <a:gdLst>
                <a:gd name="T0" fmla="*/ 0 w 493"/>
                <a:gd name="T1" fmla="*/ 0 h 172"/>
                <a:gd name="T2" fmla="*/ 0 w 493"/>
                <a:gd name="T3" fmla="*/ 0 h 172"/>
                <a:gd name="T4" fmla="*/ 0 w 493"/>
                <a:gd name="T5" fmla="*/ 0 h 172"/>
                <a:gd name="T6" fmla="*/ 0 w 493"/>
                <a:gd name="T7" fmla="*/ 0 h 172"/>
                <a:gd name="T8" fmla="*/ 0 w 493"/>
                <a:gd name="T9" fmla="*/ 0 h 172"/>
                <a:gd name="T10" fmla="*/ 0 w 493"/>
                <a:gd name="T11" fmla="*/ 0 h 172"/>
                <a:gd name="T12" fmla="*/ 0 w 493"/>
                <a:gd name="T13" fmla="*/ 0 h 172"/>
                <a:gd name="T14" fmla="*/ 0 w 493"/>
                <a:gd name="T15" fmla="*/ 0 h 172"/>
                <a:gd name="T16" fmla="*/ 0 w 493"/>
                <a:gd name="T17" fmla="*/ 0 h 172"/>
                <a:gd name="T18" fmla="*/ 0 w 493"/>
                <a:gd name="T19" fmla="*/ 0 h 172"/>
                <a:gd name="T20" fmla="*/ 0 w 493"/>
                <a:gd name="T21" fmla="*/ 0 h 172"/>
                <a:gd name="T22" fmla="*/ 0 w 493"/>
                <a:gd name="T23" fmla="*/ 0 h 172"/>
                <a:gd name="T24" fmla="*/ 0 w 493"/>
                <a:gd name="T25" fmla="*/ 0 h 172"/>
                <a:gd name="T26" fmla="*/ 0 w 493"/>
                <a:gd name="T27" fmla="*/ 0 h 172"/>
                <a:gd name="T28" fmla="*/ 0 w 493"/>
                <a:gd name="T29" fmla="*/ 0 h 172"/>
                <a:gd name="T30" fmla="*/ 0 w 493"/>
                <a:gd name="T31" fmla="*/ 0 h 172"/>
                <a:gd name="T32" fmla="*/ 0 w 493"/>
                <a:gd name="T33" fmla="*/ 0 h 172"/>
                <a:gd name="T34" fmla="*/ 0 w 493"/>
                <a:gd name="T35" fmla="*/ 0 h 172"/>
                <a:gd name="T36" fmla="*/ 0 w 493"/>
                <a:gd name="T37" fmla="*/ 0 h 172"/>
                <a:gd name="T38" fmla="*/ 0 w 493"/>
                <a:gd name="T39" fmla="*/ 0 h 172"/>
                <a:gd name="T40" fmla="*/ 0 w 493"/>
                <a:gd name="T41" fmla="*/ 0 h 172"/>
                <a:gd name="T42" fmla="*/ 0 w 493"/>
                <a:gd name="T43" fmla="*/ 0 h 172"/>
                <a:gd name="T44" fmla="*/ 0 w 493"/>
                <a:gd name="T45" fmla="*/ 0 h 172"/>
                <a:gd name="T46" fmla="*/ 0 w 493"/>
                <a:gd name="T47" fmla="*/ 0 h 172"/>
                <a:gd name="T48" fmla="*/ 0 w 493"/>
                <a:gd name="T49" fmla="*/ 0 h 172"/>
                <a:gd name="T50" fmla="*/ 0 w 493"/>
                <a:gd name="T51" fmla="*/ 0 h 172"/>
                <a:gd name="T52" fmla="*/ 0 w 493"/>
                <a:gd name="T53" fmla="*/ 0 h 172"/>
                <a:gd name="T54" fmla="*/ 0 w 493"/>
                <a:gd name="T55" fmla="*/ 0 h 172"/>
                <a:gd name="T56" fmla="*/ 0 w 493"/>
                <a:gd name="T57" fmla="*/ 0 h 172"/>
                <a:gd name="T58" fmla="*/ 0 w 493"/>
                <a:gd name="T59" fmla="*/ 0 h 172"/>
                <a:gd name="T60" fmla="*/ 0 w 493"/>
                <a:gd name="T61" fmla="*/ 0 h 172"/>
                <a:gd name="T62" fmla="*/ 0 w 493"/>
                <a:gd name="T63" fmla="*/ 0 h 172"/>
                <a:gd name="T64" fmla="*/ 0 w 493"/>
                <a:gd name="T65" fmla="*/ 0 h 1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3"/>
                <a:gd name="T100" fmla="*/ 0 h 172"/>
                <a:gd name="T101" fmla="*/ 493 w 493"/>
                <a:gd name="T102" fmla="*/ 172 h 1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3" h="172">
                  <a:moveTo>
                    <a:pt x="0" y="16"/>
                  </a:moveTo>
                  <a:lnTo>
                    <a:pt x="286" y="171"/>
                  </a:lnTo>
                  <a:lnTo>
                    <a:pt x="289" y="172"/>
                  </a:lnTo>
                  <a:lnTo>
                    <a:pt x="291" y="172"/>
                  </a:lnTo>
                  <a:lnTo>
                    <a:pt x="293" y="171"/>
                  </a:lnTo>
                  <a:lnTo>
                    <a:pt x="295" y="169"/>
                  </a:lnTo>
                  <a:lnTo>
                    <a:pt x="493" y="37"/>
                  </a:lnTo>
                  <a:lnTo>
                    <a:pt x="484" y="23"/>
                  </a:lnTo>
                  <a:lnTo>
                    <a:pt x="476" y="28"/>
                  </a:lnTo>
                  <a:lnTo>
                    <a:pt x="456" y="42"/>
                  </a:lnTo>
                  <a:lnTo>
                    <a:pt x="425" y="62"/>
                  </a:lnTo>
                  <a:lnTo>
                    <a:pt x="391" y="85"/>
                  </a:lnTo>
                  <a:lnTo>
                    <a:pt x="356" y="108"/>
                  </a:lnTo>
                  <a:lnTo>
                    <a:pt x="324" y="129"/>
                  </a:lnTo>
                  <a:lnTo>
                    <a:pt x="300" y="145"/>
                  </a:lnTo>
                  <a:lnTo>
                    <a:pt x="290" y="151"/>
                  </a:lnTo>
                  <a:lnTo>
                    <a:pt x="285" y="149"/>
                  </a:lnTo>
                  <a:lnTo>
                    <a:pt x="276" y="143"/>
                  </a:lnTo>
                  <a:lnTo>
                    <a:pt x="260" y="136"/>
                  </a:lnTo>
                  <a:lnTo>
                    <a:pt x="242" y="125"/>
                  </a:lnTo>
                  <a:lnTo>
                    <a:pt x="221" y="114"/>
                  </a:lnTo>
                  <a:lnTo>
                    <a:pt x="197" y="101"/>
                  </a:lnTo>
                  <a:lnTo>
                    <a:pt x="172" y="88"/>
                  </a:lnTo>
                  <a:lnTo>
                    <a:pt x="146" y="73"/>
                  </a:lnTo>
                  <a:lnTo>
                    <a:pt x="120" y="59"/>
                  </a:lnTo>
                  <a:lnTo>
                    <a:pt x="96" y="46"/>
                  </a:lnTo>
                  <a:lnTo>
                    <a:pt x="72" y="33"/>
                  </a:lnTo>
                  <a:lnTo>
                    <a:pt x="52" y="23"/>
                  </a:lnTo>
                  <a:lnTo>
                    <a:pt x="33" y="13"/>
                  </a:lnTo>
                  <a:lnTo>
                    <a:pt x="21" y="6"/>
                  </a:lnTo>
                  <a:lnTo>
                    <a:pt x="11" y="1"/>
                  </a:lnTo>
                  <a:lnTo>
                    <a:pt x="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522"/>
            <p:cNvSpPr>
              <a:spLocks/>
            </p:cNvSpPr>
            <p:nvPr/>
          </p:nvSpPr>
          <p:spPr bwMode="auto">
            <a:xfrm>
              <a:off x="3018" y="1201"/>
              <a:ext cx="110" cy="53"/>
            </a:xfrm>
            <a:custGeom>
              <a:avLst/>
              <a:gdLst>
                <a:gd name="T0" fmla="*/ 0 w 330"/>
                <a:gd name="T1" fmla="*/ 0 h 160"/>
                <a:gd name="T2" fmla="*/ 0 w 330"/>
                <a:gd name="T3" fmla="*/ 0 h 160"/>
                <a:gd name="T4" fmla="*/ 0 w 330"/>
                <a:gd name="T5" fmla="*/ 0 h 160"/>
                <a:gd name="T6" fmla="*/ 0 w 330"/>
                <a:gd name="T7" fmla="*/ 0 h 160"/>
                <a:gd name="T8" fmla="*/ 0 w 330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"/>
                <a:gd name="T16" fmla="*/ 0 h 160"/>
                <a:gd name="T17" fmla="*/ 330 w 33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" h="160">
                  <a:moveTo>
                    <a:pt x="0" y="51"/>
                  </a:moveTo>
                  <a:lnTo>
                    <a:pt x="76" y="0"/>
                  </a:lnTo>
                  <a:lnTo>
                    <a:pt x="330" y="86"/>
                  </a:lnTo>
                  <a:lnTo>
                    <a:pt x="225" y="16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523"/>
            <p:cNvSpPr>
              <a:spLocks noEditPoints="1"/>
            </p:cNvSpPr>
            <p:nvPr/>
          </p:nvSpPr>
          <p:spPr bwMode="auto">
            <a:xfrm>
              <a:off x="3015" y="1198"/>
              <a:ext cx="116" cy="59"/>
            </a:xfrm>
            <a:custGeom>
              <a:avLst/>
              <a:gdLst>
                <a:gd name="T0" fmla="*/ 0 w 348"/>
                <a:gd name="T1" fmla="*/ 0 h 178"/>
                <a:gd name="T2" fmla="*/ 0 w 348"/>
                <a:gd name="T3" fmla="*/ 0 h 178"/>
                <a:gd name="T4" fmla="*/ 0 w 348"/>
                <a:gd name="T5" fmla="*/ 0 h 178"/>
                <a:gd name="T6" fmla="*/ 0 w 348"/>
                <a:gd name="T7" fmla="*/ 0 h 178"/>
                <a:gd name="T8" fmla="*/ 0 w 348"/>
                <a:gd name="T9" fmla="*/ 0 h 178"/>
                <a:gd name="T10" fmla="*/ 0 w 348"/>
                <a:gd name="T11" fmla="*/ 0 h 178"/>
                <a:gd name="T12" fmla="*/ 0 w 348"/>
                <a:gd name="T13" fmla="*/ 0 h 178"/>
                <a:gd name="T14" fmla="*/ 0 w 348"/>
                <a:gd name="T15" fmla="*/ 0 h 178"/>
                <a:gd name="T16" fmla="*/ 0 w 348"/>
                <a:gd name="T17" fmla="*/ 0 h 178"/>
                <a:gd name="T18" fmla="*/ 0 w 348"/>
                <a:gd name="T19" fmla="*/ 0 h 178"/>
                <a:gd name="T20" fmla="*/ 0 w 348"/>
                <a:gd name="T21" fmla="*/ 0 h 178"/>
                <a:gd name="T22" fmla="*/ 0 w 348"/>
                <a:gd name="T23" fmla="*/ 0 h 178"/>
                <a:gd name="T24" fmla="*/ 0 w 348"/>
                <a:gd name="T25" fmla="*/ 0 h 178"/>
                <a:gd name="T26" fmla="*/ 0 w 348"/>
                <a:gd name="T27" fmla="*/ 0 h 178"/>
                <a:gd name="T28" fmla="*/ 0 w 348"/>
                <a:gd name="T29" fmla="*/ 0 h 178"/>
                <a:gd name="T30" fmla="*/ 0 w 348"/>
                <a:gd name="T31" fmla="*/ 0 h 178"/>
                <a:gd name="T32" fmla="*/ 0 w 348"/>
                <a:gd name="T33" fmla="*/ 0 h 178"/>
                <a:gd name="T34" fmla="*/ 0 w 348"/>
                <a:gd name="T35" fmla="*/ 0 h 178"/>
                <a:gd name="T36" fmla="*/ 0 w 348"/>
                <a:gd name="T37" fmla="*/ 0 h 178"/>
                <a:gd name="T38" fmla="*/ 0 w 348"/>
                <a:gd name="T39" fmla="*/ 0 h 178"/>
                <a:gd name="T40" fmla="*/ 0 w 348"/>
                <a:gd name="T41" fmla="*/ 0 h 178"/>
                <a:gd name="T42" fmla="*/ 0 w 348"/>
                <a:gd name="T43" fmla="*/ 0 h 178"/>
                <a:gd name="T44" fmla="*/ 0 w 348"/>
                <a:gd name="T45" fmla="*/ 0 h 178"/>
                <a:gd name="T46" fmla="*/ 0 w 348"/>
                <a:gd name="T47" fmla="*/ 0 h 178"/>
                <a:gd name="T48" fmla="*/ 0 w 348"/>
                <a:gd name="T49" fmla="*/ 0 h 178"/>
                <a:gd name="T50" fmla="*/ 0 w 348"/>
                <a:gd name="T51" fmla="*/ 0 h 178"/>
                <a:gd name="T52" fmla="*/ 0 w 348"/>
                <a:gd name="T53" fmla="*/ 0 h 178"/>
                <a:gd name="T54" fmla="*/ 0 w 348"/>
                <a:gd name="T55" fmla="*/ 0 h 178"/>
                <a:gd name="T56" fmla="*/ 0 w 348"/>
                <a:gd name="T57" fmla="*/ 0 h 178"/>
                <a:gd name="T58" fmla="*/ 0 w 348"/>
                <a:gd name="T59" fmla="*/ 0 h 178"/>
                <a:gd name="T60" fmla="*/ 0 w 348"/>
                <a:gd name="T61" fmla="*/ 0 h 178"/>
                <a:gd name="T62" fmla="*/ 0 w 348"/>
                <a:gd name="T63" fmla="*/ 0 h 178"/>
                <a:gd name="T64" fmla="*/ 0 w 348"/>
                <a:gd name="T65" fmla="*/ 0 h 178"/>
                <a:gd name="T66" fmla="*/ 0 w 348"/>
                <a:gd name="T67" fmla="*/ 0 h 178"/>
                <a:gd name="T68" fmla="*/ 0 w 348"/>
                <a:gd name="T69" fmla="*/ 0 h 1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178"/>
                <a:gd name="T107" fmla="*/ 348 w 348"/>
                <a:gd name="T108" fmla="*/ 178 h 1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178">
                  <a:moveTo>
                    <a:pt x="80" y="2"/>
                  </a:moveTo>
                  <a:lnTo>
                    <a:pt x="4" y="52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4" y="66"/>
                  </a:lnTo>
                  <a:lnTo>
                    <a:pt x="5" y="68"/>
                  </a:lnTo>
                  <a:lnTo>
                    <a:pt x="230" y="177"/>
                  </a:lnTo>
                  <a:lnTo>
                    <a:pt x="233" y="178"/>
                  </a:lnTo>
                  <a:lnTo>
                    <a:pt x="236" y="178"/>
                  </a:lnTo>
                  <a:lnTo>
                    <a:pt x="237" y="178"/>
                  </a:lnTo>
                  <a:lnTo>
                    <a:pt x="239" y="177"/>
                  </a:lnTo>
                  <a:lnTo>
                    <a:pt x="344" y="103"/>
                  </a:lnTo>
                  <a:lnTo>
                    <a:pt x="347" y="101"/>
                  </a:lnTo>
                  <a:lnTo>
                    <a:pt x="348" y="99"/>
                  </a:lnTo>
                  <a:lnTo>
                    <a:pt x="348" y="96"/>
                  </a:lnTo>
                  <a:lnTo>
                    <a:pt x="348" y="94"/>
                  </a:lnTo>
                  <a:lnTo>
                    <a:pt x="348" y="92"/>
                  </a:lnTo>
                  <a:lnTo>
                    <a:pt x="347" y="90"/>
                  </a:lnTo>
                  <a:lnTo>
                    <a:pt x="344" y="88"/>
                  </a:lnTo>
                  <a:lnTo>
                    <a:pt x="343" y="87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3" y="0"/>
                  </a:lnTo>
                  <a:lnTo>
                    <a:pt x="80" y="2"/>
                  </a:lnTo>
                  <a:close/>
                  <a:moveTo>
                    <a:pt x="87" y="19"/>
                  </a:moveTo>
                  <a:lnTo>
                    <a:pt x="90" y="20"/>
                  </a:lnTo>
                  <a:lnTo>
                    <a:pt x="98" y="22"/>
                  </a:lnTo>
                  <a:lnTo>
                    <a:pt x="109" y="26"/>
                  </a:lnTo>
                  <a:lnTo>
                    <a:pt x="123" y="30"/>
                  </a:lnTo>
                  <a:lnTo>
                    <a:pt x="138" y="37"/>
                  </a:lnTo>
                  <a:lnTo>
                    <a:pt x="157" y="42"/>
                  </a:lnTo>
                  <a:lnTo>
                    <a:pt x="176" y="48"/>
                  </a:lnTo>
                  <a:lnTo>
                    <a:pt x="195" y="56"/>
                  </a:lnTo>
                  <a:lnTo>
                    <a:pt x="216" y="63"/>
                  </a:lnTo>
                  <a:lnTo>
                    <a:pt x="236" y="69"/>
                  </a:lnTo>
                  <a:lnTo>
                    <a:pt x="255" y="76"/>
                  </a:lnTo>
                  <a:lnTo>
                    <a:pt x="272" y="82"/>
                  </a:lnTo>
                  <a:lnTo>
                    <a:pt x="289" y="87"/>
                  </a:lnTo>
                  <a:lnTo>
                    <a:pt x="302" y="92"/>
                  </a:lnTo>
                  <a:lnTo>
                    <a:pt x="312" y="96"/>
                  </a:lnTo>
                  <a:lnTo>
                    <a:pt x="320" y="99"/>
                  </a:lnTo>
                  <a:lnTo>
                    <a:pt x="311" y="105"/>
                  </a:lnTo>
                  <a:lnTo>
                    <a:pt x="298" y="113"/>
                  </a:lnTo>
                  <a:lnTo>
                    <a:pt x="285" y="122"/>
                  </a:lnTo>
                  <a:lnTo>
                    <a:pt x="270" y="133"/>
                  </a:lnTo>
                  <a:lnTo>
                    <a:pt x="258" y="142"/>
                  </a:lnTo>
                  <a:lnTo>
                    <a:pt x="246" y="149"/>
                  </a:lnTo>
                  <a:lnTo>
                    <a:pt x="238" y="155"/>
                  </a:lnTo>
                  <a:lnTo>
                    <a:pt x="233" y="158"/>
                  </a:lnTo>
                  <a:lnTo>
                    <a:pt x="223" y="153"/>
                  </a:lnTo>
                  <a:lnTo>
                    <a:pt x="201" y="143"/>
                  </a:lnTo>
                  <a:lnTo>
                    <a:pt x="171" y="129"/>
                  </a:lnTo>
                  <a:lnTo>
                    <a:pt x="136" y="112"/>
                  </a:lnTo>
                  <a:lnTo>
                    <a:pt x="101" y="95"/>
                  </a:lnTo>
                  <a:lnTo>
                    <a:pt x="68" y="78"/>
                  </a:lnTo>
                  <a:lnTo>
                    <a:pt x="43" y="66"/>
                  </a:lnTo>
                  <a:lnTo>
                    <a:pt x="27" y="59"/>
                  </a:lnTo>
                  <a:lnTo>
                    <a:pt x="35" y="54"/>
                  </a:lnTo>
                  <a:lnTo>
                    <a:pt x="43" y="48"/>
                  </a:lnTo>
                  <a:lnTo>
                    <a:pt x="52" y="42"/>
                  </a:lnTo>
                  <a:lnTo>
                    <a:pt x="61" y="35"/>
                  </a:lnTo>
                  <a:lnTo>
                    <a:pt x="70" y="30"/>
                  </a:lnTo>
                  <a:lnTo>
                    <a:pt x="78" y="25"/>
                  </a:lnTo>
                  <a:lnTo>
                    <a:pt x="83" y="21"/>
                  </a:lnTo>
                  <a:lnTo>
                    <a:pt x="8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524"/>
            <p:cNvSpPr>
              <a:spLocks/>
            </p:cNvSpPr>
            <p:nvPr/>
          </p:nvSpPr>
          <p:spPr bwMode="auto">
            <a:xfrm>
              <a:off x="3063" y="1150"/>
              <a:ext cx="186" cy="33"/>
            </a:xfrm>
            <a:custGeom>
              <a:avLst/>
              <a:gdLst>
                <a:gd name="T0" fmla="*/ 0 w 558"/>
                <a:gd name="T1" fmla="*/ 0 h 98"/>
                <a:gd name="T2" fmla="*/ 0 w 558"/>
                <a:gd name="T3" fmla="*/ 0 h 98"/>
                <a:gd name="T4" fmla="*/ 0 w 558"/>
                <a:gd name="T5" fmla="*/ 0 h 98"/>
                <a:gd name="T6" fmla="*/ 0 w 558"/>
                <a:gd name="T7" fmla="*/ 0 h 98"/>
                <a:gd name="T8" fmla="*/ 0 w 558"/>
                <a:gd name="T9" fmla="*/ 0 h 98"/>
                <a:gd name="T10" fmla="*/ 0 w 558"/>
                <a:gd name="T11" fmla="*/ 0 h 98"/>
                <a:gd name="T12" fmla="*/ 0 w 558"/>
                <a:gd name="T13" fmla="*/ 0 h 98"/>
                <a:gd name="T14" fmla="*/ 0 w 558"/>
                <a:gd name="T15" fmla="*/ 0 h 98"/>
                <a:gd name="T16" fmla="*/ 0 w 558"/>
                <a:gd name="T17" fmla="*/ 0 h 98"/>
                <a:gd name="T18" fmla="*/ 0 w 558"/>
                <a:gd name="T19" fmla="*/ 0 h 98"/>
                <a:gd name="T20" fmla="*/ 0 w 558"/>
                <a:gd name="T21" fmla="*/ 0 h 98"/>
                <a:gd name="T22" fmla="*/ 0 w 558"/>
                <a:gd name="T23" fmla="*/ 0 h 98"/>
                <a:gd name="T24" fmla="*/ 0 w 558"/>
                <a:gd name="T25" fmla="*/ 0 h 98"/>
                <a:gd name="T26" fmla="*/ 0 w 558"/>
                <a:gd name="T27" fmla="*/ 0 h 98"/>
                <a:gd name="T28" fmla="*/ 0 w 558"/>
                <a:gd name="T29" fmla="*/ 0 h 98"/>
                <a:gd name="T30" fmla="*/ 0 w 558"/>
                <a:gd name="T31" fmla="*/ 0 h 98"/>
                <a:gd name="T32" fmla="*/ 0 w 558"/>
                <a:gd name="T33" fmla="*/ 0 h 98"/>
                <a:gd name="T34" fmla="*/ 0 w 558"/>
                <a:gd name="T35" fmla="*/ 0 h 98"/>
                <a:gd name="T36" fmla="*/ 0 w 558"/>
                <a:gd name="T37" fmla="*/ 0 h 98"/>
                <a:gd name="T38" fmla="*/ 0 w 558"/>
                <a:gd name="T39" fmla="*/ 0 h 98"/>
                <a:gd name="T40" fmla="*/ 0 w 558"/>
                <a:gd name="T41" fmla="*/ 0 h 98"/>
                <a:gd name="T42" fmla="*/ 0 w 558"/>
                <a:gd name="T43" fmla="*/ 0 h 98"/>
                <a:gd name="T44" fmla="*/ 0 w 558"/>
                <a:gd name="T45" fmla="*/ 0 h 98"/>
                <a:gd name="T46" fmla="*/ 0 w 558"/>
                <a:gd name="T47" fmla="*/ 0 h 98"/>
                <a:gd name="T48" fmla="*/ 0 w 558"/>
                <a:gd name="T49" fmla="*/ 0 h 98"/>
                <a:gd name="T50" fmla="*/ 0 w 558"/>
                <a:gd name="T51" fmla="*/ 0 h 98"/>
                <a:gd name="T52" fmla="*/ 0 w 558"/>
                <a:gd name="T53" fmla="*/ 0 h 98"/>
                <a:gd name="T54" fmla="*/ 0 w 558"/>
                <a:gd name="T55" fmla="*/ 0 h 98"/>
                <a:gd name="T56" fmla="*/ 0 w 558"/>
                <a:gd name="T57" fmla="*/ 0 h 98"/>
                <a:gd name="T58" fmla="*/ 0 w 558"/>
                <a:gd name="T59" fmla="*/ 0 h 98"/>
                <a:gd name="T60" fmla="*/ 0 w 558"/>
                <a:gd name="T61" fmla="*/ 0 h 98"/>
                <a:gd name="T62" fmla="*/ 0 w 558"/>
                <a:gd name="T63" fmla="*/ 0 h 98"/>
                <a:gd name="T64" fmla="*/ 0 w 558"/>
                <a:gd name="T65" fmla="*/ 0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8"/>
                <a:gd name="T100" fmla="*/ 0 h 98"/>
                <a:gd name="T101" fmla="*/ 558 w 558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8" h="98">
                  <a:moveTo>
                    <a:pt x="353" y="80"/>
                  </a:moveTo>
                  <a:lnTo>
                    <a:pt x="348" y="79"/>
                  </a:lnTo>
                  <a:lnTo>
                    <a:pt x="336" y="78"/>
                  </a:lnTo>
                  <a:lnTo>
                    <a:pt x="319" y="74"/>
                  </a:lnTo>
                  <a:lnTo>
                    <a:pt x="296" y="70"/>
                  </a:lnTo>
                  <a:lnTo>
                    <a:pt x="270" y="65"/>
                  </a:lnTo>
                  <a:lnTo>
                    <a:pt x="240" y="60"/>
                  </a:lnTo>
                  <a:lnTo>
                    <a:pt x="209" y="54"/>
                  </a:lnTo>
                  <a:lnTo>
                    <a:pt x="177" y="48"/>
                  </a:lnTo>
                  <a:lnTo>
                    <a:pt x="145" y="41"/>
                  </a:lnTo>
                  <a:lnTo>
                    <a:pt x="112" y="36"/>
                  </a:lnTo>
                  <a:lnTo>
                    <a:pt x="84" y="31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8" y="18"/>
                  </a:lnTo>
                  <a:lnTo>
                    <a:pt x="7" y="17"/>
                  </a:lnTo>
                  <a:lnTo>
                    <a:pt x="3" y="15"/>
                  </a:lnTo>
                  <a:lnTo>
                    <a:pt x="0" y="32"/>
                  </a:lnTo>
                  <a:lnTo>
                    <a:pt x="352" y="98"/>
                  </a:lnTo>
                  <a:lnTo>
                    <a:pt x="353" y="98"/>
                  </a:lnTo>
                  <a:lnTo>
                    <a:pt x="354" y="98"/>
                  </a:lnTo>
                  <a:lnTo>
                    <a:pt x="356" y="98"/>
                  </a:lnTo>
                  <a:lnTo>
                    <a:pt x="357" y="98"/>
                  </a:lnTo>
                  <a:lnTo>
                    <a:pt x="558" y="15"/>
                  </a:lnTo>
                  <a:lnTo>
                    <a:pt x="551" y="0"/>
                  </a:lnTo>
                  <a:lnTo>
                    <a:pt x="544" y="4"/>
                  </a:lnTo>
                  <a:lnTo>
                    <a:pt x="522" y="13"/>
                  </a:lnTo>
                  <a:lnTo>
                    <a:pt x="490" y="25"/>
                  </a:lnTo>
                  <a:lnTo>
                    <a:pt x="454" y="40"/>
                  </a:lnTo>
                  <a:lnTo>
                    <a:pt x="418" y="54"/>
                  </a:lnTo>
                  <a:lnTo>
                    <a:pt x="387" y="67"/>
                  </a:lnTo>
                  <a:lnTo>
                    <a:pt x="364" y="76"/>
                  </a:lnTo>
                  <a:lnTo>
                    <a:pt x="353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" name="Group 499"/>
          <p:cNvGrpSpPr>
            <a:grpSpLocks noChangeAspect="1"/>
          </p:cNvGrpSpPr>
          <p:nvPr/>
        </p:nvGrpSpPr>
        <p:grpSpPr bwMode="auto">
          <a:xfrm>
            <a:off x="1987305" y="865207"/>
            <a:ext cx="424489" cy="424489"/>
            <a:chOff x="2933" y="912"/>
            <a:chExt cx="430" cy="430"/>
          </a:xfrm>
        </p:grpSpPr>
        <p:sp>
          <p:nvSpPr>
            <p:cNvPr id="86" name="AutoShape 500"/>
            <p:cNvSpPr>
              <a:spLocks noChangeAspect="1" noChangeArrowheads="1" noTextEdit="1"/>
            </p:cNvSpPr>
            <p:nvPr/>
          </p:nvSpPr>
          <p:spPr bwMode="auto">
            <a:xfrm>
              <a:off x="2933" y="912"/>
              <a:ext cx="43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501"/>
            <p:cNvSpPr>
              <a:spLocks/>
            </p:cNvSpPr>
            <p:nvPr/>
          </p:nvSpPr>
          <p:spPr bwMode="auto">
            <a:xfrm>
              <a:off x="2933" y="1208"/>
              <a:ext cx="134" cy="134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0 h 403"/>
                <a:gd name="T4" fmla="*/ 0 w 403"/>
                <a:gd name="T5" fmla="*/ 0 h 403"/>
                <a:gd name="T6" fmla="*/ 0 w 403"/>
                <a:gd name="T7" fmla="*/ 0 h 403"/>
                <a:gd name="T8" fmla="*/ 0 w 403"/>
                <a:gd name="T9" fmla="*/ 0 h 403"/>
                <a:gd name="T10" fmla="*/ 0 w 403"/>
                <a:gd name="T11" fmla="*/ 0 h 403"/>
                <a:gd name="T12" fmla="*/ 0 w 403"/>
                <a:gd name="T13" fmla="*/ 0 h 403"/>
                <a:gd name="T14" fmla="*/ 0 w 403"/>
                <a:gd name="T15" fmla="*/ 0 h 403"/>
                <a:gd name="T16" fmla="*/ 0 w 403"/>
                <a:gd name="T17" fmla="*/ 0 h 403"/>
                <a:gd name="T18" fmla="*/ 0 w 403"/>
                <a:gd name="T19" fmla="*/ 0 h 403"/>
                <a:gd name="T20" fmla="*/ 0 w 403"/>
                <a:gd name="T21" fmla="*/ 0 h 403"/>
                <a:gd name="T22" fmla="*/ 0 w 403"/>
                <a:gd name="T23" fmla="*/ 0 h 403"/>
                <a:gd name="T24" fmla="*/ 0 w 403"/>
                <a:gd name="T25" fmla="*/ 0 h 403"/>
                <a:gd name="T26" fmla="*/ 0 w 403"/>
                <a:gd name="T27" fmla="*/ 0 h 403"/>
                <a:gd name="T28" fmla="*/ 0 w 403"/>
                <a:gd name="T29" fmla="*/ 0 h 403"/>
                <a:gd name="T30" fmla="*/ 0 w 403"/>
                <a:gd name="T31" fmla="*/ 0 h 403"/>
                <a:gd name="T32" fmla="*/ 0 w 403"/>
                <a:gd name="T33" fmla="*/ 0 h 403"/>
                <a:gd name="T34" fmla="*/ 0 w 403"/>
                <a:gd name="T35" fmla="*/ 0 h 403"/>
                <a:gd name="T36" fmla="*/ 0 w 403"/>
                <a:gd name="T37" fmla="*/ 0 h 403"/>
                <a:gd name="T38" fmla="*/ 0 w 403"/>
                <a:gd name="T39" fmla="*/ 0 h 403"/>
                <a:gd name="T40" fmla="*/ 0 w 403"/>
                <a:gd name="T41" fmla="*/ 0 h 403"/>
                <a:gd name="T42" fmla="*/ 0 w 403"/>
                <a:gd name="T43" fmla="*/ 0 h 403"/>
                <a:gd name="T44" fmla="*/ 0 w 403"/>
                <a:gd name="T45" fmla="*/ 0 h 403"/>
                <a:gd name="T46" fmla="*/ 0 w 403"/>
                <a:gd name="T47" fmla="*/ 0 h 403"/>
                <a:gd name="T48" fmla="*/ 0 w 403"/>
                <a:gd name="T49" fmla="*/ 0 h 403"/>
                <a:gd name="T50" fmla="*/ 0 w 403"/>
                <a:gd name="T51" fmla="*/ 0 h 403"/>
                <a:gd name="T52" fmla="*/ 0 w 403"/>
                <a:gd name="T53" fmla="*/ 0 h 403"/>
                <a:gd name="T54" fmla="*/ 0 w 403"/>
                <a:gd name="T55" fmla="*/ 0 h 403"/>
                <a:gd name="T56" fmla="*/ 0 w 403"/>
                <a:gd name="T57" fmla="*/ 0 h 403"/>
                <a:gd name="T58" fmla="*/ 0 w 403"/>
                <a:gd name="T59" fmla="*/ 0 h 403"/>
                <a:gd name="T60" fmla="*/ 0 w 403"/>
                <a:gd name="T61" fmla="*/ 0 h 403"/>
                <a:gd name="T62" fmla="*/ 0 w 403"/>
                <a:gd name="T63" fmla="*/ 0 h 403"/>
                <a:gd name="T64" fmla="*/ 0 w 403"/>
                <a:gd name="T65" fmla="*/ 0 h 4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3"/>
                <a:gd name="T100" fmla="*/ 0 h 403"/>
                <a:gd name="T101" fmla="*/ 403 w 403"/>
                <a:gd name="T102" fmla="*/ 403 h 4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3" h="403">
                  <a:moveTo>
                    <a:pt x="403" y="201"/>
                  </a:moveTo>
                  <a:lnTo>
                    <a:pt x="399" y="241"/>
                  </a:lnTo>
                  <a:lnTo>
                    <a:pt x="387" y="280"/>
                  </a:lnTo>
                  <a:lnTo>
                    <a:pt x="369" y="314"/>
                  </a:lnTo>
                  <a:lnTo>
                    <a:pt x="345" y="343"/>
                  </a:lnTo>
                  <a:lnTo>
                    <a:pt x="315" y="368"/>
                  </a:lnTo>
                  <a:lnTo>
                    <a:pt x="281" y="387"/>
                  </a:lnTo>
                  <a:lnTo>
                    <a:pt x="242" y="399"/>
                  </a:lnTo>
                  <a:lnTo>
                    <a:pt x="202" y="403"/>
                  </a:lnTo>
                  <a:lnTo>
                    <a:pt x="162" y="399"/>
                  </a:lnTo>
                  <a:lnTo>
                    <a:pt x="123" y="387"/>
                  </a:lnTo>
                  <a:lnTo>
                    <a:pt x="89" y="368"/>
                  </a:lnTo>
                  <a:lnTo>
                    <a:pt x="60" y="343"/>
                  </a:lnTo>
                  <a:lnTo>
                    <a:pt x="35" y="314"/>
                  </a:lnTo>
                  <a:lnTo>
                    <a:pt x="16" y="280"/>
                  </a:lnTo>
                  <a:lnTo>
                    <a:pt x="4" y="241"/>
                  </a:lnTo>
                  <a:lnTo>
                    <a:pt x="0" y="201"/>
                  </a:lnTo>
                  <a:lnTo>
                    <a:pt x="4" y="161"/>
                  </a:lnTo>
                  <a:lnTo>
                    <a:pt x="16" y="122"/>
                  </a:lnTo>
                  <a:lnTo>
                    <a:pt x="35" y="88"/>
                  </a:lnTo>
                  <a:lnTo>
                    <a:pt x="60" y="58"/>
                  </a:lnTo>
                  <a:lnTo>
                    <a:pt x="89" y="34"/>
                  </a:lnTo>
                  <a:lnTo>
                    <a:pt x="123" y="16"/>
                  </a:lnTo>
                  <a:lnTo>
                    <a:pt x="162" y="4"/>
                  </a:lnTo>
                  <a:lnTo>
                    <a:pt x="202" y="0"/>
                  </a:lnTo>
                  <a:lnTo>
                    <a:pt x="242" y="4"/>
                  </a:lnTo>
                  <a:lnTo>
                    <a:pt x="281" y="16"/>
                  </a:lnTo>
                  <a:lnTo>
                    <a:pt x="315" y="34"/>
                  </a:lnTo>
                  <a:lnTo>
                    <a:pt x="345" y="58"/>
                  </a:lnTo>
                  <a:lnTo>
                    <a:pt x="369" y="88"/>
                  </a:lnTo>
                  <a:lnTo>
                    <a:pt x="387" y="122"/>
                  </a:lnTo>
                  <a:lnTo>
                    <a:pt x="399" y="161"/>
                  </a:lnTo>
                  <a:lnTo>
                    <a:pt x="403" y="20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502"/>
            <p:cNvSpPr>
              <a:spLocks/>
            </p:cNvSpPr>
            <p:nvPr/>
          </p:nvSpPr>
          <p:spPr bwMode="auto">
            <a:xfrm>
              <a:off x="3261" y="961"/>
              <a:ext cx="102" cy="102"/>
            </a:xfrm>
            <a:custGeom>
              <a:avLst/>
              <a:gdLst>
                <a:gd name="T0" fmla="*/ 0 w 306"/>
                <a:gd name="T1" fmla="*/ 0 h 306"/>
                <a:gd name="T2" fmla="*/ 0 w 306"/>
                <a:gd name="T3" fmla="*/ 0 h 306"/>
                <a:gd name="T4" fmla="*/ 0 w 306"/>
                <a:gd name="T5" fmla="*/ 0 h 306"/>
                <a:gd name="T6" fmla="*/ 0 w 306"/>
                <a:gd name="T7" fmla="*/ 0 h 306"/>
                <a:gd name="T8" fmla="*/ 0 w 306"/>
                <a:gd name="T9" fmla="*/ 0 h 306"/>
                <a:gd name="T10" fmla="*/ 0 w 306"/>
                <a:gd name="T11" fmla="*/ 0 h 306"/>
                <a:gd name="T12" fmla="*/ 0 w 306"/>
                <a:gd name="T13" fmla="*/ 0 h 306"/>
                <a:gd name="T14" fmla="*/ 0 w 306"/>
                <a:gd name="T15" fmla="*/ 0 h 306"/>
                <a:gd name="T16" fmla="*/ 0 w 306"/>
                <a:gd name="T17" fmla="*/ 0 h 306"/>
                <a:gd name="T18" fmla="*/ 0 w 306"/>
                <a:gd name="T19" fmla="*/ 0 h 306"/>
                <a:gd name="T20" fmla="*/ 0 w 306"/>
                <a:gd name="T21" fmla="*/ 0 h 306"/>
                <a:gd name="T22" fmla="*/ 0 w 306"/>
                <a:gd name="T23" fmla="*/ 0 h 306"/>
                <a:gd name="T24" fmla="*/ 0 w 306"/>
                <a:gd name="T25" fmla="*/ 0 h 306"/>
                <a:gd name="T26" fmla="*/ 0 w 306"/>
                <a:gd name="T27" fmla="*/ 0 h 306"/>
                <a:gd name="T28" fmla="*/ 0 w 306"/>
                <a:gd name="T29" fmla="*/ 0 h 306"/>
                <a:gd name="T30" fmla="*/ 0 w 306"/>
                <a:gd name="T31" fmla="*/ 0 h 306"/>
                <a:gd name="T32" fmla="*/ 0 w 306"/>
                <a:gd name="T33" fmla="*/ 0 h 306"/>
                <a:gd name="T34" fmla="*/ 0 w 306"/>
                <a:gd name="T35" fmla="*/ 0 h 306"/>
                <a:gd name="T36" fmla="*/ 0 w 306"/>
                <a:gd name="T37" fmla="*/ 0 h 306"/>
                <a:gd name="T38" fmla="*/ 0 w 306"/>
                <a:gd name="T39" fmla="*/ 0 h 306"/>
                <a:gd name="T40" fmla="*/ 0 w 306"/>
                <a:gd name="T41" fmla="*/ 0 h 306"/>
                <a:gd name="T42" fmla="*/ 0 w 306"/>
                <a:gd name="T43" fmla="*/ 0 h 306"/>
                <a:gd name="T44" fmla="*/ 0 w 306"/>
                <a:gd name="T45" fmla="*/ 0 h 306"/>
                <a:gd name="T46" fmla="*/ 0 w 306"/>
                <a:gd name="T47" fmla="*/ 0 h 306"/>
                <a:gd name="T48" fmla="*/ 0 w 306"/>
                <a:gd name="T49" fmla="*/ 0 h 306"/>
                <a:gd name="T50" fmla="*/ 0 w 306"/>
                <a:gd name="T51" fmla="*/ 0 h 306"/>
                <a:gd name="T52" fmla="*/ 0 w 306"/>
                <a:gd name="T53" fmla="*/ 0 h 306"/>
                <a:gd name="T54" fmla="*/ 0 w 306"/>
                <a:gd name="T55" fmla="*/ 0 h 306"/>
                <a:gd name="T56" fmla="*/ 0 w 306"/>
                <a:gd name="T57" fmla="*/ 0 h 306"/>
                <a:gd name="T58" fmla="*/ 0 w 306"/>
                <a:gd name="T59" fmla="*/ 0 h 306"/>
                <a:gd name="T60" fmla="*/ 0 w 306"/>
                <a:gd name="T61" fmla="*/ 0 h 306"/>
                <a:gd name="T62" fmla="*/ 0 w 306"/>
                <a:gd name="T63" fmla="*/ 0 h 306"/>
                <a:gd name="T64" fmla="*/ 0 w 306"/>
                <a:gd name="T65" fmla="*/ 0 h 3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6"/>
                <a:gd name="T100" fmla="*/ 0 h 306"/>
                <a:gd name="T101" fmla="*/ 306 w 306"/>
                <a:gd name="T102" fmla="*/ 306 h 3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6" h="306">
                  <a:moveTo>
                    <a:pt x="306" y="153"/>
                  </a:moveTo>
                  <a:lnTo>
                    <a:pt x="303" y="184"/>
                  </a:lnTo>
                  <a:lnTo>
                    <a:pt x="294" y="213"/>
                  </a:lnTo>
                  <a:lnTo>
                    <a:pt x="280" y="239"/>
                  </a:lnTo>
                  <a:lnTo>
                    <a:pt x="261" y="261"/>
                  </a:lnTo>
                  <a:lnTo>
                    <a:pt x="239" y="280"/>
                  </a:lnTo>
                  <a:lnTo>
                    <a:pt x="213" y="294"/>
                  </a:lnTo>
                  <a:lnTo>
                    <a:pt x="184" y="303"/>
                  </a:lnTo>
                  <a:lnTo>
                    <a:pt x="153" y="306"/>
                  </a:lnTo>
                  <a:lnTo>
                    <a:pt x="122" y="303"/>
                  </a:lnTo>
                  <a:lnTo>
                    <a:pt x="94" y="294"/>
                  </a:lnTo>
                  <a:lnTo>
                    <a:pt x="68" y="280"/>
                  </a:lnTo>
                  <a:lnTo>
                    <a:pt x="46" y="261"/>
                  </a:lnTo>
                  <a:lnTo>
                    <a:pt x="26" y="239"/>
                  </a:lnTo>
                  <a:lnTo>
                    <a:pt x="12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6" y="46"/>
                  </a:lnTo>
                  <a:lnTo>
                    <a:pt x="68" y="26"/>
                  </a:lnTo>
                  <a:lnTo>
                    <a:pt x="94" y="12"/>
                  </a:lnTo>
                  <a:lnTo>
                    <a:pt x="122" y="3"/>
                  </a:lnTo>
                  <a:lnTo>
                    <a:pt x="153" y="0"/>
                  </a:lnTo>
                  <a:lnTo>
                    <a:pt x="184" y="3"/>
                  </a:lnTo>
                  <a:lnTo>
                    <a:pt x="213" y="12"/>
                  </a:lnTo>
                  <a:lnTo>
                    <a:pt x="239" y="26"/>
                  </a:lnTo>
                  <a:lnTo>
                    <a:pt x="261" y="46"/>
                  </a:lnTo>
                  <a:lnTo>
                    <a:pt x="280" y="68"/>
                  </a:lnTo>
                  <a:lnTo>
                    <a:pt x="294" y="94"/>
                  </a:lnTo>
                  <a:lnTo>
                    <a:pt x="303" y="122"/>
                  </a:lnTo>
                  <a:lnTo>
                    <a:pt x="306" y="15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503"/>
            <p:cNvSpPr>
              <a:spLocks/>
            </p:cNvSpPr>
            <p:nvPr/>
          </p:nvSpPr>
          <p:spPr bwMode="auto">
            <a:xfrm>
              <a:off x="2945" y="934"/>
              <a:ext cx="393" cy="394"/>
            </a:xfrm>
            <a:custGeom>
              <a:avLst/>
              <a:gdLst>
                <a:gd name="T0" fmla="*/ 0 w 1181"/>
                <a:gd name="T1" fmla="*/ 0 h 1182"/>
                <a:gd name="T2" fmla="*/ 0 w 1181"/>
                <a:gd name="T3" fmla="*/ 0 h 1182"/>
                <a:gd name="T4" fmla="*/ 0 w 1181"/>
                <a:gd name="T5" fmla="*/ 0 h 1182"/>
                <a:gd name="T6" fmla="*/ 0 w 1181"/>
                <a:gd name="T7" fmla="*/ 0 h 1182"/>
                <a:gd name="T8" fmla="*/ 0 w 1181"/>
                <a:gd name="T9" fmla="*/ 0 h 1182"/>
                <a:gd name="T10" fmla="*/ 0 w 1181"/>
                <a:gd name="T11" fmla="*/ 0 h 1182"/>
                <a:gd name="T12" fmla="*/ 0 w 1181"/>
                <a:gd name="T13" fmla="*/ 0 h 1182"/>
                <a:gd name="T14" fmla="*/ 0 w 1181"/>
                <a:gd name="T15" fmla="*/ 0 h 1182"/>
                <a:gd name="T16" fmla="*/ 0 w 1181"/>
                <a:gd name="T17" fmla="*/ 0 h 1182"/>
                <a:gd name="T18" fmla="*/ 0 w 1181"/>
                <a:gd name="T19" fmla="*/ 0 h 1182"/>
                <a:gd name="T20" fmla="*/ 0 w 1181"/>
                <a:gd name="T21" fmla="*/ 0 h 1182"/>
                <a:gd name="T22" fmla="*/ 0 w 1181"/>
                <a:gd name="T23" fmla="*/ 0 h 1182"/>
                <a:gd name="T24" fmla="*/ 0 w 1181"/>
                <a:gd name="T25" fmla="*/ 0 h 1182"/>
                <a:gd name="T26" fmla="*/ 0 w 1181"/>
                <a:gd name="T27" fmla="*/ 0 h 1182"/>
                <a:gd name="T28" fmla="*/ 0 w 1181"/>
                <a:gd name="T29" fmla="*/ 0 h 1182"/>
                <a:gd name="T30" fmla="*/ 0 w 1181"/>
                <a:gd name="T31" fmla="*/ 0 h 1182"/>
                <a:gd name="T32" fmla="*/ 0 w 1181"/>
                <a:gd name="T33" fmla="*/ 0 h 1182"/>
                <a:gd name="T34" fmla="*/ 0 w 1181"/>
                <a:gd name="T35" fmla="*/ 0 h 1182"/>
                <a:gd name="T36" fmla="*/ 0 w 1181"/>
                <a:gd name="T37" fmla="*/ 0 h 1182"/>
                <a:gd name="T38" fmla="*/ 0 w 1181"/>
                <a:gd name="T39" fmla="*/ 0 h 1182"/>
                <a:gd name="T40" fmla="*/ 0 w 1181"/>
                <a:gd name="T41" fmla="*/ 0 h 1182"/>
                <a:gd name="T42" fmla="*/ 0 w 1181"/>
                <a:gd name="T43" fmla="*/ 0 h 1182"/>
                <a:gd name="T44" fmla="*/ 0 w 1181"/>
                <a:gd name="T45" fmla="*/ 0 h 1182"/>
                <a:gd name="T46" fmla="*/ 0 w 1181"/>
                <a:gd name="T47" fmla="*/ 0 h 1182"/>
                <a:gd name="T48" fmla="*/ 0 w 1181"/>
                <a:gd name="T49" fmla="*/ 0 h 1182"/>
                <a:gd name="T50" fmla="*/ 0 w 1181"/>
                <a:gd name="T51" fmla="*/ 0 h 1182"/>
                <a:gd name="T52" fmla="*/ 0 w 1181"/>
                <a:gd name="T53" fmla="*/ 0 h 1182"/>
                <a:gd name="T54" fmla="*/ 0 w 1181"/>
                <a:gd name="T55" fmla="*/ 0 h 1182"/>
                <a:gd name="T56" fmla="*/ 0 w 1181"/>
                <a:gd name="T57" fmla="*/ 0 h 1182"/>
                <a:gd name="T58" fmla="*/ 0 w 1181"/>
                <a:gd name="T59" fmla="*/ 0 h 1182"/>
                <a:gd name="T60" fmla="*/ 0 w 1181"/>
                <a:gd name="T61" fmla="*/ 0 h 1182"/>
                <a:gd name="T62" fmla="*/ 0 w 1181"/>
                <a:gd name="T63" fmla="*/ 0 h 1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81"/>
                <a:gd name="T97" fmla="*/ 0 h 1182"/>
                <a:gd name="T98" fmla="*/ 1181 w 1181"/>
                <a:gd name="T99" fmla="*/ 1182 h 1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81" h="1182">
                  <a:moveTo>
                    <a:pt x="1181" y="591"/>
                  </a:moveTo>
                  <a:lnTo>
                    <a:pt x="1179" y="652"/>
                  </a:lnTo>
                  <a:lnTo>
                    <a:pt x="1170" y="710"/>
                  </a:lnTo>
                  <a:lnTo>
                    <a:pt x="1155" y="767"/>
                  </a:lnTo>
                  <a:lnTo>
                    <a:pt x="1135" y="821"/>
                  </a:lnTo>
                  <a:lnTo>
                    <a:pt x="1110" y="872"/>
                  </a:lnTo>
                  <a:lnTo>
                    <a:pt x="1080" y="921"/>
                  </a:lnTo>
                  <a:lnTo>
                    <a:pt x="1046" y="967"/>
                  </a:lnTo>
                  <a:lnTo>
                    <a:pt x="1009" y="1008"/>
                  </a:lnTo>
                  <a:lnTo>
                    <a:pt x="966" y="1047"/>
                  </a:lnTo>
                  <a:lnTo>
                    <a:pt x="921" y="1081"/>
                  </a:lnTo>
                  <a:lnTo>
                    <a:pt x="872" y="1110"/>
                  </a:lnTo>
                  <a:lnTo>
                    <a:pt x="821" y="1135"/>
                  </a:lnTo>
                  <a:lnTo>
                    <a:pt x="767" y="1156"/>
                  </a:lnTo>
                  <a:lnTo>
                    <a:pt x="710" y="1170"/>
                  </a:lnTo>
                  <a:lnTo>
                    <a:pt x="651" y="1179"/>
                  </a:lnTo>
                  <a:lnTo>
                    <a:pt x="591" y="1182"/>
                  </a:lnTo>
                  <a:lnTo>
                    <a:pt x="530" y="1179"/>
                  </a:lnTo>
                  <a:lnTo>
                    <a:pt x="471" y="1170"/>
                  </a:lnTo>
                  <a:lnTo>
                    <a:pt x="414" y="1156"/>
                  </a:lnTo>
                  <a:lnTo>
                    <a:pt x="360" y="1135"/>
                  </a:lnTo>
                  <a:lnTo>
                    <a:pt x="310" y="1110"/>
                  </a:lnTo>
                  <a:lnTo>
                    <a:pt x="260" y="1081"/>
                  </a:lnTo>
                  <a:lnTo>
                    <a:pt x="215" y="1047"/>
                  </a:lnTo>
                  <a:lnTo>
                    <a:pt x="174" y="1008"/>
                  </a:lnTo>
                  <a:lnTo>
                    <a:pt x="135" y="967"/>
                  </a:lnTo>
                  <a:lnTo>
                    <a:pt x="101" y="921"/>
                  </a:lnTo>
                  <a:lnTo>
                    <a:pt x="71" y="872"/>
                  </a:lnTo>
                  <a:lnTo>
                    <a:pt x="47" y="821"/>
                  </a:lnTo>
                  <a:lnTo>
                    <a:pt x="26" y="767"/>
                  </a:lnTo>
                  <a:lnTo>
                    <a:pt x="12" y="710"/>
                  </a:lnTo>
                  <a:lnTo>
                    <a:pt x="3" y="652"/>
                  </a:lnTo>
                  <a:lnTo>
                    <a:pt x="0" y="591"/>
                  </a:lnTo>
                  <a:lnTo>
                    <a:pt x="3" y="530"/>
                  </a:lnTo>
                  <a:lnTo>
                    <a:pt x="12" y="472"/>
                  </a:lnTo>
                  <a:lnTo>
                    <a:pt x="26" y="415"/>
                  </a:lnTo>
                  <a:lnTo>
                    <a:pt x="47" y="360"/>
                  </a:lnTo>
                  <a:lnTo>
                    <a:pt x="71" y="310"/>
                  </a:lnTo>
                  <a:lnTo>
                    <a:pt x="101" y="261"/>
                  </a:lnTo>
                  <a:lnTo>
                    <a:pt x="135" y="215"/>
                  </a:lnTo>
                  <a:lnTo>
                    <a:pt x="174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10" y="72"/>
                  </a:lnTo>
                  <a:lnTo>
                    <a:pt x="360" y="47"/>
                  </a:lnTo>
                  <a:lnTo>
                    <a:pt x="414" y="26"/>
                  </a:lnTo>
                  <a:lnTo>
                    <a:pt x="471" y="12"/>
                  </a:lnTo>
                  <a:lnTo>
                    <a:pt x="530" y="3"/>
                  </a:lnTo>
                  <a:lnTo>
                    <a:pt x="591" y="0"/>
                  </a:lnTo>
                  <a:lnTo>
                    <a:pt x="651" y="3"/>
                  </a:lnTo>
                  <a:lnTo>
                    <a:pt x="710" y="12"/>
                  </a:lnTo>
                  <a:lnTo>
                    <a:pt x="767" y="26"/>
                  </a:lnTo>
                  <a:lnTo>
                    <a:pt x="821" y="47"/>
                  </a:lnTo>
                  <a:lnTo>
                    <a:pt x="872" y="72"/>
                  </a:lnTo>
                  <a:lnTo>
                    <a:pt x="921" y="101"/>
                  </a:lnTo>
                  <a:lnTo>
                    <a:pt x="966" y="135"/>
                  </a:lnTo>
                  <a:lnTo>
                    <a:pt x="1009" y="173"/>
                  </a:lnTo>
                  <a:lnTo>
                    <a:pt x="1046" y="215"/>
                  </a:lnTo>
                  <a:lnTo>
                    <a:pt x="1080" y="261"/>
                  </a:lnTo>
                  <a:lnTo>
                    <a:pt x="1110" y="310"/>
                  </a:lnTo>
                  <a:lnTo>
                    <a:pt x="1135" y="360"/>
                  </a:lnTo>
                  <a:lnTo>
                    <a:pt x="1155" y="415"/>
                  </a:lnTo>
                  <a:lnTo>
                    <a:pt x="1170" y="472"/>
                  </a:lnTo>
                  <a:lnTo>
                    <a:pt x="1179" y="530"/>
                  </a:lnTo>
                  <a:lnTo>
                    <a:pt x="1181" y="59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50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505"/>
            <p:cNvSpPr>
              <a:spLocks/>
            </p:cNvSpPr>
            <p:nvPr/>
          </p:nvSpPr>
          <p:spPr bwMode="auto">
            <a:xfrm>
              <a:off x="2979" y="964"/>
              <a:ext cx="308" cy="344"/>
            </a:xfrm>
            <a:custGeom>
              <a:avLst/>
              <a:gdLst>
                <a:gd name="T0" fmla="*/ 0 w 922"/>
                <a:gd name="T1" fmla="*/ 0 h 1032"/>
                <a:gd name="T2" fmla="*/ 0 w 922"/>
                <a:gd name="T3" fmla="*/ 0 h 1032"/>
                <a:gd name="T4" fmla="*/ 0 w 922"/>
                <a:gd name="T5" fmla="*/ 0 h 1032"/>
                <a:gd name="T6" fmla="*/ 0 w 922"/>
                <a:gd name="T7" fmla="*/ 0 h 1032"/>
                <a:gd name="T8" fmla="*/ 0 w 922"/>
                <a:gd name="T9" fmla="*/ 0 h 1032"/>
                <a:gd name="T10" fmla="*/ 0 w 922"/>
                <a:gd name="T11" fmla="*/ 0 h 1032"/>
                <a:gd name="T12" fmla="*/ 0 w 922"/>
                <a:gd name="T13" fmla="*/ 0 h 1032"/>
                <a:gd name="T14" fmla="*/ 0 w 922"/>
                <a:gd name="T15" fmla="*/ 0 h 1032"/>
                <a:gd name="T16" fmla="*/ 0 w 922"/>
                <a:gd name="T17" fmla="*/ 0 h 1032"/>
                <a:gd name="T18" fmla="*/ 0 w 922"/>
                <a:gd name="T19" fmla="*/ 0 h 1032"/>
                <a:gd name="T20" fmla="*/ 0 w 922"/>
                <a:gd name="T21" fmla="*/ 0 h 1032"/>
                <a:gd name="T22" fmla="*/ 0 w 922"/>
                <a:gd name="T23" fmla="*/ 0 h 1032"/>
                <a:gd name="T24" fmla="*/ 0 w 922"/>
                <a:gd name="T25" fmla="*/ 0 h 1032"/>
                <a:gd name="T26" fmla="*/ 0 w 922"/>
                <a:gd name="T27" fmla="*/ 0 h 1032"/>
                <a:gd name="T28" fmla="*/ 0 w 922"/>
                <a:gd name="T29" fmla="*/ 0 h 1032"/>
                <a:gd name="T30" fmla="*/ 0 w 922"/>
                <a:gd name="T31" fmla="*/ 0 h 1032"/>
                <a:gd name="T32" fmla="*/ 0 w 922"/>
                <a:gd name="T33" fmla="*/ 0 h 1032"/>
                <a:gd name="T34" fmla="*/ 0 w 922"/>
                <a:gd name="T35" fmla="*/ 0 h 1032"/>
                <a:gd name="T36" fmla="*/ 0 w 922"/>
                <a:gd name="T37" fmla="*/ 0 h 1032"/>
                <a:gd name="T38" fmla="*/ 0 w 922"/>
                <a:gd name="T39" fmla="*/ 0 h 1032"/>
                <a:gd name="T40" fmla="*/ 0 w 922"/>
                <a:gd name="T41" fmla="*/ 0 h 1032"/>
                <a:gd name="T42" fmla="*/ 0 w 922"/>
                <a:gd name="T43" fmla="*/ 0 h 1032"/>
                <a:gd name="T44" fmla="*/ 0 w 922"/>
                <a:gd name="T45" fmla="*/ 0 h 1032"/>
                <a:gd name="T46" fmla="*/ 0 w 922"/>
                <a:gd name="T47" fmla="*/ 0 h 1032"/>
                <a:gd name="T48" fmla="*/ 0 w 922"/>
                <a:gd name="T49" fmla="*/ 0 h 1032"/>
                <a:gd name="T50" fmla="*/ 0 w 922"/>
                <a:gd name="T51" fmla="*/ 0 h 1032"/>
                <a:gd name="T52" fmla="*/ 0 w 922"/>
                <a:gd name="T53" fmla="*/ 0 h 1032"/>
                <a:gd name="T54" fmla="*/ 0 w 922"/>
                <a:gd name="T55" fmla="*/ 0 h 1032"/>
                <a:gd name="T56" fmla="*/ 0 w 922"/>
                <a:gd name="T57" fmla="*/ 0 h 1032"/>
                <a:gd name="T58" fmla="*/ 0 w 922"/>
                <a:gd name="T59" fmla="*/ 0 h 1032"/>
                <a:gd name="T60" fmla="*/ 0 w 922"/>
                <a:gd name="T61" fmla="*/ 0 h 1032"/>
                <a:gd name="T62" fmla="*/ 0 w 922"/>
                <a:gd name="T63" fmla="*/ 0 h 1032"/>
                <a:gd name="T64" fmla="*/ 0 w 922"/>
                <a:gd name="T65" fmla="*/ 0 h 1032"/>
                <a:gd name="T66" fmla="*/ 0 w 922"/>
                <a:gd name="T67" fmla="*/ 0 h 1032"/>
                <a:gd name="T68" fmla="*/ 0 w 922"/>
                <a:gd name="T69" fmla="*/ 0 h 1032"/>
                <a:gd name="T70" fmla="*/ 0 w 922"/>
                <a:gd name="T71" fmla="*/ 0 h 1032"/>
                <a:gd name="T72" fmla="*/ 0 w 922"/>
                <a:gd name="T73" fmla="*/ 0 h 1032"/>
                <a:gd name="T74" fmla="*/ 0 w 922"/>
                <a:gd name="T75" fmla="*/ 0 h 1032"/>
                <a:gd name="T76" fmla="*/ 0 w 922"/>
                <a:gd name="T77" fmla="*/ 0 h 1032"/>
                <a:gd name="T78" fmla="*/ 0 w 922"/>
                <a:gd name="T79" fmla="*/ 0 h 1032"/>
                <a:gd name="T80" fmla="*/ 0 w 922"/>
                <a:gd name="T81" fmla="*/ 0 h 1032"/>
                <a:gd name="T82" fmla="*/ 0 w 922"/>
                <a:gd name="T83" fmla="*/ 0 h 1032"/>
                <a:gd name="T84" fmla="*/ 0 w 922"/>
                <a:gd name="T85" fmla="*/ 0 h 1032"/>
                <a:gd name="T86" fmla="*/ 0 w 922"/>
                <a:gd name="T87" fmla="*/ 0 h 1032"/>
                <a:gd name="T88" fmla="*/ 0 w 922"/>
                <a:gd name="T89" fmla="*/ 0 h 1032"/>
                <a:gd name="T90" fmla="*/ 0 w 922"/>
                <a:gd name="T91" fmla="*/ 0 h 10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2"/>
                <a:gd name="T139" fmla="*/ 0 h 1032"/>
                <a:gd name="T140" fmla="*/ 922 w 922"/>
                <a:gd name="T141" fmla="*/ 1032 h 10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2" h="1032">
                  <a:moveTo>
                    <a:pt x="885" y="112"/>
                  </a:moveTo>
                  <a:lnTo>
                    <a:pt x="787" y="80"/>
                  </a:lnTo>
                  <a:lnTo>
                    <a:pt x="782" y="68"/>
                  </a:lnTo>
                  <a:lnTo>
                    <a:pt x="774" y="59"/>
                  </a:lnTo>
                  <a:lnTo>
                    <a:pt x="765" y="52"/>
                  </a:lnTo>
                  <a:lnTo>
                    <a:pt x="753" y="46"/>
                  </a:lnTo>
                  <a:lnTo>
                    <a:pt x="621" y="2"/>
                  </a:lnTo>
                  <a:lnTo>
                    <a:pt x="616" y="1"/>
                  </a:lnTo>
                  <a:lnTo>
                    <a:pt x="610" y="0"/>
                  </a:lnTo>
                  <a:lnTo>
                    <a:pt x="604" y="0"/>
                  </a:lnTo>
                  <a:lnTo>
                    <a:pt x="598" y="0"/>
                  </a:lnTo>
                  <a:lnTo>
                    <a:pt x="180" y="44"/>
                  </a:lnTo>
                  <a:lnTo>
                    <a:pt x="169" y="45"/>
                  </a:lnTo>
                  <a:lnTo>
                    <a:pt x="160" y="49"/>
                  </a:lnTo>
                  <a:lnTo>
                    <a:pt x="152" y="54"/>
                  </a:lnTo>
                  <a:lnTo>
                    <a:pt x="146" y="61"/>
                  </a:lnTo>
                  <a:lnTo>
                    <a:pt x="139" y="70"/>
                  </a:lnTo>
                  <a:lnTo>
                    <a:pt x="136" y="77"/>
                  </a:lnTo>
                  <a:lnTo>
                    <a:pt x="133" y="88"/>
                  </a:lnTo>
                  <a:lnTo>
                    <a:pt x="132" y="98"/>
                  </a:lnTo>
                  <a:lnTo>
                    <a:pt x="132" y="515"/>
                  </a:lnTo>
                  <a:lnTo>
                    <a:pt x="133" y="526"/>
                  </a:lnTo>
                  <a:lnTo>
                    <a:pt x="136" y="535"/>
                  </a:lnTo>
                  <a:lnTo>
                    <a:pt x="139" y="542"/>
                  </a:lnTo>
                  <a:lnTo>
                    <a:pt x="145" y="550"/>
                  </a:lnTo>
                  <a:lnTo>
                    <a:pt x="151" y="557"/>
                  </a:lnTo>
                  <a:lnTo>
                    <a:pt x="159" y="563"/>
                  </a:lnTo>
                  <a:lnTo>
                    <a:pt x="168" y="567"/>
                  </a:lnTo>
                  <a:lnTo>
                    <a:pt x="177" y="570"/>
                  </a:lnTo>
                  <a:lnTo>
                    <a:pt x="199" y="572"/>
                  </a:lnTo>
                  <a:lnTo>
                    <a:pt x="198" y="575"/>
                  </a:lnTo>
                  <a:lnTo>
                    <a:pt x="198" y="577"/>
                  </a:lnTo>
                  <a:lnTo>
                    <a:pt x="198" y="579"/>
                  </a:lnTo>
                  <a:lnTo>
                    <a:pt x="198" y="581"/>
                  </a:lnTo>
                  <a:lnTo>
                    <a:pt x="198" y="618"/>
                  </a:lnTo>
                  <a:lnTo>
                    <a:pt x="193" y="616"/>
                  </a:lnTo>
                  <a:lnTo>
                    <a:pt x="187" y="616"/>
                  </a:lnTo>
                  <a:lnTo>
                    <a:pt x="181" y="616"/>
                  </a:lnTo>
                  <a:lnTo>
                    <a:pt x="176" y="618"/>
                  </a:lnTo>
                  <a:lnTo>
                    <a:pt x="171" y="618"/>
                  </a:lnTo>
                  <a:lnTo>
                    <a:pt x="165" y="620"/>
                  </a:lnTo>
                  <a:lnTo>
                    <a:pt x="161" y="623"/>
                  </a:lnTo>
                  <a:lnTo>
                    <a:pt x="156" y="625"/>
                  </a:lnTo>
                  <a:lnTo>
                    <a:pt x="24" y="713"/>
                  </a:lnTo>
                  <a:lnTo>
                    <a:pt x="14" y="721"/>
                  </a:lnTo>
                  <a:lnTo>
                    <a:pt x="6" y="731"/>
                  </a:lnTo>
                  <a:lnTo>
                    <a:pt x="1" y="744"/>
                  </a:lnTo>
                  <a:lnTo>
                    <a:pt x="0" y="757"/>
                  </a:lnTo>
                  <a:lnTo>
                    <a:pt x="0" y="801"/>
                  </a:lnTo>
                  <a:lnTo>
                    <a:pt x="1" y="816"/>
                  </a:lnTo>
                  <a:lnTo>
                    <a:pt x="7" y="829"/>
                  </a:lnTo>
                  <a:lnTo>
                    <a:pt x="15" y="839"/>
                  </a:lnTo>
                  <a:lnTo>
                    <a:pt x="25" y="848"/>
                  </a:lnTo>
                  <a:lnTo>
                    <a:pt x="312" y="1024"/>
                  </a:lnTo>
                  <a:lnTo>
                    <a:pt x="318" y="1028"/>
                  </a:lnTo>
                  <a:lnTo>
                    <a:pt x="326" y="1029"/>
                  </a:lnTo>
                  <a:lnTo>
                    <a:pt x="334" y="1032"/>
                  </a:lnTo>
                  <a:lnTo>
                    <a:pt x="342" y="1032"/>
                  </a:lnTo>
                  <a:lnTo>
                    <a:pt x="348" y="1031"/>
                  </a:lnTo>
                  <a:lnTo>
                    <a:pt x="356" y="1029"/>
                  </a:lnTo>
                  <a:lnTo>
                    <a:pt x="364" y="1027"/>
                  </a:lnTo>
                  <a:lnTo>
                    <a:pt x="370" y="1023"/>
                  </a:lnTo>
                  <a:lnTo>
                    <a:pt x="568" y="891"/>
                  </a:lnTo>
                  <a:lnTo>
                    <a:pt x="577" y="882"/>
                  </a:lnTo>
                  <a:lnTo>
                    <a:pt x="585" y="871"/>
                  </a:lnTo>
                  <a:lnTo>
                    <a:pt x="590" y="858"/>
                  </a:lnTo>
                  <a:lnTo>
                    <a:pt x="591" y="845"/>
                  </a:lnTo>
                  <a:lnTo>
                    <a:pt x="591" y="788"/>
                  </a:lnTo>
                  <a:lnTo>
                    <a:pt x="601" y="790"/>
                  </a:lnTo>
                  <a:lnTo>
                    <a:pt x="610" y="790"/>
                  </a:lnTo>
                  <a:lnTo>
                    <a:pt x="617" y="788"/>
                  </a:lnTo>
                  <a:lnTo>
                    <a:pt x="626" y="786"/>
                  </a:lnTo>
                  <a:lnTo>
                    <a:pt x="823" y="698"/>
                  </a:lnTo>
                  <a:lnTo>
                    <a:pt x="838" y="689"/>
                  </a:lnTo>
                  <a:lnTo>
                    <a:pt x="848" y="677"/>
                  </a:lnTo>
                  <a:lnTo>
                    <a:pt x="853" y="663"/>
                  </a:lnTo>
                  <a:lnTo>
                    <a:pt x="856" y="647"/>
                  </a:lnTo>
                  <a:lnTo>
                    <a:pt x="856" y="559"/>
                  </a:lnTo>
                  <a:lnTo>
                    <a:pt x="854" y="548"/>
                  </a:lnTo>
                  <a:lnTo>
                    <a:pt x="851" y="536"/>
                  </a:lnTo>
                  <a:lnTo>
                    <a:pt x="844" y="527"/>
                  </a:lnTo>
                  <a:lnTo>
                    <a:pt x="835" y="518"/>
                  </a:lnTo>
                  <a:lnTo>
                    <a:pt x="885" y="501"/>
                  </a:lnTo>
                  <a:lnTo>
                    <a:pt x="901" y="493"/>
                  </a:lnTo>
                  <a:lnTo>
                    <a:pt x="911" y="480"/>
                  </a:lnTo>
                  <a:lnTo>
                    <a:pt x="919" y="466"/>
                  </a:lnTo>
                  <a:lnTo>
                    <a:pt x="922" y="449"/>
                  </a:lnTo>
                  <a:lnTo>
                    <a:pt x="922" y="164"/>
                  </a:lnTo>
                  <a:lnTo>
                    <a:pt x="919" y="147"/>
                  </a:lnTo>
                  <a:lnTo>
                    <a:pt x="911" y="132"/>
                  </a:lnTo>
                  <a:lnTo>
                    <a:pt x="901" y="120"/>
                  </a:lnTo>
                  <a:lnTo>
                    <a:pt x="885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506"/>
            <p:cNvSpPr>
              <a:spLocks/>
            </p:cNvSpPr>
            <p:nvPr/>
          </p:nvSpPr>
          <p:spPr bwMode="auto">
            <a:xfrm>
              <a:off x="3251" y="912"/>
              <a:ext cx="42" cy="42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0 h 126"/>
                <a:gd name="T4" fmla="*/ 0 w 127"/>
                <a:gd name="T5" fmla="*/ 0 h 126"/>
                <a:gd name="T6" fmla="*/ 0 w 127"/>
                <a:gd name="T7" fmla="*/ 0 h 126"/>
                <a:gd name="T8" fmla="*/ 0 w 127"/>
                <a:gd name="T9" fmla="*/ 0 h 126"/>
                <a:gd name="T10" fmla="*/ 0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  <a:gd name="T16" fmla="*/ 0 w 127"/>
                <a:gd name="T17" fmla="*/ 0 h 126"/>
                <a:gd name="T18" fmla="*/ 0 w 127"/>
                <a:gd name="T19" fmla="*/ 0 h 126"/>
                <a:gd name="T20" fmla="*/ 0 w 127"/>
                <a:gd name="T21" fmla="*/ 0 h 126"/>
                <a:gd name="T22" fmla="*/ 0 w 127"/>
                <a:gd name="T23" fmla="*/ 0 h 126"/>
                <a:gd name="T24" fmla="*/ 0 w 127"/>
                <a:gd name="T25" fmla="*/ 0 h 126"/>
                <a:gd name="T26" fmla="*/ 0 w 127"/>
                <a:gd name="T27" fmla="*/ 0 h 126"/>
                <a:gd name="T28" fmla="*/ 0 w 127"/>
                <a:gd name="T29" fmla="*/ 0 h 126"/>
                <a:gd name="T30" fmla="*/ 0 w 127"/>
                <a:gd name="T31" fmla="*/ 0 h 126"/>
                <a:gd name="T32" fmla="*/ 0 w 127"/>
                <a:gd name="T33" fmla="*/ 0 h 126"/>
                <a:gd name="T34" fmla="*/ 0 w 127"/>
                <a:gd name="T35" fmla="*/ 0 h 126"/>
                <a:gd name="T36" fmla="*/ 0 w 127"/>
                <a:gd name="T37" fmla="*/ 0 h 126"/>
                <a:gd name="T38" fmla="*/ 0 w 127"/>
                <a:gd name="T39" fmla="*/ 0 h 126"/>
                <a:gd name="T40" fmla="*/ 0 w 127"/>
                <a:gd name="T41" fmla="*/ 0 h 126"/>
                <a:gd name="T42" fmla="*/ 0 w 127"/>
                <a:gd name="T43" fmla="*/ 0 h 126"/>
                <a:gd name="T44" fmla="*/ 0 w 127"/>
                <a:gd name="T45" fmla="*/ 0 h 126"/>
                <a:gd name="T46" fmla="*/ 0 w 127"/>
                <a:gd name="T47" fmla="*/ 0 h 126"/>
                <a:gd name="T48" fmla="*/ 0 w 127"/>
                <a:gd name="T49" fmla="*/ 0 h 126"/>
                <a:gd name="T50" fmla="*/ 0 w 127"/>
                <a:gd name="T51" fmla="*/ 0 h 126"/>
                <a:gd name="T52" fmla="*/ 0 w 127"/>
                <a:gd name="T53" fmla="*/ 0 h 126"/>
                <a:gd name="T54" fmla="*/ 0 w 127"/>
                <a:gd name="T55" fmla="*/ 0 h 126"/>
                <a:gd name="T56" fmla="*/ 0 w 127"/>
                <a:gd name="T57" fmla="*/ 0 h 126"/>
                <a:gd name="T58" fmla="*/ 0 w 127"/>
                <a:gd name="T59" fmla="*/ 0 h 126"/>
                <a:gd name="T60" fmla="*/ 0 w 127"/>
                <a:gd name="T61" fmla="*/ 0 h 126"/>
                <a:gd name="T62" fmla="*/ 0 w 127"/>
                <a:gd name="T63" fmla="*/ 0 h 126"/>
                <a:gd name="T64" fmla="*/ 0 w 127"/>
                <a:gd name="T65" fmla="*/ 0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26"/>
                <a:gd name="T101" fmla="*/ 127 w 127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26">
                  <a:moveTo>
                    <a:pt x="127" y="63"/>
                  </a:moveTo>
                  <a:lnTo>
                    <a:pt x="126" y="76"/>
                  </a:lnTo>
                  <a:lnTo>
                    <a:pt x="122" y="87"/>
                  </a:lnTo>
                  <a:lnTo>
                    <a:pt x="117" y="98"/>
                  </a:lnTo>
                  <a:lnTo>
                    <a:pt x="109" y="108"/>
                  </a:lnTo>
                  <a:lnTo>
                    <a:pt x="99" y="115"/>
                  </a:lnTo>
                  <a:lnTo>
                    <a:pt x="88" y="120"/>
                  </a:lnTo>
                  <a:lnTo>
                    <a:pt x="77" y="124"/>
                  </a:lnTo>
                  <a:lnTo>
                    <a:pt x="64" y="126"/>
                  </a:lnTo>
                  <a:lnTo>
                    <a:pt x="51" y="124"/>
                  </a:lnTo>
                  <a:lnTo>
                    <a:pt x="39" y="120"/>
                  </a:lnTo>
                  <a:lnTo>
                    <a:pt x="29" y="115"/>
                  </a:lnTo>
                  <a:lnTo>
                    <a:pt x="18" y="108"/>
                  </a:lnTo>
                  <a:lnTo>
                    <a:pt x="11" y="98"/>
                  </a:lnTo>
                  <a:lnTo>
                    <a:pt x="5" y="87"/>
                  </a:lnTo>
                  <a:lnTo>
                    <a:pt x="2" y="76"/>
                  </a:lnTo>
                  <a:lnTo>
                    <a:pt x="0" y="63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1" y="28"/>
                  </a:lnTo>
                  <a:lnTo>
                    <a:pt x="18" y="18"/>
                  </a:lnTo>
                  <a:lnTo>
                    <a:pt x="29" y="10"/>
                  </a:lnTo>
                  <a:lnTo>
                    <a:pt x="39" y="5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77" y="1"/>
                  </a:lnTo>
                  <a:lnTo>
                    <a:pt x="88" y="5"/>
                  </a:lnTo>
                  <a:lnTo>
                    <a:pt x="99" y="10"/>
                  </a:lnTo>
                  <a:lnTo>
                    <a:pt x="109" y="18"/>
                  </a:lnTo>
                  <a:lnTo>
                    <a:pt x="117" y="28"/>
                  </a:lnTo>
                  <a:lnTo>
                    <a:pt x="122" y="39"/>
                  </a:lnTo>
                  <a:lnTo>
                    <a:pt x="126" y="51"/>
                  </a:lnTo>
                  <a:lnTo>
                    <a:pt x="127" y="6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507"/>
            <p:cNvSpPr>
              <a:spLocks/>
            </p:cNvSpPr>
            <p:nvPr/>
          </p:nvSpPr>
          <p:spPr bwMode="auto">
            <a:xfrm>
              <a:off x="3063" y="1121"/>
              <a:ext cx="184" cy="88"/>
            </a:xfrm>
            <a:custGeom>
              <a:avLst/>
              <a:gdLst>
                <a:gd name="T0" fmla="*/ 0 w 551"/>
                <a:gd name="T1" fmla="*/ 0 h 264"/>
                <a:gd name="T2" fmla="*/ 0 w 551"/>
                <a:gd name="T3" fmla="*/ 0 h 264"/>
                <a:gd name="T4" fmla="*/ 0 w 551"/>
                <a:gd name="T5" fmla="*/ 0 h 264"/>
                <a:gd name="T6" fmla="*/ 0 w 551"/>
                <a:gd name="T7" fmla="*/ 0 h 264"/>
                <a:gd name="T8" fmla="*/ 0 w 551"/>
                <a:gd name="T9" fmla="*/ 0 h 264"/>
                <a:gd name="T10" fmla="*/ 0 w 551"/>
                <a:gd name="T11" fmla="*/ 0 h 264"/>
                <a:gd name="T12" fmla="*/ 0 w 551"/>
                <a:gd name="T13" fmla="*/ 0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264"/>
                <a:gd name="T23" fmla="*/ 551 w 551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264">
                  <a:moveTo>
                    <a:pt x="551" y="88"/>
                  </a:moveTo>
                  <a:lnTo>
                    <a:pt x="264" y="0"/>
                  </a:lnTo>
                  <a:lnTo>
                    <a:pt x="0" y="110"/>
                  </a:lnTo>
                  <a:lnTo>
                    <a:pt x="0" y="176"/>
                  </a:lnTo>
                  <a:lnTo>
                    <a:pt x="352" y="264"/>
                  </a:lnTo>
                  <a:lnTo>
                    <a:pt x="551" y="176"/>
                  </a:lnTo>
                  <a:lnTo>
                    <a:pt x="551" y="88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508"/>
            <p:cNvSpPr>
              <a:spLocks/>
            </p:cNvSpPr>
            <p:nvPr/>
          </p:nvSpPr>
          <p:spPr bwMode="auto">
            <a:xfrm>
              <a:off x="3063" y="1152"/>
              <a:ext cx="186" cy="36"/>
            </a:xfrm>
            <a:custGeom>
              <a:avLst/>
              <a:gdLst>
                <a:gd name="T0" fmla="*/ 0 w 560"/>
                <a:gd name="T1" fmla="*/ 0 h 110"/>
                <a:gd name="T2" fmla="*/ 0 w 560"/>
                <a:gd name="T3" fmla="*/ 0 h 110"/>
                <a:gd name="T4" fmla="*/ 0 w 560"/>
                <a:gd name="T5" fmla="*/ 0 h 110"/>
                <a:gd name="T6" fmla="*/ 0 w 560"/>
                <a:gd name="T7" fmla="*/ 0 h 110"/>
                <a:gd name="T8" fmla="*/ 0 w 560"/>
                <a:gd name="T9" fmla="*/ 0 h 110"/>
                <a:gd name="T10" fmla="*/ 0 w 560"/>
                <a:gd name="T11" fmla="*/ 0 h 110"/>
                <a:gd name="T12" fmla="*/ 0 w 560"/>
                <a:gd name="T13" fmla="*/ 0 h 110"/>
                <a:gd name="T14" fmla="*/ 0 w 560"/>
                <a:gd name="T15" fmla="*/ 0 h 110"/>
                <a:gd name="T16" fmla="*/ 0 w 560"/>
                <a:gd name="T17" fmla="*/ 0 h 110"/>
                <a:gd name="T18" fmla="*/ 0 w 560"/>
                <a:gd name="T19" fmla="*/ 0 h 110"/>
                <a:gd name="T20" fmla="*/ 0 w 560"/>
                <a:gd name="T21" fmla="*/ 0 h 110"/>
                <a:gd name="T22" fmla="*/ 0 w 560"/>
                <a:gd name="T23" fmla="*/ 0 h 110"/>
                <a:gd name="T24" fmla="*/ 0 w 560"/>
                <a:gd name="T25" fmla="*/ 0 h 110"/>
                <a:gd name="T26" fmla="*/ 0 w 560"/>
                <a:gd name="T27" fmla="*/ 0 h 110"/>
                <a:gd name="T28" fmla="*/ 0 w 560"/>
                <a:gd name="T29" fmla="*/ 0 h 110"/>
                <a:gd name="T30" fmla="*/ 0 w 560"/>
                <a:gd name="T31" fmla="*/ 0 h 110"/>
                <a:gd name="T32" fmla="*/ 0 w 560"/>
                <a:gd name="T33" fmla="*/ 0 h 110"/>
                <a:gd name="T34" fmla="*/ 0 w 560"/>
                <a:gd name="T35" fmla="*/ 0 h 110"/>
                <a:gd name="T36" fmla="*/ 0 w 560"/>
                <a:gd name="T37" fmla="*/ 0 h 110"/>
                <a:gd name="T38" fmla="*/ 0 w 560"/>
                <a:gd name="T39" fmla="*/ 0 h 110"/>
                <a:gd name="T40" fmla="*/ 0 w 560"/>
                <a:gd name="T41" fmla="*/ 0 h 110"/>
                <a:gd name="T42" fmla="*/ 0 w 560"/>
                <a:gd name="T43" fmla="*/ 0 h 110"/>
                <a:gd name="T44" fmla="*/ 0 w 560"/>
                <a:gd name="T45" fmla="*/ 0 h 110"/>
                <a:gd name="T46" fmla="*/ 0 w 560"/>
                <a:gd name="T47" fmla="*/ 0 h 110"/>
                <a:gd name="T48" fmla="*/ 0 w 560"/>
                <a:gd name="T49" fmla="*/ 0 h 110"/>
                <a:gd name="T50" fmla="*/ 0 w 560"/>
                <a:gd name="T51" fmla="*/ 0 h 110"/>
                <a:gd name="T52" fmla="*/ 0 w 560"/>
                <a:gd name="T53" fmla="*/ 0 h 110"/>
                <a:gd name="T54" fmla="*/ 0 w 560"/>
                <a:gd name="T55" fmla="*/ 0 h 110"/>
                <a:gd name="T56" fmla="*/ 0 w 560"/>
                <a:gd name="T57" fmla="*/ 0 h 110"/>
                <a:gd name="T58" fmla="*/ 0 w 560"/>
                <a:gd name="T59" fmla="*/ 0 h 110"/>
                <a:gd name="T60" fmla="*/ 0 w 560"/>
                <a:gd name="T61" fmla="*/ 0 h 110"/>
                <a:gd name="T62" fmla="*/ 0 w 560"/>
                <a:gd name="T63" fmla="*/ 0 h 110"/>
                <a:gd name="T64" fmla="*/ 0 w 560"/>
                <a:gd name="T65" fmla="*/ 0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60"/>
                <a:gd name="T100" fmla="*/ 0 h 110"/>
                <a:gd name="T101" fmla="*/ 560 w 560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60" h="110">
                  <a:moveTo>
                    <a:pt x="352" y="80"/>
                  </a:moveTo>
                  <a:lnTo>
                    <a:pt x="347" y="79"/>
                  </a:lnTo>
                  <a:lnTo>
                    <a:pt x="335" y="78"/>
                  </a:lnTo>
                  <a:lnTo>
                    <a:pt x="317" y="74"/>
                  </a:lnTo>
                  <a:lnTo>
                    <a:pt x="295" y="70"/>
                  </a:lnTo>
                  <a:lnTo>
                    <a:pt x="268" y="65"/>
                  </a:lnTo>
                  <a:lnTo>
                    <a:pt x="239" y="59"/>
                  </a:lnTo>
                  <a:lnTo>
                    <a:pt x="208" y="53"/>
                  </a:lnTo>
                  <a:lnTo>
                    <a:pt x="176" y="48"/>
                  </a:lnTo>
                  <a:lnTo>
                    <a:pt x="143" y="41"/>
                  </a:lnTo>
                  <a:lnTo>
                    <a:pt x="112" y="36"/>
                  </a:lnTo>
                  <a:lnTo>
                    <a:pt x="84" y="30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9" y="18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44"/>
                  </a:lnTo>
                  <a:lnTo>
                    <a:pt x="351" y="110"/>
                  </a:lnTo>
                  <a:lnTo>
                    <a:pt x="353" y="110"/>
                  </a:lnTo>
                  <a:lnTo>
                    <a:pt x="356" y="110"/>
                  </a:lnTo>
                  <a:lnTo>
                    <a:pt x="357" y="110"/>
                  </a:lnTo>
                  <a:lnTo>
                    <a:pt x="360" y="110"/>
                  </a:lnTo>
                  <a:lnTo>
                    <a:pt x="560" y="27"/>
                  </a:lnTo>
                  <a:lnTo>
                    <a:pt x="549" y="0"/>
                  </a:lnTo>
                  <a:lnTo>
                    <a:pt x="541" y="4"/>
                  </a:lnTo>
                  <a:lnTo>
                    <a:pt x="519" y="11"/>
                  </a:lnTo>
                  <a:lnTo>
                    <a:pt x="488" y="24"/>
                  </a:lnTo>
                  <a:lnTo>
                    <a:pt x="453" y="39"/>
                  </a:lnTo>
                  <a:lnTo>
                    <a:pt x="418" y="54"/>
                  </a:lnTo>
                  <a:lnTo>
                    <a:pt x="386" y="66"/>
                  </a:lnTo>
                  <a:lnTo>
                    <a:pt x="362" y="76"/>
                  </a:lnTo>
                  <a:lnTo>
                    <a:pt x="352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509"/>
            <p:cNvSpPr>
              <a:spLocks/>
            </p:cNvSpPr>
            <p:nvPr/>
          </p:nvSpPr>
          <p:spPr bwMode="auto">
            <a:xfrm>
              <a:off x="2997" y="1187"/>
              <a:ext cx="162" cy="103"/>
            </a:xfrm>
            <a:custGeom>
              <a:avLst/>
              <a:gdLst>
                <a:gd name="T0" fmla="*/ 0 w 484"/>
                <a:gd name="T1" fmla="*/ 0 h 309"/>
                <a:gd name="T2" fmla="*/ 0 w 484"/>
                <a:gd name="T3" fmla="*/ 0 h 309"/>
                <a:gd name="T4" fmla="*/ 0 w 484"/>
                <a:gd name="T5" fmla="*/ 0 h 309"/>
                <a:gd name="T6" fmla="*/ 0 w 484"/>
                <a:gd name="T7" fmla="*/ 0 h 309"/>
                <a:gd name="T8" fmla="*/ 0 w 484"/>
                <a:gd name="T9" fmla="*/ 0 h 309"/>
                <a:gd name="T10" fmla="*/ 0 w 484"/>
                <a:gd name="T11" fmla="*/ 0 h 309"/>
                <a:gd name="T12" fmla="*/ 0 w 484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309"/>
                <a:gd name="T23" fmla="*/ 484 w 484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309">
                  <a:moveTo>
                    <a:pt x="132" y="0"/>
                  </a:moveTo>
                  <a:lnTo>
                    <a:pt x="0" y="88"/>
                  </a:lnTo>
                  <a:lnTo>
                    <a:pt x="0" y="132"/>
                  </a:lnTo>
                  <a:lnTo>
                    <a:pt x="286" y="309"/>
                  </a:lnTo>
                  <a:lnTo>
                    <a:pt x="484" y="176"/>
                  </a:lnTo>
                  <a:lnTo>
                    <a:pt x="484" y="11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510"/>
            <p:cNvSpPr>
              <a:spLocks/>
            </p:cNvSpPr>
            <p:nvPr/>
          </p:nvSpPr>
          <p:spPr bwMode="auto">
            <a:xfrm>
              <a:off x="2997" y="1217"/>
              <a:ext cx="162" cy="73"/>
            </a:xfrm>
            <a:custGeom>
              <a:avLst/>
              <a:gdLst>
                <a:gd name="T0" fmla="*/ 0 w 484"/>
                <a:gd name="T1" fmla="*/ 0 h 221"/>
                <a:gd name="T2" fmla="*/ 0 w 484"/>
                <a:gd name="T3" fmla="*/ 0 h 221"/>
                <a:gd name="T4" fmla="*/ 0 w 484"/>
                <a:gd name="T5" fmla="*/ 0 h 221"/>
                <a:gd name="T6" fmla="*/ 0 w 484"/>
                <a:gd name="T7" fmla="*/ 0 h 221"/>
                <a:gd name="T8" fmla="*/ 0 w 484"/>
                <a:gd name="T9" fmla="*/ 0 h 221"/>
                <a:gd name="T10" fmla="*/ 0 w 484"/>
                <a:gd name="T11" fmla="*/ 0 h 221"/>
                <a:gd name="T12" fmla="*/ 0 w 484"/>
                <a:gd name="T13" fmla="*/ 0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221"/>
                <a:gd name="T23" fmla="*/ 484 w 484"/>
                <a:gd name="T24" fmla="*/ 221 h 2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221">
                  <a:moveTo>
                    <a:pt x="484" y="22"/>
                  </a:moveTo>
                  <a:lnTo>
                    <a:pt x="286" y="155"/>
                  </a:lnTo>
                  <a:lnTo>
                    <a:pt x="0" y="0"/>
                  </a:lnTo>
                  <a:lnTo>
                    <a:pt x="0" y="44"/>
                  </a:lnTo>
                  <a:lnTo>
                    <a:pt x="286" y="221"/>
                  </a:lnTo>
                  <a:lnTo>
                    <a:pt x="484" y="88"/>
                  </a:lnTo>
                  <a:lnTo>
                    <a:pt x="48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511"/>
            <p:cNvSpPr>
              <a:spLocks/>
            </p:cNvSpPr>
            <p:nvPr/>
          </p:nvSpPr>
          <p:spPr bwMode="auto">
            <a:xfrm>
              <a:off x="3225" y="1014"/>
              <a:ext cx="34" cy="115"/>
            </a:xfrm>
            <a:custGeom>
              <a:avLst/>
              <a:gdLst>
                <a:gd name="T0" fmla="*/ 0 w 102"/>
                <a:gd name="T1" fmla="*/ 0 h 344"/>
                <a:gd name="T2" fmla="*/ 0 w 102"/>
                <a:gd name="T3" fmla="*/ 0 h 344"/>
                <a:gd name="T4" fmla="*/ 0 w 102"/>
                <a:gd name="T5" fmla="*/ 0 h 344"/>
                <a:gd name="T6" fmla="*/ 0 w 102"/>
                <a:gd name="T7" fmla="*/ 0 h 344"/>
                <a:gd name="T8" fmla="*/ 0 w 102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344"/>
                <a:gd name="T17" fmla="*/ 102 w 10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344">
                  <a:moveTo>
                    <a:pt x="0" y="0"/>
                  </a:moveTo>
                  <a:lnTo>
                    <a:pt x="102" y="35"/>
                  </a:lnTo>
                  <a:lnTo>
                    <a:pt x="102" y="304"/>
                  </a:lnTo>
                  <a:lnTo>
                    <a:pt x="0" y="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512"/>
            <p:cNvSpPr>
              <a:spLocks noEditPoints="1"/>
            </p:cNvSpPr>
            <p:nvPr/>
          </p:nvSpPr>
          <p:spPr bwMode="auto">
            <a:xfrm>
              <a:off x="3057" y="1115"/>
              <a:ext cx="195" cy="101"/>
            </a:xfrm>
            <a:custGeom>
              <a:avLst/>
              <a:gdLst>
                <a:gd name="T0" fmla="*/ 0 w 585"/>
                <a:gd name="T1" fmla="*/ 0 h 301"/>
                <a:gd name="T2" fmla="*/ 0 w 585"/>
                <a:gd name="T3" fmla="*/ 0 h 301"/>
                <a:gd name="T4" fmla="*/ 0 w 585"/>
                <a:gd name="T5" fmla="*/ 0 h 301"/>
                <a:gd name="T6" fmla="*/ 0 w 585"/>
                <a:gd name="T7" fmla="*/ 0 h 301"/>
                <a:gd name="T8" fmla="*/ 0 w 585"/>
                <a:gd name="T9" fmla="*/ 0 h 301"/>
                <a:gd name="T10" fmla="*/ 0 w 585"/>
                <a:gd name="T11" fmla="*/ 0 h 301"/>
                <a:gd name="T12" fmla="*/ 0 w 585"/>
                <a:gd name="T13" fmla="*/ 0 h 301"/>
                <a:gd name="T14" fmla="*/ 0 w 585"/>
                <a:gd name="T15" fmla="*/ 0 h 301"/>
                <a:gd name="T16" fmla="*/ 0 w 585"/>
                <a:gd name="T17" fmla="*/ 0 h 301"/>
                <a:gd name="T18" fmla="*/ 0 w 585"/>
                <a:gd name="T19" fmla="*/ 0 h 301"/>
                <a:gd name="T20" fmla="*/ 0 w 585"/>
                <a:gd name="T21" fmla="*/ 0 h 301"/>
                <a:gd name="T22" fmla="*/ 0 w 585"/>
                <a:gd name="T23" fmla="*/ 0 h 301"/>
                <a:gd name="T24" fmla="*/ 0 w 585"/>
                <a:gd name="T25" fmla="*/ 0 h 301"/>
                <a:gd name="T26" fmla="*/ 0 w 585"/>
                <a:gd name="T27" fmla="*/ 0 h 301"/>
                <a:gd name="T28" fmla="*/ 0 w 585"/>
                <a:gd name="T29" fmla="*/ 0 h 301"/>
                <a:gd name="T30" fmla="*/ 0 w 585"/>
                <a:gd name="T31" fmla="*/ 0 h 301"/>
                <a:gd name="T32" fmla="*/ 0 w 585"/>
                <a:gd name="T33" fmla="*/ 0 h 301"/>
                <a:gd name="T34" fmla="*/ 0 w 585"/>
                <a:gd name="T35" fmla="*/ 0 h 301"/>
                <a:gd name="T36" fmla="*/ 0 w 585"/>
                <a:gd name="T37" fmla="*/ 0 h 301"/>
                <a:gd name="T38" fmla="*/ 0 w 585"/>
                <a:gd name="T39" fmla="*/ 0 h 301"/>
                <a:gd name="T40" fmla="*/ 0 w 585"/>
                <a:gd name="T41" fmla="*/ 0 h 301"/>
                <a:gd name="T42" fmla="*/ 0 w 585"/>
                <a:gd name="T43" fmla="*/ 0 h 301"/>
                <a:gd name="T44" fmla="*/ 0 w 585"/>
                <a:gd name="T45" fmla="*/ 0 h 301"/>
                <a:gd name="T46" fmla="*/ 0 w 585"/>
                <a:gd name="T47" fmla="*/ 0 h 301"/>
                <a:gd name="T48" fmla="*/ 0 w 585"/>
                <a:gd name="T49" fmla="*/ 0 h 301"/>
                <a:gd name="T50" fmla="*/ 0 w 585"/>
                <a:gd name="T51" fmla="*/ 0 h 301"/>
                <a:gd name="T52" fmla="*/ 0 w 585"/>
                <a:gd name="T53" fmla="*/ 0 h 301"/>
                <a:gd name="T54" fmla="*/ 0 w 585"/>
                <a:gd name="T55" fmla="*/ 0 h 301"/>
                <a:gd name="T56" fmla="*/ 0 w 585"/>
                <a:gd name="T57" fmla="*/ 0 h 301"/>
                <a:gd name="T58" fmla="*/ 0 w 585"/>
                <a:gd name="T59" fmla="*/ 0 h 301"/>
                <a:gd name="T60" fmla="*/ 0 w 585"/>
                <a:gd name="T61" fmla="*/ 0 h 301"/>
                <a:gd name="T62" fmla="*/ 0 w 585"/>
                <a:gd name="T63" fmla="*/ 0 h 301"/>
                <a:gd name="T64" fmla="*/ 0 w 585"/>
                <a:gd name="T65" fmla="*/ 0 h 301"/>
                <a:gd name="T66" fmla="*/ 0 w 585"/>
                <a:gd name="T67" fmla="*/ 0 h 301"/>
                <a:gd name="T68" fmla="*/ 0 w 585"/>
                <a:gd name="T69" fmla="*/ 0 h 301"/>
                <a:gd name="T70" fmla="*/ 0 w 585"/>
                <a:gd name="T71" fmla="*/ 0 h 301"/>
                <a:gd name="T72" fmla="*/ 0 w 585"/>
                <a:gd name="T73" fmla="*/ 0 h 301"/>
                <a:gd name="T74" fmla="*/ 0 w 585"/>
                <a:gd name="T75" fmla="*/ 0 h 301"/>
                <a:gd name="T76" fmla="*/ 0 w 585"/>
                <a:gd name="T77" fmla="*/ 0 h 301"/>
                <a:gd name="T78" fmla="*/ 0 w 585"/>
                <a:gd name="T79" fmla="*/ 0 h 301"/>
                <a:gd name="T80" fmla="*/ 0 w 585"/>
                <a:gd name="T81" fmla="*/ 0 h 301"/>
                <a:gd name="T82" fmla="*/ 0 w 585"/>
                <a:gd name="T83" fmla="*/ 0 h 301"/>
                <a:gd name="T84" fmla="*/ 0 w 585"/>
                <a:gd name="T85" fmla="*/ 0 h 301"/>
                <a:gd name="T86" fmla="*/ 0 w 585"/>
                <a:gd name="T87" fmla="*/ 0 h 301"/>
                <a:gd name="T88" fmla="*/ 0 w 585"/>
                <a:gd name="T89" fmla="*/ 0 h 301"/>
                <a:gd name="T90" fmla="*/ 0 w 585"/>
                <a:gd name="T91" fmla="*/ 0 h 301"/>
                <a:gd name="T92" fmla="*/ 0 w 585"/>
                <a:gd name="T93" fmla="*/ 0 h 301"/>
                <a:gd name="T94" fmla="*/ 0 w 585"/>
                <a:gd name="T95" fmla="*/ 0 h 30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5"/>
                <a:gd name="T145" fmla="*/ 0 h 301"/>
                <a:gd name="T146" fmla="*/ 585 w 585"/>
                <a:gd name="T147" fmla="*/ 301 h 30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5" h="301">
                  <a:moveTo>
                    <a:pt x="275" y="3"/>
                  </a:moveTo>
                  <a:lnTo>
                    <a:pt x="10" y="113"/>
                  </a:lnTo>
                  <a:lnTo>
                    <a:pt x="6" y="115"/>
                  </a:lnTo>
                  <a:lnTo>
                    <a:pt x="3" y="119"/>
                  </a:lnTo>
                  <a:lnTo>
                    <a:pt x="1" y="123"/>
                  </a:lnTo>
                  <a:lnTo>
                    <a:pt x="0" y="128"/>
                  </a:lnTo>
                  <a:lnTo>
                    <a:pt x="0" y="194"/>
                  </a:lnTo>
                  <a:lnTo>
                    <a:pt x="1" y="201"/>
                  </a:lnTo>
                  <a:lnTo>
                    <a:pt x="4" y="206"/>
                  </a:lnTo>
                  <a:lnTo>
                    <a:pt x="8" y="210"/>
                  </a:lnTo>
                  <a:lnTo>
                    <a:pt x="13" y="212"/>
                  </a:lnTo>
                  <a:lnTo>
                    <a:pt x="365" y="301"/>
                  </a:lnTo>
                  <a:lnTo>
                    <a:pt x="368" y="301"/>
                  </a:lnTo>
                  <a:lnTo>
                    <a:pt x="372" y="301"/>
                  </a:lnTo>
                  <a:lnTo>
                    <a:pt x="374" y="301"/>
                  </a:lnTo>
                  <a:lnTo>
                    <a:pt x="377" y="299"/>
                  </a:lnTo>
                  <a:lnTo>
                    <a:pt x="575" y="211"/>
                  </a:lnTo>
                  <a:lnTo>
                    <a:pt x="579" y="209"/>
                  </a:lnTo>
                  <a:lnTo>
                    <a:pt x="583" y="205"/>
                  </a:lnTo>
                  <a:lnTo>
                    <a:pt x="584" y="199"/>
                  </a:lnTo>
                  <a:lnTo>
                    <a:pt x="585" y="194"/>
                  </a:lnTo>
                  <a:lnTo>
                    <a:pt x="585" y="106"/>
                  </a:lnTo>
                  <a:lnTo>
                    <a:pt x="584" y="101"/>
                  </a:lnTo>
                  <a:lnTo>
                    <a:pt x="582" y="96"/>
                  </a:lnTo>
                  <a:lnTo>
                    <a:pt x="579" y="92"/>
                  </a:lnTo>
                  <a:lnTo>
                    <a:pt x="574" y="89"/>
                  </a:lnTo>
                  <a:lnTo>
                    <a:pt x="288" y="1"/>
                  </a:lnTo>
                  <a:lnTo>
                    <a:pt x="285" y="0"/>
                  </a:lnTo>
                  <a:lnTo>
                    <a:pt x="281" y="0"/>
                  </a:lnTo>
                  <a:lnTo>
                    <a:pt x="277" y="1"/>
                  </a:lnTo>
                  <a:lnTo>
                    <a:pt x="275" y="3"/>
                  </a:lnTo>
                  <a:close/>
                  <a:moveTo>
                    <a:pt x="282" y="38"/>
                  </a:moveTo>
                  <a:lnTo>
                    <a:pt x="288" y="39"/>
                  </a:lnTo>
                  <a:lnTo>
                    <a:pt x="297" y="41"/>
                  </a:lnTo>
                  <a:lnTo>
                    <a:pt x="310" y="47"/>
                  </a:lnTo>
                  <a:lnTo>
                    <a:pt x="326" y="51"/>
                  </a:lnTo>
                  <a:lnTo>
                    <a:pt x="345" y="57"/>
                  </a:lnTo>
                  <a:lnTo>
                    <a:pt x="367" y="63"/>
                  </a:lnTo>
                  <a:lnTo>
                    <a:pt x="389" y="70"/>
                  </a:lnTo>
                  <a:lnTo>
                    <a:pt x="412" y="78"/>
                  </a:lnTo>
                  <a:lnTo>
                    <a:pt x="435" y="84"/>
                  </a:lnTo>
                  <a:lnTo>
                    <a:pt x="459" y="92"/>
                  </a:lnTo>
                  <a:lnTo>
                    <a:pt x="481" y="98"/>
                  </a:lnTo>
                  <a:lnTo>
                    <a:pt x="500" y="105"/>
                  </a:lnTo>
                  <a:lnTo>
                    <a:pt x="518" y="110"/>
                  </a:lnTo>
                  <a:lnTo>
                    <a:pt x="532" y="115"/>
                  </a:lnTo>
                  <a:lnTo>
                    <a:pt x="544" y="118"/>
                  </a:lnTo>
                  <a:lnTo>
                    <a:pt x="550" y="120"/>
                  </a:lnTo>
                  <a:lnTo>
                    <a:pt x="550" y="135"/>
                  </a:lnTo>
                  <a:lnTo>
                    <a:pt x="550" y="152"/>
                  </a:lnTo>
                  <a:lnTo>
                    <a:pt x="550" y="170"/>
                  </a:lnTo>
                  <a:lnTo>
                    <a:pt x="550" y="183"/>
                  </a:lnTo>
                  <a:lnTo>
                    <a:pt x="538" y="189"/>
                  </a:lnTo>
                  <a:lnTo>
                    <a:pt x="515" y="198"/>
                  </a:lnTo>
                  <a:lnTo>
                    <a:pt x="487" y="211"/>
                  </a:lnTo>
                  <a:lnTo>
                    <a:pt x="456" y="225"/>
                  </a:lnTo>
                  <a:lnTo>
                    <a:pt x="425" y="238"/>
                  </a:lnTo>
                  <a:lnTo>
                    <a:pt x="398" y="250"/>
                  </a:lnTo>
                  <a:lnTo>
                    <a:pt x="378" y="259"/>
                  </a:lnTo>
                  <a:lnTo>
                    <a:pt x="368" y="264"/>
                  </a:lnTo>
                  <a:lnTo>
                    <a:pt x="363" y="263"/>
                  </a:lnTo>
                  <a:lnTo>
                    <a:pt x="351" y="260"/>
                  </a:lnTo>
                  <a:lnTo>
                    <a:pt x="335" y="256"/>
                  </a:lnTo>
                  <a:lnTo>
                    <a:pt x="315" y="251"/>
                  </a:lnTo>
                  <a:lnTo>
                    <a:pt x="291" y="245"/>
                  </a:lnTo>
                  <a:lnTo>
                    <a:pt x="264" y="238"/>
                  </a:lnTo>
                  <a:lnTo>
                    <a:pt x="237" y="231"/>
                  </a:lnTo>
                  <a:lnTo>
                    <a:pt x="207" y="224"/>
                  </a:lnTo>
                  <a:lnTo>
                    <a:pt x="177" y="216"/>
                  </a:lnTo>
                  <a:lnTo>
                    <a:pt x="149" y="209"/>
                  </a:lnTo>
                  <a:lnTo>
                    <a:pt x="122" y="202"/>
                  </a:lnTo>
                  <a:lnTo>
                    <a:pt x="97" y="196"/>
                  </a:lnTo>
                  <a:lnTo>
                    <a:pt x="75" y="190"/>
                  </a:lnTo>
                  <a:lnTo>
                    <a:pt x="57" y="187"/>
                  </a:lnTo>
                  <a:lnTo>
                    <a:pt x="44" y="183"/>
                  </a:lnTo>
                  <a:lnTo>
                    <a:pt x="36" y="181"/>
                  </a:lnTo>
                  <a:lnTo>
                    <a:pt x="36" y="171"/>
                  </a:lnTo>
                  <a:lnTo>
                    <a:pt x="36" y="161"/>
                  </a:lnTo>
                  <a:lnTo>
                    <a:pt x="36" y="150"/>
                  </a:lnTo>
                  <a:lnTo>
                    <a:pt x="36" y="141"/>
                  </a:lnTo>
                  <a:lnTo>
                    <a:pt x="43" y="139"/>
                  </a:lnTo>
                  <a:lnTo>
                    <a:pt x="52" y="135"/>
                  </a:lnTo>
                  <a:lnTo>
                    <a:pt x="65" y="128"/>
                  </a:lnTo>
                  <a:lnTo>
                    <a:pt x="82" y="122"/>
                  </a:lnTo>
                  <a:lnTo>
                    <a:pt x="100" y="114"/>
                  </a:lnTo>
                  <a:lnTo>
                    <a:pt x="120" y="106"/>
                  </a:lnTo>
                  <a:lnTo>
                    <a:pt x="141" y="97"/>
                  </a:lnTo>
                  <a:lnTo>
                    <a:pt x="163" y="88"/>
                  </a:lnTo>
                  <a:lnTo>
                    <a:pt x="184" y="79"/>
                  </a:lnTo>
                  <a:lnTo>
                    <a:pt x="205" y="70"/>
                  </a:lnTo>
                  <a:lnTo>
                    <a:pt x="224" y="62"/>
                  </a:lnTo>
                  <a:lnTo>
                    <a:pt x="242" y="54"/>
                  </a:lnTo>
                  <a:lnTo>
                    <a:pt x="258" y="48"/>
                  </a:lnTo>
                  <a:lnTo>
                    <a:pt x="269" y="43"/>
                  </a:lnTo>
                  <a:lnTo>
                    <a:pt x="278" y="39"/>
                  </a:lnTo>
                  <a:lnTo>
                    <a:pt x="28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513"/>
            <p:cNvSpPr>
              <a:spLocks/>
            </p:cNvSpPr>
            <p:nvPr/>
          </p:nvSpPr>
          <p:spPr bwMode="auto">
            <a:xfrm>
              <a:off x="3223" y="998"/>
              <a:ext cx="51" cy="137"/>
            </a:xfrm>
            <a:custGeom>
              <a:avLst/>
              <a:gdLst>
                <a:gd name="T0" fmla="*/ 0 w 155"/>
                <a:gd name="T1" fmla="*/ 0 h 409"/>
                <a:gd name="T2" fmla="*/ 0 w 155"/>
                <a:gd name="T3" fmla="*/ 0 h 409"/>
                <a:gd name="T4" fmla="*/ 0 w 155"/>
                <a:gd name="T5" fmla="*/ 0 h 409"/>
                <a:gd name="T6" fmla="*/ 0 w 155"/>
                <a:gd name="T7" fmla="*/ 0 h 409"/>
                <a:gd name="T8" fmla="*/ 0 w 155"/>
                <a:gd name="T9" fmla="*/ 0 h 409"/>
                <a:gd name="T10" fmla="*/ 0 w 155"/>
                <a:gd name="T11" fmla="*/ 0 h 409"/>
                <a:gd name="T12" fmla="*/ 0 w 155"/>
                <a:gd name="T13" fmla="*/ 0 h 409"/>
                <a:gd name="T14" fmla="*/ 0 w 155"/>
                <a:gd name="T15" fmla="*/ 0 h 409"/>
                <a:gd name="T16" fmla="*/ 0 w 155"/>
                <a:gd name="T17" fmla="*/ 0 h 409"/>
                <a:gd name="T18" fmla="*/ 0 w 155"/>
                <a:gd name="T19" fmla="*/ 0 h 409"/>
                <a:gd name="T20" fmla="*/ 0 w 155"/>
                <a:gd name="T21" fmla="*/ 0 h 409"/>
                <a:gd name="T22" fmla="*/ 0 w 155"/>
                <a:gd name="T23" fmla="*/ 0 h 409"/>
                <a:gd name="T24" fmla="*/ 0 w 155"/>
                <a:gd name="T25" fmla="*/ 0 h 409"/>
                <a:gd name="T26" fmla="*/ 0 w 155"/>
                <a:gd name="T27" fmla="*/ 0 h 409"/>
                <a:gd name="T28" fmla="*/ 0 w 155"/>
                <a:gd name="T29" fmla="*/ 0 h 409"/>
                <a:gd name="T30" fmla="*/ 0 w 155"/>
                <a:gd name="T31" fmla="*/ 0 h 409"/>
                <a:gd name="T32" fmla="*/ 0 w 155"/>
                <a:gd name="T33" fmla="*/ 0 h 409"/>
                <a:gd name="T34" fmla="*/ 0 w 155"/>
                <a:gd name="T35" fmla="*/ 0 h 409"/>
                <a:gd name="T36" fmla="*/ 0 w 155"/>
                <a:gd name="T37" fmla="*/ 0 h 409"/>
                <a:gd name="T38" fmla="*/ 0 w 155"/>
                <a:gd name="T39" fmla="*/ 0 h 409"/>
                <a:gd name="T40" fmla="*/ 0 w 155"/>
                <a:gd name="T41" fmla="*/ 0 h 409"/>
                <a:gd name="T42" fmla="*/ 0 w 155"/>
                <a:gd name="T43" fmla="*/ 0 h 409"/>
                <a:gd name="T44" fmla="*/ 0 w 155"/>
                <a:gd name="T45" fmla="*/ 0 h 409"/>
                <a:gd name="T46" fmla="*/ 0 w 155"/>
                <a:gd name="T47" fmla="*/ 0 h 409"/>
                <a:gd name="T48" fmla="*/ 0 w 155"/>
                <a:gd name="T49" fmla="*/ 0 h 409"/>
                <a:gd name="T50" fmla="*/ 0 w 155"/>
                <a:gd name="T51" fmla="*/ 0 h 409"/>
                <a:gd name="T52" fmla="*/ 0 w 155"/>
                <a:gd name="T53" fmla="*/ 0 h 409"/>
                <a:gd name="T54" fmla="*/ 0 w 155"/>
                <a:gd name="T55" fmla="*/ 0 h 409"/>
                <a:gd name="T56" fmla="*/ 0 w 155"/>
                <a:gd name="T57" fmla="*/ 0 h 409"/>
                <a:gd name="T58" fmla="*/ 0 w 155"/>
                <a:gd name="T59" fmla="*/ 0 h 409"/>
                <a:gd name="T60" fmla="*/ 0 w 155"/>
                <a:gd name="T61" fmla="*/ 0 h 409"/>
                <a:gd name="T62" fmla="*/ 0 w 155"/>
                <a:gd name="T63" fmla="*/ 0 h 409"/>
                <a:gd name="T64" fmla="*/ 0 w 155"/>
                <a:gd name="T65" fmla="*/ 0 h 409"/>
                <a:gd name="T66" fmla="*/ 0 w 155"/>
                <a:gd name="T67" fmla="*/ 0 h 4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5"/>
                <a:gd name="T103" fmla="*/ 0 h 409"/>
                <a:gd name="T104" fmla="*/ 155 w 155"/>
                <a:gd name="T105" fmla="*/ 409 h 40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5" h="409">
                  <a:moveTo>
                    <a:pt x="0" y="35"/>
                  </a:moveTo>
                  <a:lnTo>
                    <a:pt x="4" y="36"/>
                  </a:lnTo>
                  <a:lnTo>
                    <a:pt x="16" y="40"/>
                  </a:lnTo>
                  <a:lnTo>
                    <a:pt x="32" y="45"/>
                  </a:lnTo>
                  <a:lnTo>
                    <a:pt x="53" y="52"/>
                  </a:lnTo>
                  <a:lnTo>
                    <a:pt x="74" y="60"/>
                  </a:lnTo>
                  <a:lnTo>
                    <a:pt x="93" y="66"/>
                  </a:lnTo>
                  <a:lnTo>
                    <a:pt x="109" y="71"/>
                  </a:lnTo>
                  <a:lnTo>
                    <a:pt x="121" y="75"/>
                  </a:lnTo>
                  <a:lnTo>
                    <a:pt x="121" y="122"/>
                  </a:lnTo>
                  <a:lnTo>
                    <a:pt x="121" y="205"/>
                  </a:lnTo>
                  <a:lnTo>
                    <a:pt x="121" y="288"/>
                  </a:lnTo>
                  <a:lnTo>
                    <a:pt x="121" y="334"/>
                  </a:lnTo>
                  <a:lnTo>
                    <a:pt x="109" y="338"/>
                  </a:lnTo>
                  <a:lnTo>
                    <a:pt x="93" y="343"/>
                  </a:lnTo>
                  <a:lnTo>
                    <a:pt x="74" y="350"/>
                  </a:lnTo>
                  <a:lnTo>
                    <a:pt x="53" y="358"/>
                  </a:lnTo>
                  <a:lnTo>
                    <a:pt x="32" y="364"/>
                  </a:lnTo>
                  <a:lnTo>
                    <a:pt x="16" y="369"/>
                  </a:lnTo>
                  <a:lnTo>
                    <a:pt x="4" y="373"/>
                  </a:lnTo>
                  <a:lnTo>
                    <a:pt x="0" y="374"/>
                  </a:lnTo>
                  <a:lnTo>
                    <a:pt x="12" y="409"/>
                  </a:lnTo>
                  <a:lnTo>
                    <a:pt x="144" y="365"/>
                  </a:lnTo>
                  <a:lnTo>
                    <a:pt x="149" y="363"/>
                  </a:lnTo>
                  <a:lnTo>
                    <a:pt x="153" y="358"/>
                  </a:lnTo>
                  <a:lnTo>
                    <a:pt x="154" y="352"/>
                  </a:lnTo>
                  <a:lnTo>
                    <a:pt x="155" y="347"/>
                  </a:lnTo>
                  <a:lnTo>
                    <a:pt x="155" y="62"/>
                  </a:lnTo>
                  <a:lnTo>
                    <a:pt x="154" y="57"/>
                  </a:lnTo>
                  <a:lnTo>
                    <a:pt x="153" y="51"/>
                  </a:lnTo>
                  <a:lnTo>
                    <a:pt x="149" y="47"/>
                  </a:lnTo>
                  <a:lnTo>
                    <a:pt x="144" y="44"/>
                  </a:lnTo>
                  <a:lnTo>
                    <a:pt x="12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51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515"/>
            <p:cNvSpPr>
              <a:spLocks noEditPoints="1"/>
            </p:cNvSpPr>
            <p:nvPr/>
          </p:nvSpPr>
          <p:spPr bwMode="auto">
            <a:xfrm>
              <a:off x="3035" y="976"/>
              <a:ext cx="195" cy="188"/>
            </a:xfrm>
            <a:custGeom>
              <a:avLst/>
              <a:gdLst>
                <a:gd name="T0" fmla="*/ 0 w 585"/>
                <a:gd name="T1" fmla="*/ 0 h 563"/>
                <a:gd name="T2" fmla="*/ 0 w 585"/>
                <a:gd name="T3" fmla="*/ 0 h 563"/>
                <a:gd name="T4" fmla="*/ 0 w 585"/>
                <a:gd name="T5" fmla="*/ 0 h 563"/>
                <a:gd name="T6" fmla="*/ 0 w 585"/>
                <a:gd name="T7" fmla="*/ 0 h 563"/>
                <a:gd name="T8" fmla="*/ 0 w 585"/>
                <a:gd name="T9" fmla="*/ 0 h 563"/>
                <a:gd name="T10" fmla="*/ 0 w 585"/>
                <a:gd name="T11" fmla="*/ 0 h 563"/>
                <a:gd name="T12" fmla="*/ 0 w 585"/>
                <a:gd name="T13" fmla="*/ 0 h 563"/>
                <a:gd name="T14" fmla="*/ 0 w 585"/>
                <a:gd name="T15" fmla="*/ 0 h 563"/>
                <a:gd name="T16" fmla="*/ 0 w 585"/>
                <a:gd name="T17" fmla="*/ 0 h 563"/>
                <a:gd name="T18" fmla="*/ 0 w 585"/>
                <a:gd name="T19" fmla="*/ 0 h 563"/>
                <a:gd name="T20" fmla="*/ 0 w 585"/>
                <a:gd name="T21" fmla="*/ 0 h 563"/>
                <a:gd name="T22" fmla="*/ 0 w 585"/>
                <a:gd name="T23" fmla="*/ 0 h 563"/>
                <a:gd name="T24" fmla="*/ 0 w 585"/>
                <a:gd name="T25" fmla="*/ 0 h 563"/>
                <a:gd name="T26" fmla="*/ 0 w 585"/>
                <a:gd name="T27" fmla="*/ 0 h 563"/>
                <a:gd name="T28" fmla="*/ 0 w 585"/>
                <a:gd name="T29" fmla="*/ 0 h 563"/>
                <a:gd name="T30" fmla="*/ 0 w 585"/>
                <a:gd name="T31" fmla="*/ 0 h 563"/>
                <a:gd name="T32" fmla="*/ 0 w 585"/>
                <a:gd name="T33" fmla="*/ 0 h 563"/>
                <a:gd name="T34" fmla="*/ 0 w 585"/>
                <a:gd name="T35" fmla="*/ 0 h 563"/>
                <a:gd name="T36" fmla="*/ 0 w 585"/>
                <a:gd name="T37" fmla="*/ 0 h 563"/>
                <a:gd name="T38" fmla="*/ 0 w 585"/>
                <a:gd name="T39" fmla="*/ 0 h 563"/>
                <a:gd name="T40" fmla="*/ 0 w 585"/>
                <a:gd name="T41" fmla="*/ 0 h 563"/>
                <a:gd name="T42" fmla="*/ 0 w 585"/>
                <a:gd name="T43" fmla="*/ 0 h 563"/>
                <a:gd name="T44" fmla="*/ 0 w 585"/>
                <a:gd name="T45" fmla="*/ 0 h 563"/>
                <a:gd name="T46" fmla="*/ 0 w 585"/>
                <a:gd name="T47" fmla="*/ 0 h 563"/>
                <a:gd name="T48" fmla="*/ 0 w 585"/>
                <a:gd name="T49" fmla="*/ 0 h 563"/>
                <a:gd name="T50" fmla="*/ 0 w 585"/>
                <a:gd name="T51" fmla="*/ 0 h 563"/>
                <a:gd name="T52" fmla="*/ 0 w 585"/>
                <a:gd name="T53" fmla="*/ 0 h 563"/>
                <a:gd name="T54" fmla="*/ 0 w 585"/>
                <a:gd name="T55" fmla="*/ 0 h 563"/>
                <a:gd name="T56" fmla="*/ 0 w 585"/>
                <a:gd name="T57" fmla="*/ 0 h 563"/>
                <a:gd name="T58" fmla="*/ 0 w 585"/>
                <a:gd name="T59" fmla="*/ 0 h 563"/>
                <a:gd name="T60" fmla="*/ 0 w 585"/>
                <a:gd name="T61" fmla="*/ 0 h 563"/>
                <a:gd name="T62" fmla="*/ 0 w 585"/>
                <a:gd name="T63" fmla="*/ 0 h 563"/>
                <a:gd name="T64" fmla="*/ 0 w 585"/>
                <a:gd name="T65" fmla="*/ 0 h 563"/>
                <a:gd name="T66" fmla="*/ 0 w 585"/>
                <a:gd name="T67" fmla="*/ 0 h 563"/>
                <a:gd name="T68" fmla="*/ 0 w 585"/>
                <a:gd name="T69" fmla="*/ 0 h 563"/>
                <a:gd name="T70" fmla="*/ 0 w 585"/>
                <a:gd name="T71" fmla="*/ 0 h 563"/>
                <a:gd name="T72" fmla="*/ 0 w 585"/>
                <a:gd name="T73" fmla="*/ 0 h 563"/>
                <a:gd name="T74" fmla="*/ 0 w 585"/>
                <a:gd name="T75" fmla="*/ 0 h 563"/>
                <a:gd name="T76" fmla="*/ 0 w 585"/>
                <a:gd name="T77" fmla="*/ 0 h 563"/>
                <a:gd name="T78" fmla="*/ 0 w 585"/>
                <a:gd name="T79" fmla="*/ 0 h 563"/>
                <a:gd name="T80" fmla="*/ 0 w 585"/>
                <a:gd name="T81" fmla="*/ 0 h 563"/>
                <a:gd name="T82" fmla="*/ 0 w 585"/>
                <a:gd name="T83" fmla="*/ 0 h 563"/>
                <a:gd name="T84" fmla="*/ 0 w 585"/>
                <a:gd name="T85" fmla="*/ 0 h 563"/>
                <a:gd name="T86" fmla="*/ 0 w 585"/>
                <a:gd name="T87" fmla="*/ 0 h 5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5"/>
                <a:gd name="T133" fmla="*/ 0 h 563"/>
                <a:gd name="T134" fmla="*/ 585 w 585"/>
                <a:gd name="T135" fmla="*/ 563 h 5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5" h="563">
                  <a:moveTo>
                    <a:pt x="434" y="0"/>
                  </a:moveTo>
                  <a:lnTo>
                    <a:pt x="16" y="44"/>
                  </a:lnTo>
                  <a:lnTo>
                    <a:pt x="9" y="45"/>
                  </a:lnTo>
                  <a:lnTo>
                    <a:pt x="4" y="49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0" y="479"/>
                  </a:lnTo>
                  <a:lnTo>
                    <a:pt x="1" y="486"/>
                  </a:lnTo>
                  <a:lnTo>
                    <a:pt x="4" y="491"/>
                  </a:lnTo>
                  <a:lnTo>
                    <a:pt x="9" y="495"/>
                  </a:lnTo>
                  <a:lnTo>
                    <a:pt x="16" y="497"/>
                  </a:lnTo>
                  <a:lnTo>
                    <a:pt x="433" y="563"/>
                  </a:lnTo>
                  <a:lnTo>
                    <a:pt x="435" y="563"/>
                  </a:lnTo>
                  <a:lnTo>
                    <a:pt x="438" y="563"/>
                  </a:lnTo>
                  <a:lnTo>
                    <a:pt x="439" y="563"/>
                  </a:lnTo>
                  <a:lnTo>
                    <a:pt x="442" y="563"/>
                  </a:lnTo>
                  <a:lnTo>
                    <a:pt x="574" y="519"/>
                  </a:lnTo>
                  <a:lnTo>
                    <a:pt x="579" y="517"/>
                  </a:lnTo>
                  <a:lnTo>
                    <a:pt x="583" y="512"/>
                  </a:lnTo>
                  <a:lnTo>
                    <a:pt x="584" y="506"/>
                  </a:lnTo>
                  <a:lnTo>
                    <a:pt x="585" y="501"/>
                  </a:lnTo>
                  <a:lnTo>
                    <a:pt x="585" y="62"/>
                  </a:lnTo>
                  <a:lnTo>
                    <a:pt x="584" y="57"/>
                  </a:lnTo>
                  <a:lnTo>
                    <a:pt x="583" y="50"/>
                  </a:lnTo>
                  <a:lnTo>
                    <a:pt x="579" y="47"/>
                  </a:lnTo>
                  <a:lnTo>
                    <a:pt x="574" y="44"/>
                  </a:lnTo>
                  <a:lnTo>
                    <a:pt x="442" y="0"/>
                  </a:lnTo>
                  <a:lnTo>
                    <a:pt x="440" y="0"/>
                  </a:lnTo>
                  <a:lnTo>
                    <a:pt x="438" y="0"/>
                  </a:lnTo>
                  <a:lnTo>
                    <a:pt x="436" y="0"/>
                  </a:lnTo>
                  <a:lnTo>
                    <a:pt x="434" y="0"/>
                  </a:lnTo>
                  <a:close/>
                  <a:moveTo>
                    <a:pt x="434" y="36"/>
                  </a:moveTo>
                  <a:lnTo>
                    <a:pt x="440" y="38"/>
                  </a:lnTo>
                  <a:lnTo>
                    <a:pt x="452" y="41"/>
                  </a:lnTo>
                  <a:lnTo>
                    <a:pt x="469" y="48"/>
                  </a:lnTo>
                  <a:lnTo>
                    <a:pt x="487" y="53"/>
                  </a:lnTo>
                  <a:lnTo>
                    <a:pt x="506" y="61"/>
                  </a:lnTo>
                  <a:lnTo>
                    <a:pt x="525" y="66"/>
                  </a:lnTo>
                  <a:lnTo>
                    <a:pt x="540" y="71"/>
                  </a:lnTo>
                  <a:lnTo>
                    <a:pt x="550" y="75"/>
                  </a:lnTo>
                  <a:lnTo>
                    <a:pt x="550" y="146"/>
                  </a:lnTo>
                  <a:lnTo>
                    <a:pt x="550" y="281"/>
                  </a:lnTo>
                  <a:lnTo>
                    <a:pt x="550" y="417"/>
                  </a:lnTo>
                  <a:lnTo>
                    <a:pt x="550" y="488"/>
                  </a:lnTo>
                  <a:lnTo>
                    <a:pt x="540" y="492"/>
                  </a:lnTo>
                  <a:lnTo>
                    <a:pt x="525" y="497"/>
                  </a:lnTo>
                  <a:lnTo>
                    <a:pt x="508" y="504"/>
                  </a:lnTo>
                  <a:lnTo>
                    <a:pt x="488" y="509"/>
                  </a:lnTo>
                  <a:lnTo>
                    <a:pt x="469" y="515"/>
                  </a:lnTo>
                  <a:lnTo>
                    <a:pt x="452" y="521"/>
                  </a:lnTo>
                  <a:lnTo>
                    <a:pt x="440" y="525"/>
                  </a:lnTo>
                  <a:lnTo>
                    <a:pt x="434" y="527"/>
                  </a:lnTo>
                  <a:lnTo>
                    <a:pt x="429" y="526"/>
                  </a:lnTo>
                  <a:lnTo>
                    <a:pt x="416" y="525"/>
                  </a:lnTo>
                  <a:lnTo>
                    <a:pt x="396" y="521"/>
                  </a:lnTo>
                  <a:lnTo>
                    <a:pt x="372" y="517"/>
                  </a:lnTo>
                  <a:lnTo>
                    <a:pt x="343" y="513"/>
                  </a:lnTo>
                  <a:lnTo>
                    <a:pt x="312" y="508"/>
                  </a:lnTo>
                  <a:lnTo>
                    <a:pt x="277" y="503"/>
                  </a:lnTo>
                  <a:lnTo>
                    <a:pt x="242" y="497"/>
                  </a:lnTo>
                  <a:lnTo>
                    <a:pt x="207" y="491"/>
                  </a:lnTo>
                  <a:lnTo>
                    <a:pt x="172" y="486"/>
                  </a:lnTo>
                  <a:lnTo>
                    <a:pt x="139" y="480"/>
                  </a:lnTo>
                  <a:lnTo>
                    <a:pt x="109" y="477"/>
                  </a:lnTo>
                  <a:lnTo>
                    <a:pt x="83" y="471"/>
                  </a:lnTo>
                  <a:lnTo>
                    <a:pt x="61" y="469"/>
                  </a:lnTo>
                  <a:lnTo>
                    <a:pt x="45" y="466"/>
                  </a:lnTo>
                  <a:lnTo>
                    <a:pt x="36" y="465"/>
                  </a:lnTo>
                  <a:lnTo>
                    <a:pt x="36" y="396"/>
                  </a:lnTo>
                  <a:lnTo>
                    <a:pt x="36" y="271"/>
                  </a:lnTo>
                  <a:lnTo>
                    <a:pt x="36" y="146"/>
                  </a:lnTo>
                  <a:lnTo>
                    <a:pt x="36" y="78"/>
                  </a:lnTo>
                  <a:lnTo>
                    <a:pt x="45" y="76"/>
                  </a:lnTo>
                  <a:lnTo>
                    <a:pt x="61" y="75"/>
                  </a:lnTo>
                  <a:lnTo>
                    <a:pt x="83" y="73"/>
                  </a:lnTo>
                  <a:lnTo>
                    <a:pt x="109" y="70"/>
                  </a:lnTo>
                  <a:lnTo>
                    <a:pt x="140" y="67"/>
                  </a:lnTo>
                  <a:lnTo>
                    <a:pt x="172" y="63"/>
                  </a:lnTo>
                  <a:lnTo>
                    <a:pt x="207" y="60"/>
                  </a:lnTo>
                  <a:lnTo>
                    <a:pt x="243" y="56"/>
                  </a:lnTo>
                  <a:lnTo>
                    <a:pt x="278" y="52"/>
                  </a:lnTo>
                  <a:lnTo>
                    <a:pt x="312" y="49"/>
                  </a:lnTo>
                  <a:lnTo>
                    <a:pt x="344" y="45"/>
                  </a:lnTo>
                  <a:lnTo>
                    <a:pt x="373" y="43"/>
                  </a:lnTo>
                  <a:lnTo>
                    <a:pt x="396" y="40"/>
                  </a:lnTo>
                  <a:lnTo>
                    <a:pt x="416" y="38"/>
                  </a:lnTo>
                  <a:lnTo>
                    <a:pt x="429" y="36"/>
                  </a:lnTo>
                  <a:lnTo>
                    <a:pt x="43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516"/>
            <p:cNvSpPr>
              <a:spLocks noChangeArrowheads="1"/>
            </p:cNvSpPr>
            <p:nvPr/>
          </p:nvSpPr>
          <p:spPr bwMode="auto">
            <a:xfrm>
              <a:off x="3178" y="982"/>
              <a:ext cx="6" cy="1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buClr>
                  <a:schemeClr val="tx2"/>
                </a:buClr>
                <a:buFont typeface="Webdings" pitchFamily="18" charset="2"/>
                <a:buNone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103" name="Freeform 517"/>
            <p:cNvSpPr>
              <a:spLocks/>
            </p:cNvSpPr>
            <p:nvPr/>
          </p:nvSpPr>
          <p:spPr bwMode="auto">
            <a:xfrm>
              <a:off x="3056" y="1005"/>
              <a:ext cx="103" cy="129"/>
            </a:xfrm>
            <a:custGeom>
              <a:avLst/>
              <a:gdLst>
                <a:gd name="T0" fmla="*/ 0 w 308"/>
                <a:gd name="T1" fmla="*/ 0 h 388"/>
                <a:gd name="T2" fmla="*/ 0 w 308"/>
                <a:gd name="T3" fmla="*/ 0 h 388"/>
                <a:gd name="T4" fmla="*/ 0 w 308"/>
                <a:gd name="T5" fmla="*/ 0 h 388"/>
                <a:gd name="T6" fmla="*/ 0 w 308"/>
                <a:gd name="T7" fmla="*/ 0 h 388"/>
                <a:gd name="T8" fmla="*/ 0 w 308"/>
                <a:gd name="T9" fmla="*/ 0 h 388"/>
                <a:gd name="T10" fmla="*/ 0 w 308"/>
                <a:gd name="T11" fmla="*/ 0 h 388"/>
                <a:gd name="T12" fmla="*/ 0 w 308"/>
                <a:gd name="T13" fmla="*/ 0 h 388"/>
                <a:gd name="T14" fmla="*/ 0 w 308"/>
                <a:gd name="T15" fmla="*/ 0 h 388"/>
                <a:gd name="T16" fmla="*/ 0 w 308"/>
                <a:gd name="T17" fmla="*/ 0 h 388"/>
                <a:gd name="T18" fmla="*/ 0 w 308"/>
                <a:gd name="T19" fmla="*/ 0 h 388"/>
                <a:gd name="T20" fmla="*/ 0 w 308"/>
                <a:gd name="T21" fmla="*/ 0 h 388"/>
                <a:gd name="T22" fmla="*/ 0 w 308"/>
                <a:gd name="T23" fmla="*/ 0 h 388"/>
                <a:gd name="T24" fmla="*/ 0 w 308"/>
                <a:gd name="T25" fmla="*/ 0 h 388"/>
                <a:gd name="T26" fmla="*/ 0 w 308"/>
                <a:gd name="T27" fmla="*/ 0 h 388"/>
                <a:gd name="T28" fmla="*/ 0 w 308"/>
                <a:gd name="T29" fmla="*/ 0 h 388"/>
                <a:gd name="T30" fmla="*/ 0 w 308"/>
                <a:gd name="T31" fmla="*/ 0 h 388"/>
                <a:gd name="T32" fmla="*/ 0 w 308"/>
                <a:gd name="T33" fmla="*/ 0 h 388"/>
                <a:gd name="T34" fmla="*/ 0 w 308"/>
                <a:gd name="T35" fmla="*/ 0 h 388"/>
                <a:gd name="T36" fmla="*/ 0 w 308"/>
                <a:gd name="T37" fmla="*/ 0 h 388"/>
                <a:gd name="T38" fmla="*/ 0 w 308"/>
                <a:gd name="T39" fmla="*/ 0 h 388"/>
                <a:gd name="T40" fmla="*/ 0 w 308"/>
                <a:gd name="T41" fmla="*/ 0 h 3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8"/>
                <a:gd name="T64" fmla="*/ 0 h 388"/>
                <a:gd name="T65" fmla="*/ 308 w 308"/>
                <a:gd name="T66" fmla="*/ 388 h 3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8" h="388">
                  <a:moveTo>
                    <a:pt x="308" y="361"/>
                  </a:moveTo>
                  <a:lnTo>
                    <a:pt x="308" y="20"/>
                  </a:lnTo>
                  <a:lnTo>
                    <a:pt x="304" y="8"/>
                  </a:lnTo>
                  <a:lnTo>
                    <a:pt x="297" y="2"/>
                  </a:lnTo>
                  <a:lnTo>
                    <a:pt x="290" y="0"/>
                  </a:lnTo>
                  <a:lnTo>
                    <a:pt x="286" y="0"/>
                  </a:lnTo>
                  <a:lnTo>
                    <a:pt x="10" y="20"/>
                  </a:lnTo>
                  <a:lnTo>
                    <a:pt x="5" y="22"/>
                  </a:lnTo>
                  <a:lnTo>
                    <a:pt x="1" y="28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6"/>
                  </a:lnTo>
                  <a:lnTo>
                    <a:pt x="0" y="339"/>
                  </a:lnTo>
                  <a:lnTo>
                    <a:pt x="1" y="344"/>
                  </a:lnTo>
                  <a:lnTo>
                    <a:pt x="5" y="349"/>
                  </a:lnTo>
                  <a:lnTo>
                    <a:pt x="12" y="353"/>
                  </a:lnTo>
                  <a:lnTo>
                    <a:pt x="281" y="388"/>
                  </a:lnTo>
                  <a:lnTo>
                    <a:pt x="285" y="388"/>
                  </a:lnTo>
                  <a:lnTo>
                    <a:pt x="294" y="384"/>
                  </a:lnTo>
                  <a:lnTo>
                    <a:pt x="303" y="376"/>
                  </a:lnTo>
                  <a:lnTo>
                    <a:pt x="308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518"/>
            <p:cNvSpPr>
              <a:spLocks/>
            </p:cNvSpPr>
            <p:nvPr/>
          </p:nvSpPr>
          <p:spPr bwMode="auto">
            <a:xfrm>
              <a:off x="3066" y="1015"/>
              <a:ext cx="91" cy="117"/>
            </a:xfrm>
            <a:custGeom>
              <a:avLst/>
              <a:gdLst>
                <a:gd name="T0" fmla="*/ 0 w 275"/>
                <a:gd name="T1" fmla="*/ 0 h 351"/>
                <a:gd name="T2" fmla="*/ 0 w 275"/>
                <a:gd name="T3" fmla="*/ 0 h 351"/>
                <a:gd name="T4" fmla="*/ 0 w 275"/>
                <a:gd name="T5" fmla="*/ 0 h 351"/>
                <a:gd name="T6" fmla="*/ 0 w 275"/>
                <a:gd name="T7" fmla="*/ 0 h 351"/>
                <a:gd name="T8" fmla="*/ 0 w 275"/>
                <a:gd name="T9" fmla="*/ 0 h 351"/>
                <a:gd name="T10" fmla="*/ 0 w 275"/>
                <a:gd name="T11" fmla="*/ 0 h 351"/>
                <a:gd name="T12" fmla="*/ 0 w 275"/>
                <a:gd name="T13" fmla="*/ 0 h 351"/>
                <a:gd name="T14" fmla="*/ 0 w 275"/>
                <a:gd name="T15" fmla="*/ 0 h 351"/>
                <a:gd name="T16" fmla="*/ 0 w 275"/>
                <a:gd name="T17" fmla="*/ 0 h 351"/>
                <a:gd name="T18" fmla="*/ 0 w 275"/>
                <a:gd name="T19" fmla="*/ 0 h 351"/>
                <a:gd name="T20" fmla="*/ 0 w 275"/>
                <a:gd name="T21" fmla="*/ 0 h 351"/>
                <a:gd name="T22" fmla="*/ 0 w 275"/>
                <a:gd name="T23" fmla="*/ 0 h 351"/>
                <a:gd name="T24" fmla="*/ 0 w 275"/>
                <a:gd name="T25" fmla="*/ 0 h 351"/>
                <a:gd name="T26" fmla="*/ 0 w 275"/>
                <a:gd name="T27" fmla="*/ 0 h 351"/>
                <a:gd name="T28" fmla="*/ 0 w 275"/>
                <a:gd name="T29" fmla="*/ 0 h 351"/>
                <a:gd name="T30" fmla="*/ 0 w 275"/>
                <a:gd name="T31" fmla="*/ 0 h 351"/>
                <a:gd name="T32" fmla="*/ 0 w 275"/>
                <a:gd name="T33" fmla="*/ 0 h 351"/>
                <a:gd name="T34" fmla="*/ 0 w 275"/>
                <a:gd name="T35" fmla="*/ 0 h 351"/>
                <a:gd name="T36" fmla="*/ 0 w 275"/>
                <a:gd name="T37" fmla="*/ 0 h 351"/>
                <a:gd name="T38" fmla="*/ 0 w 275"/>
                <a:gd name="T39" fmla="*/ 0 h 351"/>
                <a:gd name="T40" fmla="*/ 0 w 275"/>
                <a:gd name="T41" fmla="*/ 0 h 3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51"/>
                <a:gd name="T65" fmla="*/ 275 w 275"/>
                <a:gd name="T66" fmla="*/ 351 h 3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51">
                  <a:moveTo>
                    <a:pt x="275" y="328"/>
                  </a:moveTo>
                  <a:lnTo>
                    <a:pt x="275" y="18"/>
                  </a:lnTo>
                  <a:lnTo>
                    <a:pt x="272" y="7"/>
                  </a:lnTo>
                  <a:lnTo>
                    <a:pt x="265" y="2"/>
                  </a:lnTo>
                  <a:lnTo>
                    <a:pt x="259" y="0"/>
                  </a:lnTo>
                  <a:lnTo>
                    <a:pt x="256" y="0"/>
                  </a:lnTo>
                  <a:lnTo>
                    <a:pt x="9" y="18"/>
                  </a:lnTo>
                  <a:lnTo>
                    <a:pt x="4" y="21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5"/>
                  </a:lnTo>
                  <a:lnTo>
                    <a:pt x="0" y="306"/>
                  </a:lnTo>
                  <a:lnTo>
                    <a:pt x="1" y="311"/>
                  </a:lnTo>
                  <a:lnTo>
                    <a:pt x="4" y="315"/>
                  </a:lnTo>
                  <a:lnTo>
                    <a:pt x="10" y="319"/>
                  </a:lnTo>
                  <a:lnTo>
                    <a:pt x="251" y="351"/>
                  </a:lnTo>
                  <a:lnTo>
                    <a:pt x="255" y="351"/>
                  </a:lnTo>
                  <a:lnTo>
                    <a:pt x="263" y="349"/>
                  </a:lnTo>
                  <a:lnTo>
                    <a:pt x="272" y="341"/>
                  </a:lnTo>
                  <a:lnTo>
                    <a:pt x="275" y="328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519"/>
            <p:cNvSpPr>
              <a:spLocks noEditPoints="1"/>
            </p:cNvSpPr>
            <p:nvPr/>
          </p:nvSpPr>
          <p:spPr bwMode="auto">
            <a:xfrm>
              <a:off x="3053" y="1002"/>
              <a:ext cx="109" cy="135"/>
            </a:xfrm>
            <a:custGeom>
              <a:avLst/>
              <a:gdLst>
                <a:gd name="T0" fmla="*/ 0 w 326"/>
                <a:gd name="T1" fmla="*/ 0 h 406"/>
                <a:gd name="T2" fmla="*/ 0 w 326"/>
                <a:gd name="T3" fmla="*/ 0 h 406"/>
                <a:gd name="T4" fmla="*/ 0 w 326"/>
                <a:gd name="T5" fmla="*/ 0 h 406"/>
                <a:gd name="T6" fmla="*/ 0 w 326"/>
                <a:gd name="T7" fmla="*/ 0 h 406"/>
                <a:gd name="T8" fmla="*/ 0 w 326"/>
                <a:gd name="T9" fmla="*/ 0 h 406"/>
                <a:gd name="T10" fmla="*/ 0 w 326"/>
                <a:gd name="T11" fmla="*/ 0 h 406"/>
                <a:gd name="T12" fmla="*/ 0 w 326"/>
                <a:gd name="T13" fmla="*/ 0 h 406"/>
                <a:gd name="T14" fmla="*/ 0 w 326"/>
                <a:gd name="T15" fmla="*/ 0 h 406"/>
                <a:gd name="T16" fmla="*/ 0 w 326"/>
                <a:gd name="T17" fmla="*/ 0 h 406"/>
                <a:gd name="T18" fmla="*/ 0 w 326"/>
                <a:gd name="T19" fmla="*/ 0 h 406"/>
                <a:gd name="T20" fmla="*/ 0 w 326"/>
                <a:gd name="T21" fmla="*/ 0 h 406"/>
                <a:gd name="T22" fmla="*/ 0 w 326"/>
                <a:gd name="T23" fmla="*/ 0 h 406"/>
                <a:gd name="T24" fmla="*/ 0 w 326"/>
                <a:gd name="T25" fmla="*/ 0 h 406"/>
                <a:gd name="T26" fmla="*/ 0 w 326"/>
                <a:gd name="T27" fmla="*/ 0 h 406"/>
                <a:gd name="T28" fmla="*/ 0 w 326"/>
                <a:gd name="T29" fmla="*/ 0 h 406"/>
                <a:gd name="T30" fmla="*/ 0 w 326"/>
                <a:gd name="T31" fmla="*/ 0 h 406"/>
                <a:gd name="T32" fmla="*/ 0 w 326"/>
                <a:gd name="T33" fmla="*/ 0 h 406"/>
                <a:gd name="T34" fmla="*/ 0 w 326"/>
                <a:gd name="T35" fmla="*/ 0 h 406"/>
                <a:gd name="T36" fmla="*/ 0 w 326"/>
                <a:gd name="T37" fmla="*/ 0 h 406"/>
                <a:gd name="T38" fmla="*/ 0 w 326"/>
                <a:gd name="T39" fmla="*/ 0 h 406"/>
                <a:gd name="T40" fmla="*/ 0 w 326"/>
                <a:gd name="T41" fmla="*/ 0 h 406"/>
                <a:gd name="T42" fmla="*/ 0 w 326"/>
                <a:gd name="T43" fmla="*/ 0 h 406"/>
                <a:gd name="T44" fmla="*/ 0 w 326"/>
                <a:gd name="T45" fmla="*/ 0 h 406"/>
                <a:gd name="T46" fmla="*/ 0 w 326"/>
                <a:gd name="T47" fmla="*/ 0 h 406"/>
                <a:gd name="T48" fmla="*/ 0 w 326"/>
                <a:gd name="T49" fmla="*/ 0 h 406"/>
                <a:gd name="T50" fmla="*/ 0 w 326"/>
                <a:gd name="T51" fmla="*/ 0 h 406"/>
                <a:gd name="T52" fmla="*/ 0 w 326"/>
                <a:gd name="T53" fmla="*/ 0 h 406"/>
                <a:gd name="T54" fmla="*/ 0 w 326"/>
                <a:gd name="T55" fmla="*/ 0 h 406"/>
                <a:gd name="T56" fmla="*/ 0 w 326"/>
                <a:gd name="T57" fmla="*/ 0 h 406"/>
                <a:gd name="T58" fmla="*/ 0 w 326"/>
                <a:gd name="T59" fmla="*/ 0 h 406"/>
                <a:gd name="T60" fmla="*/ 0 w 326"/>
                <a:gd name="T61" fmla="*/ 0 h 406"/>
                <a:gd name="T62" fmla="*/ 0 w 326"/>
                <a:gd name="T63" fmla="*/ 0 h 406"/>
                <a:gd name="T64" fmla="*/ 0 w 326"/>
                <a:gd name="T65" fmla="*/ 0 h 406"/>
                <a:gd name="T66" fmla="*/ 0 w 326"/>
                <a:gd name="T67" fmla="*/ 0 h 406"/>
                <a:gd name="T68" fmla="*/ 0 w 326"/>
                <a:gd name="T69" fmla="*/ 0 h 406"/>
                <a:gd name="T70" fmla="*/ 0 w 326"/>
                <a:gd name="T71" fmla="*/ 0 h 406"/>
                <a:gd name="T72" fmla="*/ 0 w 326"/>
                <a:gd name="T73" fmla="*/ 0 h 406"/>
                <a:gd name="T74" fmla="*/ 0 w 326"/>
                <a:gd name="T75" fmla="*/ 0 h 406"/>
                <a:gd name="T76" fmla="*/ 0 w 326"/>
                <a:gd name="T77" fmla="*/ 0 h 406"/>
                <a:gd name="T78" fmla="*/ 0 w 326"/>
                <a:gd name="T79" fmla="*/ 0 h 406"/>
                <a:gd name="T80" fmla="*/ 0 w 326"/>
                <a:gd name="T81" fmla="*/ 0 h 406"/>
                <a:gd name="T82" fmla="*/ 0 w 326"/>
                <a:gd name="T83" fmla="*/ 0 h 406"/>
                <a:gd name="T84" fmla="*/ 0 w 326"/>
                <a:gd name="T85" fmla="*/ 0 h 406"/>
                <a:gd name="T86" fmla="*/ 0 w 326"/>
                <a:gd name="T87" fmla="*/ 0 h 406"/>
                <a:gd name="T88" fmla="*/ 0 w 326"/>
                <a:gd name="T89" fmla="*/ 0 h 406"/>
                <a:gd name="T90" fmla="*/ 0 w 326"/>
                <a:gd name="T91" fmla="*/ 0 h 406"/>
                <a:gd name="T92" fmla="*/ 0 w 326"/>
                <a:gd name="T93" fmla="*/ 0 h 406"/>
                <a:gd name="T94" fmla="*/ 0 w 326"/>
                <a:gd name="T95" fmla="*/ 0 h 406"/>
                <a:gd name="T96" fmla="*/ 0 w 326"/>
                <a:gd name="T97" fmla="*/ 0 h 406"/>
                <a:gd name="T98" fmla="*/ 0 w 326"/>
                <a:gd name="T99" fmla="*/ 0 h 406"/>
                <a:gd name="T100" fmla="*/ 0 w 326"/>
                <a:gd name="T101" fmla="*/ 0 h 406"/>
                <a:gd name="T102" fmla="*/ 0 w 326"/>
                <a:gd name="T103" fmla="*/ 0 h 406"/>
                <a:gd name="T104" fmla="*/ 0 w 326"/>
                <a:gd name="T105" fmla="*/ 0 h 406"/>
                <a:gd name="T106" fmla="*/ 0 w 326"/>
                <a:gd name="T107" fmla="*/ 0 h 406"/>
                <a:gd name="T108" fmla="*/ 0 w 326"/>
                <a:gd name="T109" fmla="*/ 0 h 406"/>
                <a:gd name="T110" fmla="*/ 0 w 326"/>
                <a:gd name="T111" fmla="*/ 0 h 406"/>
                <a:gd name="T112" fmla="*/ 0 w 326"/>
                <a:gd name="T113" fmla="*/ 0 h 406"/>
                <a:gd name="T114" fmla="*/ 0 w 326"/>
                <a:gd name="T115" fmla="*/ 0 h 406"/>
                <a:gd name="T116" fmla="*/ 0 w 326"/>
                <a:gd name="T117" fmla="*/ 0 h 406"/>
                <a:gd name="T118" fmla="*/ 0 w 326"/>
                <a:gd name="T119" fmla="*/ 0 h 406"/>
                <a:gd name="T120" fmla="*/ 0 w 326"/>
                <a:gd name="T121" fmla="*/ 0 h 40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6"/>
                <a:gd name="T184" fmla="*/ 0 h 406"/>
                <a:gd name="T185" fmla="*/ 326 w 326"/>
                <a:gd name="T186" fmla="*/ 406 h 40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6" h="406">
                  <a:moveTo>
                    <a:pt x="294" y="0"/>
                  </a:moveTo>
                  <a:lnTo>
                    <a:pt x="291" y="0"/>
                  </a:lnTo>
                  <a:lnTo>
                    <a:pt x="282" y="2"/>
                  </a:lnTo>
                  <a:lnTo>
                    <a:pt x="268" y="2"/>
                  </a:lnTo>
                  <a:lnTo>
                    <a:pt x="251" y="3"/>
                  </a:lnTo>
                  <a:lnTo>
                    <a:pt x="231" y="4"/>
                  </a:lnTo>
                  <a:lnTo>
                    <a:pt x="207" y="7"/>
                  </a:lnTo>
                  <a:lnTo>
                    <a:pt x="181" y="8"/>
                  </a:lnTo>
                  <a:lnTo>
                    <a:pt x="157" y="9"/>
                  </a:lnTo>
                  <a:lnTo>
                    <a:pt x="131" y="12"/>
                  </a:lnTo>
                  <a:lnTo>
                    <a:pt x="105" y="13"/>
                  </a:lnTo>
                  <a:lnTo>
                    <a:pt x="82" y="16"/>
                  </a:lnTo>
                  <a:lnTo>
                    <a:pt x="61" y="17"/>
                  </a:lnTo>
                  <a:lnTo>
                    <a:pt x="44" y="19"/>
                  </a:lnTo>
                  <a:lnTo>
                    <a:pt x="30" y="19"/>
                  </a:lnTo>
                  <a:lnTo>
                    <a:pt x="21" y="20"/>
                  </a:lnTo>
                  <a:lnTo>
                    <a:pt x="18" y="20"/>
                  </a:lnTo>
                  <a:lnTo>
                    <a:pt x="17" y="20"/>
                  </a:lnTo>
                  <a:lnTo>
                    <a:pt x="9" y="24"/>
                  </a:lnTo>
                  <a:lnTo>
                    <a:pt x="4" y="29"/>
                  </a:lnTo>
                  <a:lnTo>
                    <a:pt x="1" y="35"/>
                  </a:lnTo>
                  <a:lnTo>
                    <a:pt x="0" y="41"/>
                  </a:lnTo>
                  <a:lnTo>
                    <a:pt x="0" y="345"/>
                  </a:lnTo>
                  <a:lnTo>
                    <a:pt x="1" y="351"/>
                  </a:lnTo>
                  <a:lnTo>
                    <a:pt x="4" y="359"/>
                  </a:lnTo>
                  <a:lnTo>
                    <a:pt x="9" y="366"/>
                  </a:lnTo>
                  <a:lnTo>
                    <a:pt x="18" y="371"/>
                  </a:lnTo>
                  <a:lnTo>
                    <a:pt x="22" y="371"/>
                  </a:lnTo>
                  <a:lnTo>
                    <a:pt x="30" y="372"/>
                  </a:lnTo>
                  <a:lnTo>
                    <a:pt x="44" y="373"/>
                  </a:lnTo>
                  <a:lnTo>
                    <a:pt x="61" y="376"/>
                  </a:lnTo>
                  <a:lnTo>
                    <a:pt x="82" y="379"/>
                  </a:lnTo>
                  <a:lnTo>
                    <a:pt x="105" y="382"/>
                  </a:lnTo>
                  <a:lnTo>
                    <a:pt x="128" y="385"/>
                  </a:lnTo>
                  <a:lnTo>
                    <a:pt x="154" y="388"/>
                  </a:lnTo>
                  <a:lnTo>
                    <a:pt x="179" y="392"/>
                  </a:lnTo>
                  <a:lnTo>
                    <a:pt x="203" y="394"/>
                  </a:lnTo>
                  <a:lnTo>
                    <a:pt x="227" y="398"/>
                  </a:lnTo>
                  <a:lnTo>
                    <a:pt x="246" y="401"/>
                  </a:lnTo>
                  <a:lnTo>
                    <a:pt x="264" y="403"/>
                  </a:lnTo>
                  <a:lnTo>
                    <a:pt x="277" y="404"/>
                  </a:lnTo>
                  <a:lnTo>
                    <a:pt x="286" y="406"/>
                  </a:lnTo>
                  <a:lnTo>
                    <a:pt x="289" y="406"/>
                  </a:lnTo>
                  <a:lnTo>
                    <a:pt x="290" y="406"/>
                  </a:lnTo>
                  <a:lnTo>
                    <a:pt x="302" y="404"/>
                  </a:lnTo>
                  <a:lnTo>
                    <a:pt x="313" y="398"/>
                  </a:lnTo>
                  <a:lnTo>
                    <a:pt x="323" y="388"/>
                  </a:lnTo>
                  <a:lnTo>
                    <a:pt x="326" y="371"/>
                  </a:lnTo>
                  <a:lnTo>
                    <a:pt x="326" y="318"/>
                  </a:lnTo>
                  <a:lnTo>
                    <a:pt x="326" y="200"/>
                  </a:lnTo>
                  <a:lnTo>
                    <a:pt x="326" y="82"/>
                  </a:lnTo>
                  <a:lnTo>
                    <a:pt x="326" y="29"/>
                  </a:lnTo>
                  <a:lnTo>
                    <a:pt x="325" y="21"/>
                  </a:lnTo>
                  <a:lnTo>
                    <a:pt x="323" y="15"/>
                  </a:lnTo>
                  <a:lnTo>
                    <a:pt x="319" y="11"/>
                  </a:lnTo>
                  <a:lnTo>
                    <a:pt x="316" y="8"/>
                  </a:lnTo>
                  <a:lnTo>
                    <a:pt x="310" y="3"/>
                  </a:lnTo>
                  <a:lnTo>
                    <a:pt x="302" y="0"/>
                  </a:lnTo>
                  <a:lnTo>
                    <a:pt x="297" y="0"/>
                  </a:lnTo>
                  <a:lnTo>
                    <a:pt x="294" y="0"/>
                  </a:lnTo>
                  <a:close/>
                  <a:moveTo>
                    <a:pt x="295" y="19"/>
                  </a:moveTo>
                  <a:lnTo>
                    <a:pt x="299" y="19"/>
                  </a:lnTo>
                  <a:lnTo>
                    <a:pt x="303" y="20"/>
                  </a:lnTo>
                  <a:lnTo>
                    <a:pt x="307" y="24"/>
                  </a:lnTo>
                  <a:lnTo>
                    <a:pt x="308" y="29"/>
                  </a:lnTo>
                  <a:lnTo>
                    <a:pt x="308" y="82"/>
                  </a:lnTo>
                  <a:lnTo>
                    <a:pt x="308" y="199"/>
                  </a:lnTo>
                  <a:lnTo>
                    <a:pt x="308" y="316"/>
                  </a:lnTo>
                  <a:lnTo>
                    <a:pt x="308" y="370"/>
                  </a:lnTo>
                  <a:lnTo>
                    <a:pt x="306" y="380"/>
                  </a:lnTo>
                  <a:lnTo>
                    <a:pt x="301" y="385"/>
                  </a:lnTo>
                  <a:lnTo>
                    <a:pt x="295" y="388"/>
                  </a:lnTo>
                  <a:lnTo>
                    <a:pt x="290" y="388"/>
                  </a:lnTo>
                  <a:lnTo>
                    <a:pt x="286" y="388"/>
                  </a:lnTo>
                  <a:lnTo>
                    <a:pt x="279" y="386"/>
                  </a:lnTo>
                  <a:lnTo>
                    <a:pt x="264" y="385"/>
                  </a:lnTo>
                  <a:lnTo>
                    <a:pt x="247" y="382"/>
                  </a:lnTo>
                  <a:lnTo>
                    <a:pt x="227" y="380"/>
                  </a:lnTo>
                  <a:lnTo>
                    <a:pt x="205" y="376"/>
                  </a:lnTo>
                  <a:lnTo>
                    <a:pt x="180" y="373"/>
                  </a:lnTo>
                  <a:lnTo>
                    <a:pt x="155" y="370"/>
                  </a:lnTo>
                  <a:lnTo>
                    <a:pt x="130" y="367"/>
                  </a:lnTo>
                  <a:lnTo>
                    <a:pt x="106" y="364"/>
                  </a:lnTo>
                  <a:lnTo>
                    <a:pt x="83" y="360"/>
                  </a:lnTo>
                  <a:lnTo>
                    <a:pt x="62" y="358"/>
                  </a:lnTo>
                  <a:lnTo>
                    <a:pt x="45" y="355"/>
                  </a:lnTo>
                  <a:lnTo>
                    <a:pt x="32" y="354"/>
                  </a:lnTo>
                  <a:lnTo>
                    <a:pt x="23" y="353"/>
                  </a:lnTo>
                  <a:lnTo>
                    <a:pt x="21" y="353"/>
                  </a:lnTo>
                  <a:lnTo>
                    <a:pt x="19" y="351"/>
                  </a:lnTo>
                  <a:lnTo>
                    <a:pt x="18" y="349"/>
                  </a:lnTo>
                  <a:lnTo>
                    <a:pt x="18" y="346"/>
                  </a:lnTo>
                  <a:lnTo>
                    <a:pt x="18" y="345"/>
                  </a:lnTo>
                  <a:lnTo>
                    <a:pt x="18" y="298"/>
                  </a:lnTo>
                  <a:lnTo>
                    <a:pt x="18" y="195"/>
                  </a:lnTo>
                  <a:lnTo>
                    <a:pt x="18" y="90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9" y="39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35" y="37"/>
                  </a:lnTo>
                  <a:lnTo>
                    <a:pt x="48" y="37"/>
                  </a:lnTo>
                  <a:lnTo>
                    <a:pt x="66" y="35"/>
                  </a:lnTo>
                  <a:lnTo>
                    <a:pt x="87" y="34"/>
                  </a:lnTo>
                  <a:lnTo>
                    <a:pt x="110" y="31"/>
                  </a:lnTo>
                  <a:lnTo>
                    <a:pt x="135" y="30"/>
                  </a:lnTo>
                  <a:lnTo>
                    <a:pt x="159" y="28"/>
                  </a:lnTo>
                  <a:lnTo>
                    <a:pt x="185" y="26"/>
                  </a:lnTo>
                  <a:lnTo>
                    <a:pt x="210" y="25"/>
                  </a:lnTo>
                  <a:lnTo>
                    <a:pt x="232" y="22"/>
                  </a:lnTo>
                  <a:lnTo>
                    <a:pt x="253" y="21"/>
                  </a:lnTo>
                  <a:lnTo>
                    <a:pt x="271" y="20"/>
                  </a:lnTo>
                  <a:lnTo>
                    <a:pt x="284" y="20"/>
                  </a:lnTo>
                  <a:lnTo>
                    <a:pt x="293" y="19"/>
                  </a:lnTo>
                  <a:lnTo>
                    <a:pt x="29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520"/>
            <p:cNvSpPr>
              <a:spLocks noEditPoints="1"/>
            </p:cNvSpPr>
            <p:nvPr/>
          </p:nvSpPr>
          <p:spPr bwMode="auto">
            <a:xfrm>
              <a:off x="2991" y="1182"/>
              <a:ext cx="173" cy="114"/>
            </a:xfrm>
            <a:custGeom>
              <a:avLst/>
              <a:gdLst>
                <a:gd name="T0" fmla="*/ 0 w 519"/>
                <a:gd name="T1" fmla="*/ 0 h 344"/>
                <a:gd name="T2" fmla="*/ 0 w 519"/>
                <a:gd name="T3" fmla="*/ 0 h 344"/>
                <a:gd name="T4" fmla="*/ 0 w 519"/>
                <a:gd name="T5" fmla="*/ 0 h 344"/>
                <a:gd name="T6" fmla="*/ 0 w 519"/>
                <a:gd name="T7" fmla="*/ 0 h 344"/>
                <a:gd name="T8" fmla="*/ 0 w 519"/>
                <a:gd name="T9" fmla="*/ 0 h 344"/>
                <a:gd name="T10" fmla="*/ 0 w 519"/>
                <a:gd name="T11" fmla="*/ 0 h 344"/>
                <a:gd name="T12" fmla="*/ 0 w 519"/>
                <a:gd name="T13" fmla="*/ 0 h 344"/>
                <a:gd name="T14" fmla="*/ 0 w 519"/>
                <a:gd name="T15" fmla="*/ 0 h 344"/>
                <a:gd name="T16" fmla="*/ 0 w 519"/>
                <a:gd name="T17" fmla="*/ 0 h 344"/>
                <a:gd name="T18" fmla="*/ 0 w 519"/>
                <a:gd name="T19" fmla="*/ 0 h 344"/>
                <a:gd name="T20" fmla="*/ 0 w 519"/>
                <a:gd name="T21" fmla="*/ 0 h 344"/>
                <a:gd name="T22" fmla="*/ 0 w 519"/>
                <a:gd name="T23" fmla="*/ 0 h 344"/>
                <a:gd name="T24" fmla="*/ 0 w 519"/>
                <a:gd name="T25" fmla="*/ 0 h 344"/>
                <a:gd name="T26" fmla="*/ 0 w 519"/>
                <a:gd name="T27" fmla="*/ 0 h 344"/>
                <a:gd name="T28" fmla="*/ 0 w 519"/>
                <a:gd name="T29" fmla="*/ 0 h 344"/>
                <a:gd name="T30" fmla="*/ 0 w 519"/>
                <a:gd name="T31" fmla="*/ 0 h 344"/>
                <a:gd name="T32" fmla="*/ 0 w 519"/>
                <a:gd name="T33" fmla="*/ 0 h 344"/>
                <a:gd name="T34" fmla="*/ 0 w 519"/>
                <a:gd name="T35" fmla="*/ 0 h 344"/>
                <a:gd name="T36" fmla="*/ 0 w 519"/>
                <a:gd name="T37" fmla="*/ 0 h 344"/>
                <a:gd name="T38" fmla="*/ 0 w 519"/>
                <a:gd name="T39" fmla="*/ 0 h 344"/>
                <a:gd name="T40" fmla="*/ 0 w 519"/>
                <a:gd name="T41" fmla="*/ 0 h 344"/>
                <a:gd name="T42" fmla="*/ 0 w 519"/>
                <a:gd name="T43" fmla="*/ 0 h 344"/>
                <a:gd name="T44" fmla="*/ 0 w 519"/>
                <a:gd name="T45" fmla="*/ 0 h 344"/>
                <a:gd name="T46" fmla="*/ 0 w 519"/>
                <a:gd name="T47" fmla="*/ 0 h 344"/>
                <a:gd name="T48" fmla="*/ 0 w 519"/>
                <a:gd name="T49" fmla="*/ 0 h 344"/>
                <a:gd name="T50" fmla="*/ 0 w 519"/>
                <a:gd name="T51" fmla="*/ 0 h 344"/>
                <a:gd name="T52" fmla="*/ 0 w 519"/>
                <a:gd name="T53" fmla="*/ 0 h 344"/>
                <a:gd name="T54" fmla="*/ 0 w 519"/>
                <a:gd name="T55" fmla="*/ 0 h 344"/>
                <a:gd name="T56" fmla="*/ 0 w 519"/>
                <a:gd name="T57" fmla="*/ 0 h 344"/>
                <a:gd name="T58" fmla="*/ 0 w 519"/>
                <a:gd name="T59" fmla="*/ 0 h 344"/>
                <a:gd name="T60" fmla="*/ 0 w 519"/>
                <a:gd name="T61" fmla="*/ 0 h 344"/>
                <a:gd name="T62" fmla="*/ 0 w 519"/>
                <a:gd name="T63" fmla="*/ 0 h 344"/>
                <a:gd name="T64" fmla="*/ 0 w 519"/>
                <a:gd name="T65" fmla="*/ 0 h 344"/>
                <a:gd name="T66" fmla="*/ 0 w 519"/>
                <a:gd name="T67" fmla="*/ 0 h 344"/>
                <a:gd name="T68" fmla="*/ 0 w 519"/>
                <a:gd name="T69" fmla="*/ 0 h 344"/>
                <a:gd name="T70" fmla="*/ 0 w 519"/>
                <a:gd name="T71" fmla="*/ 0 h 344"/>
                <a:gd name="T72" fmla="*/ 0 w 519"/>
                <a:gd name="T73" fmla="*/ 0 h 344"/>
                <a:gd name="T74" fmla="*/ 0 w 519"/>
                <a:gd name="T75" fmla="*/ 0 h 344"/>
                <a:gd name="T76" fmla="*/ 0 w 519"/>
                <a:gd name="T77" fmla="*/ 0 h 344"/>
                <a:gd name="T78" fmla="*/ 0 w 519"/>
                <a:gd name="T79" fmla="*/ 0 h 344"/>
                <a:gd name="T80" fmla="*/ 0 w 519"/>
                <a:gd name="T81" fmla="*/ 0 h 344"/>
                <a:gd name="T82" fmla="*/ 0 w 519"/>
                <a:gd name="T83" fmla="*/ 0 h 344"/>
                <a:gd name="T84" fmla="*/ 0 w 519"/>
                <a:gd name="T85" fmla="*/ 0 h 344"/>
                <a:gd name="T86" fmla="*/ 0 w 519"/>
                <a:gd name="T87" fmla="*/ 0 h 3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19"/>
                <a:gd name="T133" fmla="*/ 0 h 344"/>
                <a:gd name="T134" fmla="*/ 519 w 519"/>
                <a:gd name="T135" fmla="*/ 344 h 3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19" h="344">
                  <a:moveTo>
                    <a:pt x="140" y="3"/>
                  </a:moveTo>
                  <a:lnTo>
                    <a:pt x="8" y="91"/>
                  </a:lnTo>
                  <a:lnTo>
                    <a:pt x="4" y="94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0" y="149"/>
                  </a:lnTo>
                  <a:lnTo>
                    <a:pt x="0" y="155"/>
                  </a:lnTo>
                  <a:lnTo>
                    <a:pt x="2" y="159"/>
                  </a:lnTo>
                  <a:lnTo>
                    <a:pt x="4" y="162"/>
                  </a:lnTo>
                  <a:lnTo>
                    <a:pt x="8" y="165"/>
                  </a:lnTo>
                  <a:lnTo>
                    <a:pt x="294" y="341"/>
                  </a:lnTo>
                  <a:lnTo>
                    <a:pt x="299" y="344"/>
                  </a:lnTo>
                  <a:lnTo>
                    <a:pt x="304" y="344"/>
                  </a:lnTo>
                  <a:lnTo>
                    <a:pt x="309" y="344"/>
                  </a:lnTo>
                  <a:lnTo>
                    <a:pt x="313" y="341"/>
                  </a:lnTo>
                  <a:lnTo>
                    <a:pt x="511" y="209"/>
                  </a:lnTo>
                  <a:lnTo>
                    <a:pt x="515" y="206"/>
                  </a:lnTo>
                  <a:lnTo>
                    <a:pt x="518" y="203"/>
                  </a:lnTo>
                  <a:lnTo>
                    <a:pt x="519" y="199"/>
                  </a:lnTo>
                  <a:lnTo>
                    <a:pt x="519" y="193"/>
                  </a:lnTo>
                  <a:lnTo>
                    <a:pt x="519" y="127"/>
                  </a:lnTo>
                  <a:lnTo>
                    <a:pt x="518" y="122"/>
                  </a:lnTo>
                  <a:lnTo>
                    <a:pt x="517" y="117"/>
                  </a:lnTo>
                  <a:lnTo>
                    <a:pt x="513" y="113"/>
                  </a:lnTo>
                  <a:lnTo>
                    <a:pt x="508" y="111"/>
                  </a:lnTo>
                  <a:lnTo>
                    <a:pt x="155" y="0"/>
                  </a:lnTo>
                  <a:lnTo>
                    <a:pt x="151" y="0"/>
                  </a:lnTo>
                  <a:lnTo>
                    <a:pt x="148" y="0"/>
                  </a:lnTo>
                  <a:lnTo>
                    <a:pt x="144" y="2"/>
                  </a:lnTo>
                  <a:lnTo>
                    <a:pt x="140" y="3"/>
                  </a:lnTo>
                  <a:close/>
                  <a:moveTo>
                    <a:pt x="153" y="38"/>
                  </a:moveTo>
                  <a:lnTo>
                    <a:pt x="158" y="39"/>
                  </a:lnTo>
                  <a:lnTo>
                    <a:pt x="170" y="43"/>
                  </a:lnTo>
                  <a:lnTo>
                    <a:pt x="186" y="48"/>
                  </a:lnTo>
                  <a:lnTo>
                    <a:pt x="207" y="55"/>
                  </a:lnTo>
                  <a:lnTo>
                    <a:pt x="232" y="63"/>
                  </a:lnTo>
                  <a:lnTo>
                    <a:pt x="258" y="70"/>
                  </a:lnTo>
                  <a:lnTo>
                    <a:pt x="286" y="79"/>
                  </a:lnTo>
                  <a:lnTo>
                    <a:pt x="315" y="89"/>
                  </a:lnTo>
                  <a:lnTo>
                    <a:pt x="344" y="98"/>
                  </a:lnTo>
                  <a:lnTo>
                    <a:pt x="373" y="107"/>
                  </a:lnTo>
                  <a:lnTo>
                    <a:pt x="400" y="114"/>
                  </a:lnTo>
                  <a:lnTo>
                    <a:pt x="425" y="122"/>
                  </a:lnTo>
                  <a:lnTo>
                    <a:pt x="447" y="130"/>
                  </a:lnTo>
                  <a:lnTo>
                    <a:pt x="464" y="135"/>
                  </a:lnTo>
                  <a:lnTo>
                    <a:pt x="476" y="139"/>
                  </a:lnTo>
                  <a:lnTo>
                    <a:pt x="484" y="142"/>
                  </a:lnTo>
                  <a:lnTo>
                    <a:pt x="484" y="152"/>
                  </a:lnTo>
                  <a:lnTo>
                    <a:pt x="484" y="164"/>
                  </a:lnTo>
                  <a:lnTo>
                    <a:pt x="484" y="175"/>
                  </a:lnTo>
                  <a:lnTo>
                    <a:pt x="484" y="184"/>
                  </a:lnTo>
                  <a:lnTo>
                    <a:pt x="473" y="192"/>
                  </a:lnTo>
                  <a:lnTo>
                    <a:pt x="452" y="205"/>
                  </a:lnTo>
                  <a:lnTo>
                    <a:pt x="425" y="223"/>
                  </a:lnTo>
                  <a:lnTo>
                    <a:pt x="395" y="244"/>
                  </a:lnTo>
                  <a:lnTo>
                    <a:pt x="364" y="263"/>
                  </a:lnTo>
                  <a:lnTo>
                    <a:pt x="337" y="283"/>
                  </a:lnTo>
                  <a:lnTo>
                    <a:pt x="315" y="297"/>
                  </a:lnTo>
                  <a:lnTo>
                    <a:pt x="303" y="305"/>
                  </a:lnTo>
                  <a:lnTo>
                    <a:pt x="298" y="301"/>
                  </a:lnTo>
                  <a:lnTo>
                    <a:pt x="287" y="294"/>
                  </a:lnTo>
                  <a:lnTo>
                    <a:pt x="273" y="287"/>
                  </a:lnTo>
                  <a:lnTo>
                    <a:pt x="256" y="275"/>
                  </a:lnTo>
                  <a:lnTo>
                    <a:pt x="237" y="263"/>
                  </a:lnTo>
                  <a:lnTo>
                    <a:pt x="215" y="250"/>
                  </a:lnTo>
                  <a:lnTo>
                    <a:pt x="193" y="236"/>
                  </a:lnTo>
                  <a:lnTo>
                    <a:pt x="170" y="222"/>
                  </a:lnTo>
                  <a:lnTo>
                    <a:pt x="146" y="208"/>
                  </a:lnTo>
                  <a:lnTo>
                    <a:pt x="123" y="193"/>
                  </a:lnTo>
                  <a:lnTo>
                    <a:pt x="101" y="181"/>
                  </a:lnTo>
                  <a:lnTo>
                    <a:pt x="81" y="169"/>
                  </a:lnTo>
                  <a:lnTo>
                    <a:pt x="65" y="159"/>
                  </a:lnTo>
                  <a:lnTo>
                    <a:pt x="52" y="149"/>
                  </a:lnTo>
                  <a:lnTo>
                    <a:pt x="41" y="143"/>
                  </a:lnTo>
                  <a:lnTo>
                    <a:pt x="36" y="140"/>
                  </a:lnTo>
                  <a:lnTo>
                    <a:pt x="36" y="134"/>
                  </a:lnTo>
                  <a:lnTo>
                    <a:pt x="36" y="127"/>
                  </a:lnTo>
                  <a:lnTo>
                    <a:pt x="36" y="122"/>
                  </a:lnTo>
                  <a:lnTo>
                    <a:pt x="36" y="116"/>
                  </a:lnTo>
                  <a:lnTo>
                    <a:pt x="44" y="111"/>
                  </a:lnTo>
                  <a:lnTo>
                    <a:pt x="58" y="102"/>
                  </a:lnTo>
                  <a:lnTo>
                    <a:pt x="75" y="90"/>
                  </a:lnTo>
                  <a:lnTo>
                    <a:pt x="94" y="77"/>
                  </a:lnTo>
                  <a:lnTo>
                    <a:pt x="114" y="64"/>
                  </a:lnTo>
                  <a:lnTo>
                    <a:pt x="132" y="52"/>
                  </a:lnTo>
                  <a:lnTo>
                    <a:pt x="145" y="43"/>
                  </a:lnTo>
                  <a:lnTo>
                    <a:pt x="15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521"/>
            <p:cNvSpPr>
              <a:spLocks/>
            </p:cNvSpPr>
            <p:nvPr/>
          </p:nvSpPr>
          <p:spPr bwMode="auto">
            <a:xfrm>
              <a:off x="2996" y="1214"/>
              <a:ext cx="164" cy="58"/>
            </a:xfrm>
            <a:custGeom>
              <a:avLst/>
              <a:gdLst>
                <a:gd name="T0" fmla="*/ 0 w 493"/>
                <a:gd name="T1" fmla="*/ 0 h 172"/>
                <a:gd name="T2" fmla="*/ 0 w 493"/>
                <a:gd name="T3" fmla="*/ 0 h 172"/>
                <a:gd name="T4" fmla="*/ 0 w 493"/>
                <a:gd name="T5" fmla="*/ 0 h 172"/>
                <a:gd name="T6" fmla="*/ 0 w 493"/>
                <a:gd name="T7" fmla="*/ 0 h 172"/>
                <a:gd name="T8" fmla="*/ 0 w 493"/>
                <a:gd name="T9" fmla="*/ 0 h 172"/>
                <a:gd name="T10" fmla="*/ 0 w 493"/>
                <a:gd name="T11" fmla="*/ 0 h 172"/>
                <a:gd name="T12" fmla="*/ 0 w 493"/>
                <a:gd name="T13" fmla="*/ 0 h 172"/>
                <a:gd name="T14" fmla="*/ 0 w 493"/>
                <a:gd name="T15" fmla="*/ 0 h 172"/>
                <a:gd name="T16" fmla="*/ 0 w 493"/>
                <a:gd name="T17" fmla="*/ 0 h 172"/>
                <a:gd name="T18" fmla="*/ 0 w 493"/>
                <a:gd name="T19" fmla="*/ 0 h 172"/>
                <a:gd name="T20" fmla="*/ 0 w 493"/>
                <a:gd name="T21" fmla="*/ 0 h 172"/>
                <a:gd name="T22" fmla="*/ 0 w 493"/>
                <a:gd name="T23" fmla="*/ 0 h 172"/>
                <a:gd name="T24" fmla="*/ 0 w 493"/>
                <a:gd name="T25" fmla="*/ 0 h 172"/>
                <a:gd name="T26" fmla="*/ 0 w 493"/>
                <a:gd name="T27" fmla="*/ 0 h 172"/>
                <a:gd name="T28" fmla="*/ 0 w 493"/>
                <a:gd name="T29" fmla="*/ 0 h 172"/>
                <a:gd name="T30" fmla="*/ 0 w 493"/>
                <a:gd name="T31" fmla="*/ 0 h 172"/>
                <a:gd name="T32" fmla="*/ 0 w 493"/>
                <a:gd name="T33" fmla="*/ 0 h 172"/>
                <a:gd name="T34" fmla="*/ 0 w 493"/>
                <a:gd name="T35" fmla="*/ 0 h 172"/>
                <a:gd name="T36" fmla="*/ 0 w 493"/>
                <a:gd name="T37" fmla="*/ 0 h 172"/>
                <a:gd name="T38" fmla="*/ 0 w 493"/>
                <a:gd name="T39" fmla="*/ 0 h 172"/>
                <a:gd name="T40" fmla="*/ 0 w 493"/>
                <a:gd name="T41" fmla="*/ 0 h 172"/>
                <a:gd name="T42" fmla="*/ 0 w 493"/>
                <a:gd name="T43" fmla="*/ 0 h 172"/>
                <a:gd name="T44" fmla="*/ 0 w 493"/>
                <a:gd name="T45" fmla="*/ 0 h 172"/>
                <a:gd name="T46" fmla="*/ 0 w 493"/>
                <a:gd name="T47" fmla="*/ 0 h 172"/>
                <a:gd name="T48" fmla="*/ 0 w 493"/>
                <a:gd name="T49" fmla="*/ 0 h 172"/>
                <a:gd name="T50" fmla="*/ 0 w 493"/>
                <a:gd name="T51" fmla="*/ 0 h 172"/>
                <a:gd name="T52" fmla="*/ 0 w 493"/>
                <a:gd name="T53" fmla="*/ 0 h 172"/>
                <a:gd name="T54" fmla="*/ 0 w 493"/>
                <a:gd name="T55" fmla="*/ 0 h 172"/>
                <a:gd name="T56" fmla="*/ 0 w 493"/>
                <a:gd name="T57" fmla="*/ 0 h 172"/>
                <a:gd name="T58" fmla="*/ 0 w 493"/>
                <a:gd name="T59" fmla="*/ 0 h 172"/>
                <a:gd name="T60" fmla="*/ 0 w 493"/>
                <a:gd name="T61" fmla="*/ 0 h 172"/>
                <a:gd name="T62" fmla="*/ 0 w 493"/>
                <a:gd name="T63" fmla="*/ 0 h 172"/>
                <a:gd name="T64" fmla="*/ 0 w 493"/>
                <a:gd name="T65" fmla="*/ 0 h 1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3"/>
                <a:gd name="T100" fmla="*/ 0 h 172"/>
                <a:gd name="T101" fmla="*/ 493 w 493"/>
                <a:gd name="T102" fmla="*/ 172 h 1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3" h="172">
                  <a:moveTo>
                    <a:pt x="0" y="16"/>
                  </a:moveTo>
                  <a:lnTo>
                    <a:pt x="286" y="171"/>
                  </a:lnTo>
                  <a:lnTo>
                    <a:pt x="289" y="172"/>
                  </a:lnTo>
                  <a:lnTo>
                    <a:pt x="291" y="172"/>
                  </a:lnTo>
                  <a:lnTo>
                    <a:pt x="293" y="171"/>
                  </a:lnTo>
                  <a:lnTo>
                    <a:pt x="295" y="169"/>
                  </a:lnTo>
                  <a:lnTo>
                    <a:pt x="493" y="37"/>
                  </a:lnTo>
                  <a:lnTo>
                    <a:pt x="484" y="23"/>
                  </a:lnTo>
                  <a:lnTo>
                    <a:pt x="476" y="28"/>
                  </a:lnTo>
                  <a:lnTo>
                    <a:pt x="456" y="42"/>
                  </a:lnTo>
                  <a:lnTo>
                    <a:pt x="425" y="62"/>
                  </a:lnTo>
                  <a:lnTo>
                    <a:pt x="391" y="85"/>
                  </a:lnTo>
                  <a:lnTo>
                    <a:pt x="356" y="108"/>
                  </a:lnTo>
                  <a:lnTo>
                    <a:pt x="324" y="129"/>
                  </a:lnTo>
                  <a:lnTo>
                    <a:pt x="300" y="145"/>
                  </a:lnTo>
                  <a:lnTo>
                    <a:pt x="290" y="151"/>
                  </a:lnTo>
                  <a:lnTo>
                    <a:pt x="285" y="149"/>
                  </a:lnTo>
                  <a:lnTo>
                    <a:pt x="276" y="143"/>
                  </a:lnTo>
                  <a:lnTo>
                    <a:pt x="260" y="136"/>
                  </a:lnTo>
                  <a:lnTo>
                    <a:pt x="242" y="125"/>
                  </a:lnTo>
                  <a:lnTo>
                    <a:pt x="221" y="114"/>
                  </a:lnTo>
                  <a:lnTo>
                    <a:pt x="197" y="101"/>
                  </a:lnTo>
                  <a:lnTo>
                    <a:pt x="172" y="88"/>
                  </a:lnTo>
                  <a:lnTo>
                    <a:pt x="146" y="73"/>
                  </a:lnTo>
                  <a:lnTo>
                    <a:pt x="120" y="59"/>
                  </a:lnTo>
                  <a:lnTo>
                    <a:pt x="96" y="46"/>
                  </a:lnTo>
                  <a:lnTo>
                    <a:pt x="72" y="33"/>
                  </a:lnTo>
                  <a:lnTo>
                    <a:pt x="52" y="23"/>
                  </a:lnTo>
                  <a:lnTo>
                    <a:pt x="33" y="13"/>
                  </a:lnTo>
                  <a:lnTo>
                    <a:pt x="21" y="6"/>
                  </a:lnTo>
                  <a:lnTo>
                    <a:pt x="11" y="1"/>
                  </a:lnTo>
                  <a:lnTo>
                    <a:pt x="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522"/>
            <p:cNvSpPr>
              <a:spLocks/>
            </p:cNvSpPr>
            <p:nvPr/>
          </p:nvSpPr>
          <p:spPr bwMode="auto">
            <a:xfrm>
              <a:off x="3018" y="1201"/>
              <a:ext cx="110" cy="53"/>
            </a:xfrm>
            <a:custGeom>
              <a:avLst/>
              <a:gdLst>
                <a:gd name="T0" fmla="*/ 0 w 330"/>
                <a:gd name="T1" fmla="*/ 0 h 160"/>
                <a:gd name="T2" fmla="*/ 0 w 330"/>
                <a:gd name="T3" fmla="*/ 0 h 160"/>
                <a:gd name="T4" fmla="*/ 0 w 330"/>
                <a:gd name="T5" fmla="*/ 0 h 160"/>
                <a:gd name="T6" fmla="*/ 0 w 330"/>
                <a:gd name="T7" fmla="*/ 0 h 160"/>
                <a:gd name="T8" fmla="*/ 0 w 330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"/>
                <a:gd name="T16" fmla="*/ 0 h 160"/>
                <a:gd name="T17" fmla="*/ 330 w 33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" h="160">
                  <a:moveTo>
                    <a:pt x="0" y="51"/>
                  </a:moveTo>
                  <a:lnTo>
                    <a:pt x="76" y="0"/>
                  </a:lnTo>
                  <a:lnTo>
                    <a:pt x="330" y="86"/>
                  </a:lnTo>
                  <a:lnTo>
                    <a:pt x="225" y="16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523"/>
            <p:cNvSpPr>
              <a:spLocks noEditPoints="1"/>
            </p:cNvSpPr>
            <p:nvPr/>
          </p:nvSpPr>
          <p:spPr bwMode="auto">
            <a:xfrm>
              <a:off x="3015" y="1198"/>
              <a:ext cx="116" cy="59"/>
            </a:xfrm>
            <a:custGeom>
              <a:avLst/>
              <a:gdLst>
                <a:gd name="T0" fmla="*/ 0 w 348"/>
                <a:gd name="T1" fmla="*/ 0 h 178"/>
                <a:gd name="T2" fmla="*/ 0 w 348"/>
                <a:gd name="T3" fmla="*/ 0 h 178"/>
                <a:gd name="T4" fmla="*/ 0 w 348"/>
                <a:gd name="T5" fmla="*/ 0 h 178"/>
                <a:gd name="T6" fmla="*/ 0 w 348"/>
                <a:gd name="T7" fmla="*/ 0 h 178"/>
                <a:gd name="T8" fmla="*/ 0 w 348"/>
                <a:gd name="T9" fmla="*/ 0 h 178"/>
                <a:gd name="T10" fmla="*/ 0 w 348"/>
                <a:gd name="T11" fmla="*/ 0 h 178"/>
                <a:gd name="T12" fmla="*/ 0 w 348"/>
                <a:gd name="T13" fmla="*/ 0 h 178"/>
                <a:gd name="T14" fmla="*/ 0 w 348"/>
                <a:gd name="T15" fmla="*/ 0 h 178"/>
                <a:gd name="T16" fmla="*/ 0 w 348"/>
                <a:gd name="T17" fmla="*/ 0 h 178"/>
                <a:gd name="T18" fmla="*/ 0 w 348"/>
                <a:gd name="T19" fmla="*/ 0 h 178"/>
                <a:gd name="T20" fmla="*/ 0 w 348"/>
                <a:gd name="T21" fmla="*/ 0 h 178"/>
                <a:gd name="T22" fmla="*/ 0 w 348"/>
                <a:gd name="T23" fmla="*/ 0 h 178"/>
                <a:gd name="T24" fmla="*/ 0 w 348"/>
                <a:gd name="T25" fmla="*/ 0 h 178"/>
                <a:gd name="T26" fmla="*/ 0 w 348"/>
                <a:gd name="T27" fmla="*/ 0 h 178"/>
                <a:gd name="T28" fmla="*/ 0 w 348"/>
                <a:gd name="T29" fmla="*/ 0 h 178"/>
                <a:gd name="T30" fmla="*/ 0 w 348"/>
                <a:gd name="T31" fmla="*/ 0 h 178"/>
                <a:gd name="T32" fmla="*/ 0 w 348"/>
                <a:gd name="T33" fmla="*/ 0 h 178"/>
                <a:gd name="T34" fmla="*/ 0 w 348"/>
                <a:gd name="T35" fmla="*/ 0 h 178"/>
                <a:gd name="T36" fmla="*/ 0 w 348"/>
                <a:gd name="T37" fmla="*/ 0 h 178"/>
                <a:gd name="T38" fmla="*/ 0 w 348"/>
                <a:gd name="T39" fmla="*/ 0 h 178"/>
                <a:gd name="T40" fmla="*/ 0 w 348"/>
                <a:gd name="T41" fmla="*/ 0 h 178"/>
                <a:gd name="T42" fmla="*/ 0 w 348"/>
                <a:gd name="T43" fmla="*/ 0 h 178"/>
                <a:gd name="T44" fmla="*/ 0 w 348"/>
                <a:gd name="T45" fmla="*/ 0 h 178"/>
                <a:gd name="T46" fmla="*/ 0 w 348"/>
                <a:gd name="T47" fmla="*/ 0 h 178"/>
                <a:gd name="T48" fmla="*/ 0 w 348"/>
                <a:gd name="T49" fmla="*/ 0 h 178"/>
                <a:gd name="T50" fmla="*/ 0 w 348"/>
                <a:gd name="T51" fmla="*/ 0 h 178"/>
                <a:gd name="T52" fmla="*/ 0 w 348"/>
                <a:gd name="T53" fmla="*/ 0 h 178"/>
                <a:gd name="T54" fmla="*/ 0 w 348"/>
                <a:gd name="T55" fmla="*/ 0 h 178"/>
                <a:gd name="T56" fmla="*/ 0 w 348"/>
                <a:gd name="T57" fmla="*/ 0 h 178"/>
                <a:gd name="T58" fmla="*/ 0 w 348"/>
                <a:gd name="T59" fmla="*/ 0 h 178"/>
                <a:gd name="T60" fmla="*/ 0 w 348"/>
                <a:gd name="T61" fmla="*/ 0 h 178"/>
                <a:gd name="T62" fmla="*/ 0 w 348"/>
                <a:gd name="T63" fmla="*/ 0 h 178"/>
                <a:gd name="T64" fmla="*/ 0 w 348"/>
                <a:gd name="T65" fmla="*/ 0 h 178"/>
                <a:gd name="T66" fmla="*/ 0 w 348"/>
                <a:gd name="T67" fmla="*/ 0 h 178"/>
                <a:gd name="T68" fmla="*/ 0 w 348"/>
                <a:gd name="T69" fmla="*/ 0 h 1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178"/>
                <a:gd name="T107" fmla="*/ 348 w 348"/>
                <a:gd name="T108" fmla="*/ 178 h 1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178">
                  <a:moveTo>
                    <a:pt x="80" y="2"/>
                  </a:moveTo>
                  <a:lnTo>
                    <a:pt x="4" y="52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4" y="66"/>
                  </a:lnTo>
                  <a:lnTo>
                    <a:pt x="5" y="68"/>
                  </a:lnTo>
                  <a:lnTo>
                    <a:pt x="230" y="177"/>
                  </a:lnTo>
                  <a:lnTo>
                    <a:pt x="233" y="178"/>
                  </a:lnTo>
                  <a:lnTo>
                    <a:pt x="236" y="178"/>
                  </a:lnTo>
                  <a:lnTo>
                    <a:pt x="237" y="178"/>
                  </a:lnTo>
                  <a:lnTo>
                    <a:pt x="239" y="177"/>
                  </a:lnTo>
                  <a:lnTo>
                    <a:pt x="344" y="103"/>
                  </a:lnTo>
                  <a:lnTo>
                    <a:pt x="347" y="101"/>
                  </a:lnTo>
                  <a:lnTo>
                    <a:pt x="348" y="99"/>
                  </a:lnTo>
                  <a:lnTo>
                    <a:pt x="348" y="96"/>
                  </a:lnTo>
                  <a:lnTo>
                    <a:pt x="348" y="94"/>
                  </a:lnTo>
                  <a:lnTo>
                    <a:pt x="348" y="92"/>
                  </a:lnTo>
                  <a:lnTo>
                    <a:pt x="347" y="90"/>
                  </a:lnTo>
                  <a:lnTo>
                    <a:pt x="344" y="88"/>
                  </a:lnTo>
                  <a:lnTo>
                    <a:pt x="343" y="87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3" y="0"/>
                  </a:lnTo>
                  <a:lnTo>
                    <a:pt x="80" y="2"/>
                  </a:lnTo>
                  <a:close/>
                  <a:moveTo>
                    <a:pt x="87" y="19"/>
                  </a:moveTo>
                  <a:lnTo>
                    <a:pt x="90" y="20"/>
                  </a:lnTo>
                  <a:lnTo>
                    <a:pt x="98" y="22"/>
                  </a:lnTo>
                  <a:lnTo>
                    <a:pt x="109" y="26"/>
                  </a:lnTo>
                  <a:lnTo>
                    <a:pt x="123" y="30"/>
                  </a:lnTo>
                  <a:lnTo>
                    <a:pt x="138" y="37"/>
                  </a:lnTo>
                  <a:lnTo>
                    <a:pt x="157" y="42"/>
                  </a:lnTo>
                  <a:lnTo>
                    <a:pt x="176" y="48"/>
                  </a:lnTo>
                  <a:lnTo>
                    <a:pt x="195" y="56"/>
                  </a:lnTo>
                  <a:lnTo>
                    <a:pt x="216" y="63"/>
                  </a:lnTo>
                  <a:lnTo>
                    <a:pt x="236" y="69"/>
                  </a:lnTo>
                  <a:lnTo>
                    <a:pt x="255" y="76"/>
                  </a:lnTo>
                  <a:lnTo>
                    <a:pt x="272" y="82"/>
                  </a:lnTo>
                  <a:lnTo>
                    <a:pt x="289" y="87"/>
                  </a:lnTo>
                  <a:lnTo>
                    <a:pt x="302" y="92"/>
                  </a:lnTo>
                  <a:lnTo>
                    <a:pt x="312" y="96"/>
                  </a:lnTo>
                  <a:lnTo>
                    <a:pt x="320" y="99"/>
                  </a:lnTo>
                  <a:lnTo>
                    <a:pt x="311" y="105"/>
                  </a:lnTo>
                  <a:lnTo>
                    <a:pt x="298" y="113"/>
                  </a:lnTo>
                  <a:lnTo>
                    <a:pt x="285" y="122"/>
                  </a:lnTo>
                  <a:lnTo>
                    <a:pt x="270" y="133"/>
                  </a:lnTo>
                  <a:lnTo>
                    <a:pt x="258" y="142"/>
                  </a:lnTo>
                  <a:lnTo>
                    <a:pt x="246" y="149"/>
                  </a:lnTo>
                  <a:lnTo>
                    <a:pt x="238" y="155"/>
                  </a:lnTo>
                  <a:lnTo>
                    <a:pt x="233" y="158"/>
                  </a:lnTo>
                  <a:lnTo>
                    <a:pt x="223" y="153"/>
                  </a:lnTo>
                  <a:lnTo>
                    <a:pt x="201" y="143"/>
                  </a:lnTo>
                  <a:lnTo>
                    <a:pt x="171" y="129"/>
                  </a:lnTo>
                  <a:lnTo>
                    <a:pt x="136" y="112"/>
                  </a:lnTo>
                  <a:lnTo>
                    <a:pt x="101" y="95"/>
                  </a:lnTo>
                  <a:lnTo>
                    <a:pt x="68" y="78"/>
                  </a:lnTo>
                  <a:lnTo>
                    <a:pt x="43" y="66"/>
                  </a:lnTo>
                  <a:lnTo>
                    <a:pt x="27" y="59"/>
                  </a:lnTo>
                  <a:lnTo>
                    <a:pt x="35" y="54"/>
                  </a:lnTo>
                  <a:lnTo>
                    <a:pt x="43" y="48"/>
                  </a:lnTo>
                  <a:lnTo>
                    <a:pt x="52" y="42"/>
                  </a:lnTo>
                  <a:lnTo>
                    <a:pt x="61" y="35"/>
                  </a:lnTo>
                  <a:lnTo>
                    <a:pt x="70" y="30"/>
                  </a:lnTo>
                  <a:lnTo>
                    <a:pt x="78" y="25"/>
                  </a:lnTo>
                  <a:lnTo>
                    <a:pt x="83" y="21"/>
                  </a:lnTo>
                  <a:lnTo>
                    <a:pt x="8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524"/>
            <p:cNvSpPr>
              <a:spLocks/>
            </p:cNvSpPr>
            <p:nvPr/>
          </p:nvSpPr>
          <p:spPr bwMode="auto">
            <a:xfrm>
              <a:off x="3063" y="1150"/>
              <a:ext cx="186" cy="33"/>
            </a:xfrm>
            <a:custGeom>
              <a:avLst/>
              <a:gdLst>
                <a:gd name="T0" fmla="*/ 0 w 558"/>
                <a:gd name="T1" fmla="*/ 0 h 98"/>
                <a:gd name="T2" fmla="*/ 0 w 558"/>
                <a:gd name="T3" fmla="*/ 0 h 98"/>
                <a:gd name="T4" fmla="*/ 0 w 558"/>
                <a:gd name="T5" fmla="*/ 0 h 98"/>
                <a:gd name="T6" fmla="*/ 0 w 558"/>
                <a:gd name="T7" fmla="*/ 0 h 98"/>
                <a:gd name="T8" fmla="*/ 0 w 558"/>
                <a:gd name="T9" fmla="*/ 0 h 98"/>
                <a:gd name="T10" fmla="*/ 0 w 558"/>
                <a:gd name="T11" fmla="*/ 0 h 98"/>
                <a:gd name="T12" fmla="*/ 0 w 558"/>
                <a:gd name="T13" fmla="*/ 0 h 98"/>
                <a:gd name="T14" fmla="*/ 0 w 558"/>
                <a:gd name="T15" fmla="*/ 0 h 98"/>
                <a:gd name="T16" fmla="*/ 0 w 558"/>
                <a:gd name="T17" fmla="*/ 0 h 98"/>
                <a:gd name="T18" fmla="*/ 0 w 558"/>
                <a:gd name="T19" fmla="*/ 0 h 98"/>
                <a:gd name="T20" fmla="*/ 0 w 558"/>
                <a:gd name="T21" fmla="*/ 0 h 98"/>
                <a:gd name="T22" fmla="*/ 0 w 558"/>
                <a:gd name="T23" fmla="*/ 0 h 98"/>
                <a:gd name="T24" fmla="*/ 0 w 558"/>
                <a:gd name="T25" fmla="*/ 0 h 98"/>
                <a:gd name="T26" fmla="*/ 0 w 558"/>
                <a:gd name="T27" fmla="*/ 0 h 98"/>
                <a:gd name="T28" fmla="*/ 0 w 558"/>
                <a:gd name="T29" fmla="*/ 0 h 98"/>
                <a:gd name="T30" fmla="*/ 0 w 558"/>
                <a:gd name="T31" fmla="*/ 0 h 98"/>
                <a:gd name="T32" fmla="*/ 0 w 558"/>
                <a:gd name="T33" fmla="*/ 0 h 98"/>
                <a:gd name="T34" fmla="*/ 0 w 558"/>
                <a:gd name="T35" fmla="*/ 0 h 98"/>
                <a:gd name="T36" fmla="*/ 0 w 558"/>
                <a:gd name="T37" fmla="*/ 0 h 98"/>
                <a:gd name="T38" fmla="*/ 0 w 558"/>
                <a:gd name="T39" fmla="*/ 0 h 98"/>
                <a:gd name="T40" fmla="*/ 0 w 558"/>
                <a:gd name="T41" fmla="*/ 0 h 98"/>
                <a:gd name="T42" fmla="*/ 0 w 558"/>
                <a:gd name="T43" fmla="*/ 0 h 98"/>
                <a:gd name="T44" fmla="*/ 0 w 558"/>
                <a:gd name="T45" fmla="*/ 0 h 98"/>
                <a:gd name="T46" fmla="*/ 0 w 558"/>
                <a:gd name="T47" fmla="*/ 0 h 98"/>
                <a:gd name="T48" fmla="*/ 0 w 558"/>
                <a:gd name="T49" fmla="*/ 0 h 98"/>
                <a:gd name="T50" fmla="*/ 0 w 558"/>
                <a:gd name="T51" fmla="*/ 0 h 98"/>
                <a:gd name="T52" fmla="*/ 0 w 558"/>
                <a:gd name="T53" fmla="*/ 0 h 98"/>
                <a:gd name="T54" fmla="*/ 0 w 558"/>
                <a:gd name="T55" fmla="*/ 0 h 98"/>
                <a:gd name="T56" fmla="*/ 0 w 558"/>
                <a:gd name="T57" fmla="*/ 0 h 98"/>
                <a:gd name="T58" fmla="*/ 0 w 558"/>
                <a:gd name="T59" fmla="*/ 0 h 98"/>
                <a:gd name="T60" fmla="*/ 0 w 558"/>
                <a:gd name="T61" fmla="*/ 0 h 98"/>
                <a:gd name="T62" fmla="*/ 0 w 558"/>
                <a:gd name="T63" fmla="*/ 0 h 98"/>
                <a:gd name="T64" fmla="*/ 0 w 558"/>
                <a:gd name="T65" fmla="*/ 0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8"/>
                <a:gd name="T100" fmla="*/ 0 h 98"/>
                <a:gd name="T101" fmla="*/ 558 w 558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8" h="98">
                  <a:moveTo>
                    <a:pt x="353" y="80"/>
                  </a:moveTo>
                  <a:lnTo>
                    <a:pt x="348" y="79"/>
                  </a:lnTo>
                  <a:lnTo>
                    <a:pt x="336" y="78"/>
                  </a:lnTo>
                  <a:lnTo>
                    <a:pt x="319" y="74"/>
                  </a:lnTo>
                  <a:lnTo>
                    <a:pt x="296" y="70"/>
                  </a:lnTo>
                  <a:lnTo>
                    <a:pt x="270" y="65"/>
                  </a:lnTo>
                  <a:lnTo>
                    <a:pt x="240" y="60"/>
                  </a:lnTo>
                  <a:lnTo>
                    <a:pt x="209" y="54"/>
                  </a:lnTo>
                  <a:lnTo>
                    <a:pt x="177" y="48"/>
                  </a:lnTo>
                  <a:lnTo>
                    <a:pt x="145" y="41"/>
                  </a:lnTo>
                  <a:lnTo>
                    <a:pt x="112" y="36"/>
                  </a:lnTo>
                  <a:lnTo>
                    <a:pt x="84" y="31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8" y="18"/>
                  </a:lnTo>
                  <a:lnTo>
                    <a:pt x="7" y="17"/>
                  </a:lnTo>
                  <a:lnTo>
                    <a:pt x="3" y="15"/>
                  </a:lnTo>
                  <a:lnTo>
                    <a:pt x="0" y="32"/>
                  </a:lnTo>
                  <a:lnTo>
                    <a:pt x="352" y="98"/>
                  </a:lnTo>
                  <a:lnTo>
                    <a:pt x="353" y="98"/>
                  </a:lnTo>
                  <a:lnTo>
                    <a:pt x="354" y="98"/>
                  </a:lnTo>
                  <a:lnTo>
                    <a:pt x="356" y="98"/>
                  </a:lnTo>
                  <a:lnTo>
                    <a:pt x="357" y="98"/>
                  </a:lnTo>
                  <a:lnTo>
                    <a:pt x="558" y="15"/>
                  </a:lnTo>
                  <a:lnTo>
                    <a:pt x="551" y="0"/>
                  </a:lnTo>
                  <a:lnTo>
                    <a:pt x="544" y="4"/>
                  </a:lnTo>
                  <a:lnTo>
                    <a:pt x="522" y="13"/>
                  </a:lnTo>
                  <a:lnTo>
                    <a:pt x="490" y="25"/>
                  </a:lnTo>
                  <a:lnTo>
                    <a:pt x="454" y="40"/>
                  </a:lnTo>
                  <a:lnTo>
                    <a:pt x="418" y="54"/>
                  </a:lnTo>
                  <a:lnTo>
                    <a:pt x="387" y="67"/>
                  </a:lnTo>
                  <a:lnTo>
                    <a:pt x="364" y="76"/>
                  </a:lnTo>
                  <a:lnTo>
                    <a:pt x="353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1" name="Group 499"/>
          <p:cNvGrpSpPr>
            <a:grpSpLocks noChangeAspect="1"/>
          </p:cNvGrpSpPr>
          <p:nvPr/>
        </p:nvGrpSpPr>
        <p:grpSpPr bwMode="auto">
          <a:xfrm>
            <a:off x="2692380" y="918278"/>
            <a:ext cx="424489" cy="424489"/>
            <a:chOff x="2933" y="912"/>
            <a:chExt cx="430" cy="430"/>
          </a:xfrm>
        </p:grpSpPr>
        <p:sp>
          <p:nvSpPr>
            <p:cNvPr id="112" name="AutoShape 500"/>
            <p:cNvSpPr>
              <a:spLocks noChangeAspect="1" noChangeArrowheads="1" noTextEdit="1"/>
            </p:cNvSpPr>
            <p:nvPr/>
          </p:nvSpPr>
          <p:spPr bwMode="auto">
            <a:xfrm>
              <a:off x="2933" y="912"/>
              <a:ext cx="43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501"/>
            <p:cNvSpPr>
              <a:spLocks/>
            </p:cNvSpPr>
            <p:nvPr/>
          </p:nvSpPr>
          <p:spPr bwMode="auto">
            <a:xfrm>
              <a:off x="2933" y="1208"/>
              <a:ext cx="134" cy="134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0 h 403"/>
                <a:gd name="T4" fmla="*/ 0 w 403"/>
                <a:gd name="T5" fmla="*/ 0 h 403"/>
                <a:gd name="T6" fmla="*/ 0 w 403"/>
                <a:gd name="T7" fmla="*/ 0 h 403"/>
                <a:gd name="T8" fmla="*/ 0 w 403"/>
                <a:gd name="T9" fmla="*/ 0 h 403"/>
                <a:gd name="T10" fmla="*/ 0 w 403"/>
                <a:gd name="T11" fmla="*/ 0 h 403"/>
                <a:gd name="T12" fmla="*/ 0 w 403"/>
                <a:gd name="T13" fmla="*/ 0 h 403"/>
                <a:gd name="T14" fmla="*/ 0 w 403"/>
                <a:gd name="T15" fmla="*/ 0 h 403"/>
                <a:gd name="T16" fmla="*/ 0 w 403"/>
                <a:gd name="T17" fmla="*/ 0 h 403"/>
                <a:gd name="T18" fmla="*/ 0 w 403"/>
                <a:gd name="T19" fmla="*/ 0 h 403"/>
                <a:gd name="T20" fmla="*/ 0 w 403"/>
                <a:gd name="T21" fmla="*/ 0 h 403"/>
                <a:gd name="T22" fmla="*/ 0 w 403"/>
                <a:gd name="T23" fmla="*/ 0 h 403"/>
                <a:gd name="T24" fmla="*/ 0 w 403"/>
                <a:gd name="T25" fmla="*/ 0 h 403"/>
                <a:gd name="T26" fmla="*/ 0 w 403"/>
                <a:gd name="T27" fmla="*/ 0 h 403"/>
                <a:gd name="T28" fmla="*/ 0 w 403"/>
                <a:gd name="T29" fmla="*/ 0 h 403"/>
                <a:gd name="T30" fmla="*/ 0 w 403"/>
                <a:gd name="T31" fmla="*/ 0 h 403"/>
                <a:gd name="T32" fmla="*/ 0 w 403"/>
                <a:gd name="T33" fmla="*/ 0 h 403"/>
                <a:gd name="T34" fmla="*/ 0 w 403"/>
                <a:gd name="T35" fmla="*/ 0 h 403"/>
                <a:gd name="T36" fmla="*/ 0 w 403"/>
                <a:gd name="T37" fmla="*/ 0 h 403"/>
                <a:gd name="T38" fmla="*/ 0 w 403"/>
                <a:gd name="T39" fmla="*/ 0 h 403"/>
                <a:gd name="T40" fmla="*/ 0 w 403"/>
                <a:gd name="T41" fmla="*/ 0 h 403"/>
                <a:gd name="T42" fmla="*/ 0 w 403"/>
                <a:gd name="T43" fmla="*/ 0 h 403"/>
                <a:gd name="T44" fmla="*/ 0 w 403"/>
                <a:gd name="T45" fmla="*/ 0 h 403"/>
                <a:gd name="T46" fmla="*/ 0 w 403"/>
                <a:gd name="T47" fmla="*/ 0 h 403"/>
                <a:gd name="T48" fmla="*/ 0 w 403"/>
                <a:gd name="T49" fmla="*/ 0 h 403"/>
                <a:gd name="T50" fmla="*/ 0 w 403"/>
                <a:gd name="T51" fmla="*/ 0 h 403"/>
                <a:gd name="T52" fmla="*/ 0 w 403"/>
                <a:gd name="T53" fmla="*/ 0 h 403"/>
                <a:gd name="T54" fmla="*/ 0 w 403"/>
                <a:gd name="T55" fmla="*/ 0 h 403"/>
                <a:gd name="T56" fmla="*/ 0 w 403"/>
                <a:gd name="T57" fmla="*/ 0 h 403"/>
                <a:gd name="T58" fmla="*/ 0 w 403"/>
                <a:gd name="T59" fmla="*/ 0 h 403"/>
                <a:gd name="T60" fmla="*/ 0 w 403"/>
                <a:gd name="T61" fmla="*/ 0 h 403"/>
                <a:gd name="T62" fmla="*/ 0 w 403"/>
                <a:gd name="T63" fmla="*/ 0 h 403"/>
                <a:gd name="T64" fmla="*/ 0 w 403"/>
                <a:gd name="T65" fmla="*/ 0 h 4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3"/>
                <a:gd name="T100" fmla="*/ 0 h 403"/>
                <a:gd name="T101" fmla="*/ 403 w 403"/>
                <a:gd name="T102" fmla="*/ 403 h 4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3" h="403">
                  <a:moveTo>
                    <a:pt x="403" y="201"/>
                  </a:moveTo>
                  <a:lnTo>
                    <a:pt x="399" y="241"/>
                  </a:lnTo>
                  <a:lnTo>
                    <a:pt x="387" y="280"/>
                  </a:lnTo>
                  <a:lnTo>
                    <a:pt x="369" y="314"/>
                  </a:lnTo>
                  <a:lnTo>
                    <a:pt x="345" y="343"/>
                  </a:lnTo>
                  <a:lnTo>
                    <a:pt x="315" y="368"/>
                  </a:lnTo>
                  <a:lnTo>
                    <a:pt x="281" y="387"/>
                  </a:lnTo>
                  <a:lnTo>
                    <a:pt x="242" y="399"/>
                  </a:lnTo>
                  <a:lnTo>
                    <a:pt x="202" y="403"/>
                  </a:lnTo>
                  <a:lnTo>
                    <a:pt x="162" y="399"/>
                  </a:lnTo>
                  <a:lnTo>
                    <a:pt x="123" y="387"/>
                  </a:lnTo>
                  <a:lnTo>
                    <a:pt x="89" y="368"/>
                  </a:lnTo>
                  <a:lnTo>
                    <a:pt x="60" y="343"/>
                  </a:lnTo>
                  <a:lnTo>
                    <a:pt x="35" y="314"/>
                  </a:lnTo>
                  <a:lnTo>
                    <a:pt x="16" y="280"/>
                  </a:lnTo>
                  <a:lnTo>
                    <a:pt x="4" y="241"/>
                  </a:lnTo>
                  <a:lnTo>
                    <a:pt x="0" y="201"/>
                  </a:lnTo>
                  <a:lnTo>
                    <a:pt x="4" y="161"/>
                  </a:lnTo>
                  <a:lnTo>
                    <a:pt x="16" y="122"/>
                  </a:lnTo>
                  <a:lnTo>
                    <a:pt x="35" y="88"/>
                  </a:lnTo>
                  <a:lnTo>
                    <a:pt x="60" y="58"/>
                  </a:lnTo>
                  <a:lnTo>
                    <a:pt x="89" y="34"/>
                  </a:lnTo>
                  <a:lnTo>
                    <a:pt x="123" y="16"/>
                  </a:lnTo>
                  <a:lnTo>
                    <a:pt x="162" y="4"/>
                  </a:lnTo>
                  <a:lnTo>
                    <a:pt x="202" y="0"/>
                  </a:lnTo>
                  <a:lnTo>
                    <a:pt x="242" y="4"/>
                  </a:lnTo>
                  <a:lnTo>
                    <a:pt x="281" y="16"/>
                  </a:lnTo>
                  <a:lnTo>
                    <a:pt x="315" y="34"/>
                  </a:lnTo>
                  <a:lnTo>
                    <a:pt x="345" y="58"/>
                  </a:lnTo>
                  <a:lnTo>
                    <a:pt x="369" y="88"/>
                  </a:lnTo>
                  <a:lnTo>
                    <a:pt x="387" y="122"/>
                  </a:lnTo>
                  <a:lnTo>
                    <a:pt x="399" y="161"/>
                  </a:lnTo>
                  <a:lnTo>
                    <a:pt x="403" y="20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502"/>
            <p:cNvSpPr>
              <a:spLocks/>
            </p:cNvSpPr>
            <p:nvPr/>
          </p:nvSpPr>
          <p:spPr bwMode="auto">
            <a:xfrm>
              <a:off x="3261" y="961"/>
              <a:ext cx="102" cy="102"/>
            </a:xfrm>
            <a:custGeom>
              <a:avLst/>
              <a:gdLst>
                <a:gd name="T0" fmla="*/ 0 w 306"/>
                <a:gd name="T1" fmla="*/ 0 h 306"/>
                <a:gd name="T2" fmla="*/ 0 w 306"/>
                <a:gd name="T3" fmla="*/ 0 h 306"/>
                <a:gd name="T4" fmla="*/ 0 w 306"/>
                <a:gd name="T5" fmla="*/ 0 h 306"/>
                <a:gd name="T6" fmla="*/ 0 w 306"/>
                <a:gd name="T7" fmla="*/ 0 h 306"/>
                <a:gd name="T8" fmla="*/ 0 w 306"/>
                <a:gd name="T9" fmla="*/ 0 h 306"/>
                <a:gd name="T10" fmla="*/ 0 w 306"/>
                <a:gd name="T11" fmla="*/ 0 h 306"/>
                <a:gd name="T12" fmla="*/ 0 w 306"/>
                <a:gd name="T13" fmla="*/ 0 h 306"/>
                <a:gd name="T14" fmla="*/ 0 w 306"/>
                <a:gd name="T15" fmla="*/ 0 h 306"/>
                <a:gd name="T16" fmla="*/ 0 w 306"/>
                <a:gd name="T17" fmla="*/ 0 h 306"/>
                <a:gd name="T18" fmla="*/ 0 w 306"/>
                <a:gd name="T19" fmla="*/ 0 h 306"/>
                <a:gd name="T20" fmla="*/ 0 w 306"/>
                <a:gd name="T21" fmla="*/ 0 h 306"/>
                <a:gd name="T22" fmla="*/ 0 w 306"/>
                <a:gd name="T23" fmla="*/ 0 h 306"/>
                <a:gd name="T24" fmla="*/ 0 w 306"/>
                <a:gd name="T25" fmla="*/ 0 h 306"/>
                <a:gd name="T26" fmla="*/ 0 w 306"/>
                <a:gd name="T27" fmla="*/ 0 h 306"/>
                <a:gd name="T28" fmla="*/ 0 w 306"/>
                <a:gd name="T29" fmla="*/ 0 h 306"/>
                <a:gd name="T30" fmla="*/ 0 w 306"/>
                <a:gd name="T31" fmla="*/ 0 h 306"/>
                <a:gd name="T32" fmla="*/ 0 w 306"/>
                <a:gd name="T33" fmla="*/ 0 h 306"/>
                <a:gd name="T34" fmla="*/ 0 w 306"/>
                <a:gd name="T35" fmla="*/ 0 h 306"/>
                <a:gd name="T36" fmla="*/ 0 w 306"/>
                <a:gd name="T37" fmla="*/ 0 h 306"/>
                <a:gd name="T38" fmla="*/ 0 w 306"/>
                <a:gd name="T39" fmla="*/ 0 h 306"/>
                <a:gd name="T40" fmla="*/ 0 w 306"/>
                <a:gd name="T41" fmla="*/ 0 h 306"/>
                <a:gd name="T42" fmla="*/ 0 w 306"/>
                <a:gd name="T43" fmla="*/ 0 h 306"/>
                <a:gd name="T44" fmla="*/ 0 w 306"/>
                <a:gd name="T45" fmla="*/ 0 h 306"/>
                <a:gd name="T46" fmla="*/ 0 w 306"/>
                <a:gd name="T47" fmla="*/ 0 h 306"/>
                <a:gd name="T48" fmla="*/ 0 w 306"/>
                <a:gd name="T49" fmla="*/ 0 h 306"/>
                <a:gd name="T50" fmla="*/ 0 w 306"/>
                <a:gd name="T51" fmla="*/ 0 h 306"/>
                <a:gd name="T52" fmla="*/ 0 w 306"/>
                <a:gd name="T53" fmla="*/ 0 h 306"/>
                <a:gd name="T54" fmla="*/ 0 w 306"/>
                <a:gd name="T55" fmla="*/ 0 h 306"/>
                <a:gd name="T56" fmla="*/ 0 w 306"/>
                <a:gd name="T57" fmla="*/ 0 h 306"/>
                <a:gd name="T58" fmla="*/ 0 w 306"/>
                <a:gd name="T59" fmla="*/ 0 h 306"/>
                <a:gd name="T60" fmla="*/ 0 w 306"/>
                <a:gd name="T61" fmla="*/ 0 h 306"/>
                <a:gd name="T62" fmla="*/ 0 w 306"/>
                <a:gd name="T63" fmla="*/ 0 h 306"/>
                <a:gd name="T64" fmla="*/ 0 w 306"/>
                <a:gd name="T65" fmla="*/ 0 h 3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6"/>
                <a:gd name="T100" fmla="*/ 0 h 306"/>
                <a:gd name="T101" fmla="*/ 306 w 306"/>
                <a:gd name="T102" fmla="*/ 306 h 3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6" h="306">
                  <a:moveTo>
                    <a:pt x="306" y="153"/>
                  </a:moveTo>
                  <a:lnTo>
                    <a:pt x="303" y="184"/>
                  </a:lnTo>
                  <a:lnTo>
                    <a:pt x="294" y="213"/>
                  </a:lnTo>
                  <a:lnTo>
                    <a:pt x="280" y="239"/>
                  </a:lnTo>
                  <a:lnTo>
                    <a:pt x="261" y="261"/>
                  </a:lnTo>
                  <a:lnTo>
                    <a:pt x="239" y="280"/>
                  </a:lnTo>
                  <a:lnTo>
                    <a:pt x="213" y="294"/>
                  </a:lnTo>
                  <a:lnTo>
                    <a:pt x="184" y="303"/>
                  </a:lnTo>
                  <a:lnTo>
                    <a:pt x="153" y="306"/>
                  </a:lnTo>
                  <a:lnTo>
                    <a:pt x="122" y="303"/>
                  </a:lnTo>
                  <a:lnTo>
                    <a:pt x="94" y="294"/>
                  </a:lnTo>
                  <a:lnTo>
                    <a:pt x="68" y="280"/>
                  </a:lnTo>
                  <a:lnTo>
                    <a:pt x="46" y="261"/>
                  </a:lnTo>
                  <a:lnTo>
                    <a:pt x="26" y="239"/>
                  </a:lnTo>
                  <a:lnTo>
                    <a:pt x="12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6" y="46"/>
                  </a:lnTo>
                  <a:lnTo>
                    <a:pt x="68" y="26"/>
                  </a:lnTo>
                  <a:lnTo>
                    <a:pt x="94" y="12"/>
                  </a:lnTo>
                  <a:lnTo>
                    <a:pt x="122" y="3"/>
                  </a:lnTo>
                  <a:lnTo>
                    <a:pt x="153" y="0"/>
                  </a:lnTo>
                  <a:lnTo>
                    <a:pt x="184" y="3"/>
                  </a:lnTo>
                  <a:lnTo>
                    <a:pt x="213" y="12"/>
                  </a:lnTo>
                  <a:lnTo>
                    <a:pt x="239" y="26"/>
                  </a:lnTo>
                  <a:lnTo>
                    <a:pt x="261" y="46"/>
                  </a:lnTo>
                  <a:lnTo>
                    <a:pt x="280" y="68"/>
                  </a:lnTo>
                  <a:lnTo>
                    <a:pt x="294" y="94"/>
                  </a:lnTo>
                  <a:lnTo>
                    <a:pt x="303" y="122"/>
                  </a:lnTo>
                  <a:lnTo>
                    <a:pt x="306" y="15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503"/>
            <p:cNvSpPr>
              <a:spLocks/>
            </p:cNvSpPr>
            <p:nvPr/>
          </p:nvSpPr>
          <p:spPr bwMode="auto">
            <a:xfrm>
              <a:off x="2945" y="934"/>
              <a:ext cx="393" cy="394"/>
            </a:xfrm>
            <a:custGeom>
              <a:avLst/>
              <a:gdLst>
                <a:gd name="T0" fmla="*/ 0 w 1181"/>
                <a:gd name="T1" fmla="*/ 0 h 1182"/>
                <a:gd name="T2" fmla="*/ 0 w 1181"/>
                <a:gd name="T3" fmla="*/ 0 h 1182"/>
                <a:gd name="T4" fmla="*/ 0 w 1181"/>
                <a:gd name="T5" fmla="*/ 0 h 1182"/>
                <a:gd name="T6" fmla="*/ 0 w 1181"/>
                <a:gd name="T7" fmla="*/ 0 h 1182"/>
                <a:gd name="T8" fmla="*/ 0 w 1181"/>
                <a:gd name="T9" fmla="*/ 0 h 1182"/>
                <a:gd name="T10" fmla="*/ 0 w 1181"/>
                <a:gd name="T11" fmla="*/ 0 h 1182"/>
                <a:gd name="T12" fmla="*/ 0 w 1181"/>
                <a:gd name="T13" fmla="*/ 0 h 1182"/>
                <a:gd name="T14" fmla="*/ 0 w 1181"/>
                <a:gd name="T15" fmla="*/ 0 h 1182"/>
                <a:gd name="T16" fmla="*/ 0 w 1181"/>
                <a:gd name="T17" fmla="*/ 0 h 1182"/>
                <a:gd name="T18" fmla="*/ 0 w 1181"/>
                <a:gd name="T19" fmla="*/ 0 h 1182"/>
                <a:gd name="T20" fmla="*/ 0 w 1181"/>
                <a:gd name="T21" fmla="*/ 0 h 1182"/>
                <a:gd name="T22" fmla="*/ 0 w 1181"/>
                <a:gd name="T23" fmla="*/ 0 h 1182"/>
                <a:gd name="T24" fmla="*/ 0 w 1181"/>
                <a:gd name="T25" fmla="*/ 0 h 1182"/>
                <a:gd name="T26" fmla="*/ 0 w 1181"/>
                <a:gd name="T27" fmla="*/ 0 h 1182"/>
                <a:gd name="T28" fmla="*/ 0 w 1181"/>
                <a:gd name="T29" fmla="*/ 0 h 1182"/>
                <a:gd name="T30" fmla="*/ 0 w 1181"/>
                <a:gd name="T31" fmla="*/ 0 h 1182"/>
                <a:gd name="T32" fmla="*/ 0 w 1181"/>
                <a:gd name="T33" fmla="*/ 0 h 1182"/>
                <a:gd name="T34" fmla="*/ 0 w 1181"/>
                <a:gd name="T35" fmla="*/ 0 h 1182"/>
                <a:gd name="T36" fmla="*/ 0 w 1181"/>
                <a:gd name="T37" fmla="*/ 0 h 1182"/>
                <a:gd name="T38" fmla="*/ 0 w 1181"/>
                <a:gd name="T39" fmla="*/ 0 h 1182"/>
                <a:gd name="T40" fmla="*/ 0 w 1181"/>
                <a:gd name="T41" fmla="*/ 0 h 1182"/>
                <a:gd name="T42" fmla="*/ 0 w 1181"/>
                <a:gd name="T43" fmla="*/ 0 h 1182"/>
                <a:gd name="T44" fmla="*/ 0 w 1181"/>
                <a:gd name="T45" fmla="*/ 0 h 1182"/>
                <a:gd name="T46" fmla="*/ 0 w 1181"/>
                <a:gd name="T47" fmla="*/ 0 h 1182"/>
                <a:gd name="T48" fmla="*/ 0 w 1181"/>
                <a:gd name="T49" fmla="*/ 0 h 1182"/>
                <a:gd name="T50" fmla="*/ 0 w 1181"/>
                <a:gd name="T51" fmla="*/ 0 h 1182"/>
                <a:gd name="T52" fmla="*/ 0 w 1181"/>
                <a:gd name="T53" fmla="*/ 0 h 1182"/>
                <a:gd name="T54" fmla="*/ 0 w 1181"/>
                <a:gd name="T55" fmla="*/ 0 h 1182"/>
                <a:gd name="T56" fmla="*/ 0 w 1181"/>
                <a:gd name="T57" fmla="*/ 0 h 1182"/>
                <a:gd name="T58" fmla="*/ 0 w 1181"/>
                <a:gd name="T59" fmla="*/ 0 h 1182"/>
                <a:gd name="T60" fmla="*/ 0 w 1181"/>
                <a:gd name="T61" fmla="*/ 0 h 1182"/>
                <a:gd name="T62" fmla="*/ 0 w 1181"/>
                <a:gd name="T63" fmla="*/ 0 h 1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81"/>
                <a:gd name="T97" fmla="*/ 0 h 1182"/>
                <a:gd name="T98" fmla="*/ 1181 w 1181"/>
                <a:gd name="T99" fmla="*/ 1182 h 1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81" h="1182">
                  <a:moveTo>
                    <a:pt x="1181" y="591"/>
                  </a:moveTo>
                  <a:lnTo>
                    <a:pt x="1179" y="652"/>
                  </a:lnTo>
                  <a:lnTo>
                    <a:pt x="1170" y="710"/>
                  </a:lnTo>
                  <a:lnTo>
                    <a:pt x="1155" y="767"/>
                  </a:lnTo>
                  <a:lnTo>
                    <a:pt x="1135" y="821"/>
                  </a:lnTo>
                  <a:lnTo>
                    <a:pt x="1110" y="872"/>
                  </a:lnTo>
                  <a:lnTo>
                    <a:pt x="1080" y="921"/>
                  </a:lnTo>
                  <a:lnTo>
                    <a:pt x="1046" y="967"/>
                  </a:lnTo>
                  <a:lnTo>
                    <a:pt x="1009" y="1008"/>
                  </a:lnTo>
                  <a:lnTo>
                    <a:pt x="966" y="1047"/>
                  </a:lnTo>
                  <a:lnTo>
                    <a:pt x="921" y="1081"/>
                  </a:lnTo>
                  <a:lnTo>
                    <a:pt x="872" y="1110"/>
                  </a:lnTo>
                  <a:lnTo>
                    <a:pt x="821" y="1135"/>
                  </a:lnTo>
                  <a:lnTo>
                    <a:pt x="767" y="1156"/>
                  </a:lnTo>
                  <a:lnTo>
                    <a:pt x="710" y="1170"/>
                  </a:lnTo>
                  <a:lnTo>
                    <a:pt x="651" y="1179"/>
                  </a:lnTo>
                  <a:lnTo>
                    <a:pt x="591" y="1182"/>
                  </a:lnTo>
                  <a:lnTo>
                    <a:pt x="530" y="1179"/>
                  </a:lnTo>
                  <a:lnTo>
                    <a:pt x="471" y="1170"/>
                  </a:lnTo>
                  <a:lnTo>
                    <a:pt x="414" y="1156"/>
                  </a:lnTo>
                  <a:lnTo>
                    <a:pt x="360" y="1135"/>
                  </a:lnTo>
                  <a:lnTo>
                    <a:pt x="310" y="1110"/>
                  </a:lnTo>
                  <a:lnTo>
                    <a:pt x="260" y="1081"/>
                  </a:lnTo>
                  <a:lnTo>
                    <a:pt x="215" y="1047"/>
                  </a:lnTo>
                  <a:lnTo>
                    <a:pt x="174" y="1008"/>
                  </a:lnTo>
                  <a:lnTo>
                    <a:pt x="135" y="967"/>
                  </a:lnTo>
                  <a:lnTo>
                    <a:pt x="101" y="921"/>
                  </a:lnTo>
                  <a:lnTo>
                    <a:pt x="71" y="872"/>
                  </a:lnTo>
                  <a:lnTo>
                    <a:pt x="47" y="821"/>
                  </a:lnTo>
                  <a:lnTo>
                    <a:pt x="26" y="767"/>
                  </a:lnTo>
                  <a:lnTo>
                    <a:pt x="12" y="710"/>
                  </a:lnTo>
                  <a:lnTo>
                    <a:pt x="3" y="652"/>
                  </a:lnTo>
                  <a:lnTo>
                    <a:pt x="0" y="591"/>
                  </a:lnTo>
                  <a:lnTo>
                    <a:pt x="3" y="530"/>
                  </a:lnTo>
                  <a:lnTo>
                    <a:pt x="12" y="472"/>
                  </a:lnTo>
                  <a:lnTo>
                    <a:pt x="26" y="415"/>
                  </a:lnTo>
                  <a:lnTo>
                    <a:pt x="47" y="360"/>
                  </a:lnTo>
                  <a:lnTo>
                    <a:pt x="71" y="310"/>
                  </a:lnTo>
                  <a:lnTo>
                    <a:pt x="101" y="261"/>
                  </a:lnTo>
                  <a:lnTo>
                    <a:pt x="135" y="215"/>
                  </a:lnTo>
                  <a:lnTo>
                    <a:pt x="174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10" y="72"/>
                  </a:lnTo>
                  <a:lnTo>
                    <a:pt x="360" y="47"/>
                  </a:lnTo>
                  <a:lnTo>
                    <a:pt x="414" y="26"/>
                  </a:lnTo>
                  <a:lnTo>
                    <a:pt x="471" y="12"/>
                  </a:lnTo>
                  <a:lnTo>
                    <a:pt x="530" y="3"/>
                  </a:lnTo>
                  <a:lnTo>
                    <a:pt x="591" y="0"/>
                  </a:lnTo>
                  <a:lnTo>
                    <a:pt x="651" y="3"/>
                  </a:lnTo>
                  <a:lnTo>
                    <a:pt x="710" y="12"/>
                  </a:lnTo>
                  <a:lnTo>
                    <a:pt x="767" y="26"/>
                  </a:lnTo>
                  <a:lnTo>
                    <a:pt x="821" y="47"/>
                  </a:lnTo>
                  <a:lnTo>
                    <a:pt x="872" y="72"/>
                  </a:lnTo>
                  <a:lnTo>
                    <a:pt x="921" y="101"/>
                  </a:lnTo>
                  <a:lnTo>
                    <a:pt x="966" y="135"/>
                  </a:lnTo>
                  <a:lnTo>
                    <a:pt x="1009" y="173"/>
                  </a:lnTo>
                  <a:lnTo>
                    <a:pt x="1046" y="215"/>
                  </a:lnTo>
                  <a:lnTo>
                    <a:pt x="1080" y="261"/>
                  </a:lnTo>
                  <a:lnTo>
                    <a:pt x="1110" y="310"/>
                  </a:lnTo>
                  <a:lnTo>
                    <a:pt x="1135" y="360"/>
                  </a:lnTo>
                  <a:lnTo>
                    <a:pt x="1155" y="415"/>
                  </a:lnTo>
                  <a:lnTo>
                    <a:pt x="1170" y="472"/>
                  </a:lnTo>
                  <a:lnTo>
                    <a:pt x="1179" y="530"/>
                  </a:lnTo>
                  <a:lnTo>
                    <a:pt x="1181" y="59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50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505"/>
            <p:cNvSpPr>
              <a:spLocks/>
            </p:cNvSpPr>
            <p:nvPr/>
          </p:nvSpPr>
          <p:spPr bwMode="auto">
            <a:xfrm>
              <a:off x="2979" y="964"/>
              <a:ext cx="308" cy="344"/>
            </a:xfrm>
            <a:custGeom>
              <a:avLst/>
              <a:gdLst>
                <a:gd name="T0" fmla="*/ 0 w 922"/>
                <a:gd name="T1" fmla="*/ 0 h 1032"/>
                <a:gd name="T2" fmla="*/ 0 w 922"/>
                <a:gd name="T3" fmla="*/ 0 h 1032"/>
                <a:gd name="T4" fmla="*/ 0 w 922"/>
                <a:gd name="T5" fmla="*/ 0 h 1032"/>
                <a:gd name="T6" fmla="*/ 0 w 922"/>
                <a:gd name="T7" fmla="*/ 0 h 1032"/>
                <a:gd name="T8" fmla="*/ 0 w 922"/>
                <a:gd name="T9" fmla="*/ 0 h 1032"/>
                <a:gd name="T10" fmla="*/ 0 w 922"/>
                <a:gd name="T11" fmla="*/ 0 h 1032"/>
                <a:gd name="T12" fmla="*/ 0 w 922"/>
                <a:gd name="T13" fmla="*/ 0 h 1032"/>
                <a:gd name="T14" fmla="*/ 0 w 922"/>
                <a:gd name="T15" fmla="*/ 0 h 1032"/>
                <a:gd name="T16" fmla="*/ 0 w 922"/>
                <a:gd name="T17" fmla="*/ 0 h 1032"/>
                <a:gd name="T18" fmla="*/ 0 w 922"/>
                <a:gd name="T19" fmla="*/ 0 h 1032"/>
                <a:gd name="T20" fmla="*/ 0 w 922"/>
                <a:gd name="T21" fmla="*/ 0 h 1032"/>
                <a:gd name="T22" fmla="*/ 0 w 922"/>
                <a:gd name="T23" fmla="*/ 0 h 1032"/>
                <a:gd name="T24" fmla="*/ 0 w 922"/>
                <a:gd name="T25" fmla="*/ 0 h 1032"/>
                <a:gd name="T26" fmla="*/ 0 w 922"/>
                <a:gd name="T27" fmla="*/ 0 h 1032"/>
                <a:gd name="T28" fmla="*/ 0 w 922"/>
                <a:gd name="T29" fmla="*/ 0 h 1032"/>
                <a:gd name="T30" fmla="*/ 0 w 922"/>
                <a:gd name="T31" fmla="*/ 0 h 1032"/>
                <a:gd name="T32" fmla="*/ 0 w 922"/>
                <a:gd name="T33" fmla="*/ 0 h 1032"/>
                <a:gd name="T34" fmla="*/ 0 w 922"/>
                <a:gd name="T35" fmla="*/ 0 h 1032"/>
                <a:gd name="T36" fmla="*/ 0 w 922"/>
                <a:gd name="T37" fmla="*/ 0 h 1032"/>
                <a:gd name="T38" fmla="*/ 0 w 922"/>
                <a:gd name="T39" fmla="*/ 0 h 1032"/>
                <a:gd name="T40" fmla="*/ 0 w 922"/>
                <a:gd name="T41" fmla="*/ 0 h 1032"/>
                <a:gd name="T42" fmla="*/ 0 w 922"/>
                <a:gd name="T43" fmla="*/ 0 h 1032"/>
                <a:gd name="T44" fmla="*/ 0 w 922"/>
                <a:gd name="T45" fmla="*/ 0 h 1032"/>
                <a:gd name="T46" fmla="*/ 0 w 922"/>
                <a:gd name="T47" fmla="*/ 0 h 1032"/>
                <a:gd name="T48" fmla="*/ 0 w 922"/>
                <a:gd name="T49" fmla="*/ 0 h 1032"/>
                <a:gd name="T50" fmla="*/ 0 w 922"/>
                <a:gd name="T51" fmla="*/ 0 h 1032"/>
                <a:gd name="T52" fmla="*/ 0 w 922"/>
                <a:gd name="T53" fmla="*/ 0 h 1032"/>
                <a:gd name="T54" fmla="*/ 0 w 922"/>
                <a:gd name="T55" fmla="*/ 0 h 1032"/>
                <a:gd name="T56" fmla="*/ 0 w 922"/>
                <a:gd name="T57" fmla="*/ 0 h 1032"/>
                <a:gd name="T58" fmla="*/ 0 w 922"/>
                <a:gd name="T59" fmla="*/ 0 h 1032"/>
                <a:gd name="T60" fmla="*/ 0 w 922"/>
                <a:gd name="T61" fmla="*/ 0 h 1032"/>
                <a:gd name="T62" fmla="*/ 0 w 922"/>
                <a:gd name="T63" fmla="*/ 0 h 1032"/>
                <a:gd name="T64" fmla="*/ 0 w 922"/>
                <a:gd name="T65" fmla="*/ 0 h 1032"/>
                <a:gd name="T66" fmla="*/ 0 w 922"/>
                <a:gd name="T67" fmla="*/ 0 h 1032"/>
                <a:gd name="T68" fmla="*/ 0 w 922"/>
                <a:gd name="T69" fmla="*/ 0 h 1032"/>
                <a:gd name="T70" fmla="*/ 0 w 922"/>
                <a:gd name="T71" fmla="*/ 0 h 1032"/>
                <a:gd name="T72" fmla="*/ 0 w 922"/>
                <a:gd name="T73" fmla="*/ 0 h 1032"/>
                <a:gd name="T74" fmla="*/ 0 w 922"/>
                <a:gd name="T75" fmla="*/ 0 h 1032"/>
                <a:gd name="T76" fmla="*/ 0 w 922"/>
                <a:gd name="T77" fmla="*/ 0 h 1032"/>
                <a:gd name="T78" fmla="*/ 0 w 922"/>
                <a:gd name="T79" fmla="*/ 0 h 1032"/>
                <a:gd name="T80" fmla="*/ 0 w 922"/>
                <a:gd name="T81" fmla="*/ 0 h 1032"/>
                <a:gd name="T82" fmla="*/ 0 w 922"/>
                <a:gd name="T83" fmla="*/ 0 h 1032"/>
                <a:gd name="T84" fmla="*/ 0 w 922"/>
                <a:gd name="T85" fmla="*/ 0 h 1032"/>
                <a:gd name="T86" fmla="*/ 0 w 922"/>
                <a:gd name="T87" fmla="*/ 0 h 1032"/>
                <a:gd name="T88" fmla="*/ 0 w 922"/>
                <a:gd name="T89" fmla="*/ 0 h 1032"/>
                <a:gd name="T90" fmla="*/ 0 w 922"/>
                <a:gd name="T91" fmla="*/ 0 h 10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2"/>
                <a:gd name="T139" fmla="*/ 0 h 1032"/>
                <a:gd name="T140" fmla="*/ 922 w 922"/>
                <a:gd name="T141" fmla="*/ 1032 h 10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2" h="1032">
                  <a:moveTo>
                    <a:pt x="885" y="112"/>
                  </a:moveTo>
                  <a:lnTo>
                    <a:pt x="787" y="80"/>
                  </a:lnTo>
                  <a:lnTo>
                    <a:pt x="782" y="68"/>
                  </a:lnTo>
                  <a:lnTo>
                    <a:pt x="774" y="59"/>
                  </a:lnTo>
                  <a:lnTo>
                    <a:pt x="765" y="52"/>
                  </a:lnTo>
                  <a:lnTo>
                    <a:pt x="753" y="46"/>
                  </a:lnTo>
                  <a:lnTo>
                    <a:pt x="621" y="2"/>
                  </a:lnTo>
                  <a:lnTo>
                    <a:pt x="616" y="1"/>
                  </a:lnTo>
                  <a:lnTo>
                    <a:pt x="610" y="0"/>
                  </a:lnTo>
                  <a:lnTo>
                    <a:pt x="604" y="0"/>
                  </a:lnTo>
                  <a:lnTo>
                    <a:pt x="598" y="0"/>
                  </a:lnTo>
                  <a:lnTo>
                    <a:pt x="180" y="44"/>
                  </a:lnTo>
                  <a:lnTo>
                    <a:pt x="169" y="45"/>
                  </a:lnTo>
                  <a:lnTo>
                    <a:pt x="160" y="49"/>
                  </a:lnTo>
                  <a:lnTo>
                    <a:pt x="152" y="54"/>
                  </a:lnTo>
                  <a:lnTo>
                    <a:pt x="146" y="61"/>
                  </a:lnTo>
                  <a:lnTo>
                    <a:pt x="139" y="70"/>
                  </a:lnTo>
                  <a:lnTo>
                    <a:pt x="136" y="77"/>
                  </a:lnTo>
                  <a:lnTo>
                    <a:pt x="133" y="88"/>
                  </a:lnTo>
                  <a:lnTo>
                    <a:pt x="132" y="98"/>
                  </a:lnTo>
                  <a:lnTo>
                    <a:pt x="132" y="515"/>
                  </a:lnTo>
                  <a:lnTo>
                    <a:pt x="133" y="526"/>
                  </a:lnTo>
                  <a:lnTo>
                    <a:pt x="136" y="535"/>
                  </a:lnTo>
                  <a:lnTo>
                    <a:pt x="139" y="542"/>
                  </a:lnTo>
                  <a:lnTo>
                    <a:pt x="145" y="550"/>
                  </a:lnTo>
                  <a:lnTo>
                    <a:pt x="151" y="557"/>
                  </a:lnTo>
                  <a:lnTo>
                    <a:pt x="159" y="563"/>
                  </a:lnTo>
                  <a:lnTo>
                    <a:pt x="168" y="567"/>
                  </a:lnTo>
                  <a:lnTo>
                    <a:pt x="177" y="570"/>
                  </a:lnTo>
                  <a:lnTo>
                    <a:pt x="199" y="572"/>
                  </a:lnTo>
                  <a:lnTo>
                    <a:pt x="198" y="575"/>
                  </a:lnTo>
                  <a:lnTo>
                    <a:pt x="198" y="577"/>
                  </a:lnTo>
                  <a:lnTo>
                    <a:pt x="198" y="579"/>
                  </a:lnTo>
                  <a:lnTo>
                    <a:pt x="198" y="581"/>
                  </a:lnTo>
                  <a:lnTo>
                    <a:pt x="198" y="618"/>
                  </a:lnTo>
                  <a:lnTo>
                    <a:pt x="193" y="616"/>
                  </a:lnTo>
                  <a:lnTo>
                    <a:pt x="187" y="616"/>
                  </a:lnTo>
                  <a:lnTo>
                    <a:pt x="181" y="616"/>
                  </a:lnTo>
                  <a:lnTo>
                    <a:pt x="176" y="618"/>
                  </a:lnTo>
                  <a:lnTo>
                    <a:pt x="171" y="618"/>
                  </a:lnTo>
                  <a:lnTo>
                    <a:pt x="165" y="620"/>
                  </a:lnTo>
                  <a:lnTo>
                    <a:pt x="161" y="623"/>
                  </a:lnTo>
                  <a:lnTo>
                    <a:pt x="156" y="625"/>
                  </a:lnTo>
                  <a:lnTo>
                    <a:pt x="24" y="713"/>
                  </a:lnTo>
                  <a:lnTo>
                    <a:pt x="14" y="721"/>
                  </a:lnTo>
                  <a:lnTo>
                    <a:pt x="6" y="731"/>
                  </a:lnTo>
                  <a:lnTo>
                    <a:pt x="1" y="744"/>
                  </a:lnTo>
                  <a:lnTo>
                    <a:pt x="0" y="757"/>
                  </a:lnTo>
                  <a:lnTo>
                    <a:pt x="0" y="801"/>
                  </a:lnTo>
                  <a:lnTo>
                    <a:pt x="1" y="816"/>
                  </a:lnTo>
                  <a:lnTo>
                    <a:pt x="7" y="829"/>
                  </a:lnTo>
                  <a:lnTo>
                    <a:pt x="15" y="839"/>
                  </a:lnTo>
                  <a:lnTo>
                    <a:pt x="25" y="848"/>
                  </a:lnTo>
                  <a:lnTo>
                    <a:pt x="312" y="1024"/>
                  </a:lnTo>
                  <a:lnTo>
                    <a:pt x="318" y="1028"/>
                  </a:lnTo>
                  <a:lnTo>
                    <a:pt x="326" y="1029"/>
                  </a:lnTo>
                  <a:lnTo>
                    <a:pt x="334" y="1032"/>
                  </a:lnTo>
                  <a:lnTo>
                    <a:pt x="342" y="1032"/>
                  </a:lnTo>
                  <a:lnTo>
                    <a:pt x="348" y="1031"/>
                  </a:lnTo>
                  <a:lnTo>
                    <a:pt x="356" y="1029"/>
                  </a:lnTo>
                  <a:lnTo>
                    <a:pt x="364" y="1027"/>
                  </a:lnTo>
                  <a:lnTo>
                    <a:pt x="370" y="1023"/>
                  </a:lnTo>
                  <a:lnTo>
                    <a:pt x="568" y="891"/>
                  </a:lnTo>
                  <a:lnTo>
                    <a:pt x="577" y="882"/>
                  </a:lnTo>
                  <a:lnTo>
                    <a:pt x="585" y="871"/>
                  </a:lnTo>
                  <a:lnTo>
                    <a:pt x="590" y="858"/>
                  </a:lnTo>
                  <a:lnTo>
                    <a:pt x="591" y="845"/>
                  </a:lnTo>
                  <a:lnTo>
                    <a:pt x="591" y="788"/>
                  </a:lnTo>
                  <a:lnTo>
                    <a:pt x="601" y="790"/>
                  </a:lnTo>
                  <a:lnTo>
                    <a:pt x="610" y="790"/>
                  </a:lnTo>
                  <a:lnTo>
                    <a:pt x="617" y="788"/>
                  </a:lnTo>
                  <a:lnTo>
                    <a:pt x="626" y="786"/>
                  </a:lnTo>
                  <a:lnTo>
                    <a:pt x="823" y="698"/>
                  </a:lnTo>
                  <a:lnTo>
                    <a:pt x="838" y="689"/>
                  </a:lnTo>
                  <a:lnTo>
                    <a:pt x="848" y="677"/>
                  </a:lnTo>
                  <a:lnTo>
                    <a:pt x="853" y="663"/>
                  </a:lnTo>
                  <a:lnTo>
                    <a:pt x="856" y="647"/>
                  </a:lnTo>
                  <a:lnTo>
                    <a:pt x="856" y="559"/>
                  </a:lnTo>
                  <a:lnTo>
                    <a:pt x="854" y="548"/>
                  </a:lnTo>
                  <a:lnTo>
                    <a:pt x="851" y="536"/>
                  </a:lnTo>
                  <a:lnTo>
                    <a:pt x="844" y="527"/>
                  </a:lnTo>
                  <a:lnTo>
                    <a:pt x="835" y="518"/>
                  </a:lnTo>
                  <a:lnTo>
                    <a:pt x="885" y="501"/>
                  </a:lnTo>
                  <a:lnTo>
                    <a:pt x="901" y="493"/>
                  </a:lnTo>
                  <a:lnTo>
                    <a:pt x="911" y="480"/>
                  </a:lnTo>
                  <a:lnTo>
                    <a:pt x="919" y="466"/>
                  </a:lnTo>
                  <a:lnTo>
                    <a:pt x="922" y="449"/>
                  </a:lnTo>
                  <a:lnTo>
                    <a:pt x="922" y="164"/>
                  </a:lnTo>
                  <a:lnTo>
                    <a:pt x="919" y="147"/>
                  </a:lnTo>
                  <a:lnTo>
                    <a:pt x="911" y="132"/>
                  </a:lnTo>
                  <a:lnTo>
                    <a:pt x="901" y="120"/>
                  </a:lnTo>
                  <a:lnTo>
                    <a:pt x="885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506"/>
            <p:cNvSpPr>
              <a:spLocks/>
            </p:cNvSpPr>
            <p:nvPr/>
          </p:nvSpPr>
          <p:spPr bwMode="auto">
            <a:xfrm>
              <a:off x="3251" y="912"/>
              <a:ext cx="42" cy="42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0 h 126"/>
                <a:gd name="T4" fmla="*/ 0 w 127"/>
                <a:gd name="T5" fmla="*/ 0 h 126"/>
                <a:gd name="T6" fmla="*/ 0 w 127"/>
                <a:gd name="T7" fmla="*/ 0 h 126"/>
                <a:gd name="T8" fmla="*/ 0 w 127"/>
                <a:gd name="T9" fmla="*/ 0 h 126"/>
                <a:gd name="T10" fmla="*/ 0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  <a:gd name="T16" fmla="*/ 0 w 127"/>
                <a:gd name="T17" fmla="*/ 0 h 126"/>
                <a:gd name="T18" fmla="*/ 0 w 127"/>
                <a:gd name="T19" fmla="*/ 0 h 126"/>
                <a:gd name="T20" fmla="*/ 0 w 127"/>
                <a:gd name="T21" fmla="*/ 0 h 126"/>
                <a:gd name="T22" fmla="*/ 0 w 127"/>
                <a:gd name="T23" fmla="*/ 0 h 126"/>
                <a:gd name="T24" fmla="*/ 0 w 127"/>
                <a:gd name="T25" fmla="*/ 0 h 126"/>
                <a:gd name="T26" fmla="*/ 0 w 127"/>
                <a:gd name="T27" fmla="*/ 0 h 126"/>
                <a:gd name="T28" fmla="*/ 0 w 127"/>
                <a:gd name="T29" fmla="*/ 0 h 126"/>
                <a:gd name="T30" fmla="*/ 0 w 127"/>
                <a:gd name="T31" fmla="*/ 0 h 126"/>
                <a:gd name="T32" fmla="*/ 0 w 127"/>
                <a:gd name="T33" fmla="*/ 0 h 126"/>
                <a:gd name="T34" fmla="*/ 0 w 127"/>
                <a:gd name="T35" fmla="*/ 0 h 126"/>
                <a:gd name="T36" fmla="*/ 0 w 127"/>
                <a:gd name="T37" fmla="*/ 0 h 126"/>
                <a:gd name="T38" fmla="*/ 0 w 127"/>
                <a:gd name="T39" fmla="*/ 0 h 126"/>
                <a:gd name="T40" fmla="*/ 0 w 127"/>
                <a:gd name="T41" fmla="*/ 0 h 126"/>
                <a:gd name="T42" fmla="*/ 0 w 127"/>
                <a:gd name="T43" fmla="*/ 0 h 126"/>
                <a:gd name="T44" fmla="*/ 0 w 127"/>
                <a:gd name="T45" fmla="*/ 0 h 126"/>
                <a:gd name="T46" fmla="*/ 0 w 127"/>
                <a:gd name="T47" fmla="*/ 0 h 126"/>
                <a:gd name="T48" fmla="*/ 0 w 127"/>
                <a:gd name="T49" fmla="*/ 0 h 126"/>
                <a:gd name="T50" fmla="*/ 0 w 127"/>
                <a:gd name="T51" fmla="*/ 0 h 126"/>
                <a:gd name="T52" fmla="*/ 0 w 127"/>
                <a:gd name="T53" fmla="*/ 0 h 126"/>
                <a:gd name="T54" fmla="*/ 0 w 127"/>
                <a:gd name="T55" fmla="*/ 0 h 126"/>
                <a:gd name="T56" fmla="*/ 0 w 127"/>
                <a:gd name="T57" fmla="*/ 0 h 126"/>
                <a:gd name="T58" fmla="*/ 0 w 127"/>
                <a:gd name="T59" fmla="*/ 0 h 126"/>
                <a:gd name="T60" fmla="*/ 0 w 127"/>
                <a:gd name="T61" fmla="*/ 0 h 126"/>
                <a:gd name="T62" fmla="*/ 0 w 127"/>
                <a:gd name="T63" fmla="*/ 0 h 126"/>
                <a:gd name="T64" fmla="*/ 0 w 127"/>
                <a:gd name="T65" fmla="*/ 0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26"/>
                <a:gd name="T101" fmla="*/ 127 w 127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26">
                  <a:moveTo>
                    <a:pt x="127" y="63"/>
                  </a:moveTo>
                  <a:lnTo>
                    <a:pt x="126" y="76"/>
                  </a:lnTo>
                  <a:lnTo>
                    <a:pt x="122" y="87"/>
                  </a:lnTo>
                  <a:lnTo>
                    <a:pt x="117" y="98"/>
                  </a:lnTo>
                  <a:lnTo>
                    <a:pt x="109" y="108"/>
                  </a:lnTo>
                  <a:lnTo>
                    <a:pt x="99" y="115"/>
                  </a:lnTo>
                  <a:lnTo>
                    <a:pt x="88" y="120"/>
                  </a:lnTo>
                  <a:lnTo>
                    <a:pt x="77" y="124"/>
                  </a:lnTo>
                  <a:lnTo>
                    <a:pt x="64" y="126"/>
                  </a:lnTo>
                  <a:lnTo>
                    <a:pt x="51" y="124"/>
                  </a:lnTo>
                  <a:lnTo>
                    <a:pt x="39" y="120"/>
                  </a:lnTo>
                  <a:lnTo>
                    <a:pt x="29" y="115"/>
                  </a:lnTo>
                  <a:lnTo>
                    <a:pt x="18" y="108"/>
                  </a:lnTo>
                  <a:lnTo>
                    <a:pt x="11" y="98"/>
                  </a:lnTo>
                  <a:lnTo>
                    <a:pt x="5" y="87"/>
                  </a:lnTo>
                  <a:lnTo>
                    <a:pt x="2" y="76"/>
                  </a:lnTo>
                  <a:lnTo>
                    <a:pt x="0" y="63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1" y="28"/>
                  </a:lnTo>
                  <a:lnTo>
                    <a:pt x="18" y="18"/>
                  </a:lnTo>
                  <a:lnTo>
                    <a:pt x="29" y="10"/>
                  </a:lnTo>
                  <a:lnTo>
                    <a:pt x="39" y="5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77" y="1"/>
                  </a:lnTo>
                  <a:lnTo>
                    <a:pt x="88" y="5"/>
                  </a:lnTo>
                  <a:lnTo>
                    <a:pt x="99" y="10"/>
                  </a:lnTo>
                  <a:lnTo>
                    <a:pt x="109" y="18"/>
                  </a:lnTo>
                  <a:lnTo>
                    <a:pt x="117" y="28"/>
                  </a:lnTo>
                  <a:lnTo>
                    <a:pt x="122" y="39"/>
                  </a:lnTo>
                  <a:lnTo>
                    <a:pt x="126" y="51"/>
                  </a:lnTo>
                  <a:lnTo>
                    <a:pt x="127" y="6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507"/>
            <p:cNvSpPr>
              <a:spLocks/>
            </p:cNvSpPr>
            <p:nvPr/>
          </p:nvSpPr>
          <p:spPr bwMode="auto">
            <a:xfrm>
              <a:off x="3063" y="1121"/>
              <a:ext cx="184" cy="88"/>
            </a:xfrm>
            <a:custGeom>
              <a:avLst/>
              <a:gdLst>
                <a:gd name="T0" fmla="*/ 0 w 551"/>
                <a:gd name="T1" fmla="*/ 0 h 264"/>
                <a:gd name="T2" fmla="*/ 0 w 551"/>
                <a:gd name="T3" fmla="*/ 0 h 264"/>
                <a:gd name="T4" fmla="*/ 0 w 551"/>
                <a:gd name="T5" fmla="*/ 0 h 264"/>
                <a:gd name="T6" fmla="*/ 0 w 551"/>
                <a:gd name="T7" fmla="*/ 0 h 264"/>
                <a:gd name="T8" fmla="*/ 0 w 551"/>
                <a:gd name="T9" fmla="*/ 0 h 264"/>
                <a:gd name="T10" fmla="*/ 0 w 551"/>
                <a:gd name="T11" fmla="*/ 0 h 264"/>
                <a:gd name="T12" fmla="*/ 0 w 551"/>
                <a:gd name="T13" fmla="*/ 0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264"/>
                <a:gd name="T23" fmla="*/ 551 w 551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264">
                  <a:moveTo>
                    <a:pt x="551" y="88"/>
                  </a:moveTo>
                  <a:lnTo>
                    <a:pt x="264" y="0"/>
                  </a:lnTo>
                  <a:lnTo>
                    <a:pt x="0" y="110"/>
                  </a:lnTo>
                  <a:lnTo>
                    <a:pt x="0" y="176"/>
                  </a:lnTo>
                  <a:lnTo>
                    <a:pt x="352" y="264"/>
                  </a:lnTo>
                  <a:lnTo>
                    <a:pt x="551" y="176"/>
                  </a:lnTo>
                  <a:lnTo>
                    <a:pt x="551" y="88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508"/>
            <p:cNvSpPr>
              <a:spLocks/>
            </p:cNvSpPr>
            <p:nvPr/>
          </p:nvSpPr>
          <p:spPr bwMode="auto">
            <a:xfrm>
              <a:off x="3063" y="1152"/>
              <a:ext cx="186" cy="36"/>
            </a:xfrm>
            <a:custGeom>
              <a:avLst/>
              <a:gdLst>
                <a:gd name="T0" fmla="*/ 0 w 560"/>
                <a:gd name="T1" fmla="*/ 0 h 110"/>
                <a:gd name="T2" fmla="*/ 0 w 560"/>
                <a:gd name="T3" fmla="*/ 0 h 110"/>
                <a:gd name="T4" fmla="*/ 0 w 560"/>
                <a:gd name="T5" fmla="*/ 0 h 110"/>
                <a:gd name="T6" fmla="*/ 0 w 560"/>
                <a:gd name="T7" fmla="*/ 0 h 110"/>
                <a:gd name="T8" fmla="*/ 0 w 560"/>
                <a:gd name="T9" fmla="*/ 0 h 110"/>
                <a:gd name="T10" fmla="*/ 0 w 560"/>
                <a:gd name="T11" fmla="*/ 0 h 110"/>
                <a:gd name="T12" fmla="*/ 0 w 560"/>
                <a:gd name="T13" fmla="*/ 0 h 110"/>
                <a:gd name="T14" fmla="*/ 0 w 560"/>
                <a:gd name="T15" fmla="*/ 0 h 110"/>
                <a:gd name="T16" fmla="*/ 0 w 560"/>
                <a:gd name="T17" fmla="*/ 0 h 110"/>
                <a:gd name="T18" fmla="*/ 0 w 560"/>
                <a:gd name="T19" fmla="*/ 0 h 110"/>
                <a:gd name="T20" fmla="*/ 0 w 560"/>
                <a:gd name="T21" fmla="*/ 0 h 110"/>
                <a:gd name="T22" fmla="*/ 0 w 560"/>
                <a:gd name="T23" fmla="*/ 0 h 110"/>
                <a:gd name="T24" fmla="*/ 0 w 560"/>
                <a:gd name="T25" fmla="*/ 0 h 110"/>
                <a:gd name="T26" fmla="*/ 0 w 560"/>
                <a:gd name="T27" fmla="*/ 0 h 110"/>
                <a:gd name="T28" fmla="*/ 0 w 560"/>
                <a:gd name="T29" fmla="*/ 0 h 110"/>
                <a:gd name="T30" fmla="*/ 0 w 560"/>
                <a:gd name="T31" fmla="*/ 0 h 110"/>
                <a:gd name="T32" fmla="*/ 0 w 560"/>
                <a:gd name="T33" fmla="*/ 0 h 110"/>
                <a:gd name="T34" fmla="*/ 0 w 560"/>
                <a:gd name="T35" fmla="*/ 0 h 110"/>
                <a:gd name="T36" fmla="*/ 0 w 560"/>
                <a:gd name="T37" fmla="*/ 0 h 110"/>
                <a:gd name="T38" fmla="*/ 0 w 560"/>
                <a:gd name="T39" fmla="*/ 0 h 110"/>
                <a:gd name="T40" fmla="*/ 0 w 560"/>
                <a:gd name="T41" fmla="*/ 0 h 110"/>
                <a:gd name="T42" fmla="*/ 0 w 560"/>
                <a:gd name="T43" fmla="*/ 0 h 110"/>
                <a:gd name="T44" fmla="*/ 0 w 560"/>
                <a:gd name="T45" fmla="*/ 0 h 110"/>
                <a:gd name="T46" fmla="*/ 0 w 560"/>
                <a:gd name="T47" fmla="*/ 0 h 110"/>
                <a:gd name="T48" fmla="*/ 0 w 560"/>
                <a:gd name="T49" fmla="*/ 0 h 110"/>
                <a:gd name="T50" fmla="*/ 0 w 560"/>
                <a:gd name="T51" fmla="*/ 0 h 110"/>
                <a:gd name="T52" fmla="*/ 0 w 560"/>
                <a:gd name="T53" fmla="*/ 0 h 110"/>
                <a:gd name="T54" fmla="*/ 0 w 560"/>
                <a:gd name="T55" fmla="*/ 0 h 110"/>
                <a:gd name="T56" fmla="*/ 0 w 560"/>
                <a:gd name="T57" fmla="*/ 0 h 110"/>
                <a:gd name="T58" fmla="*/ 0 w 560"/>
                <a:gd name="T59" fmla="*/ 0 h 110"/>
                <a:gd name="T60" fmla="*/ 0 w 560"/>
                <a:gd name="T61" fmla="*/ 0 h 110"/>
                <a:gd name="T62" fmla="*/ 0 w 560"/>
                <a:gd name="T63" fmla="*/ 0 h 110"/>
                <a:gd name="T64" fmla="*/ 0 w 560"/>
                <a:gd name="T65" fmla="*/ 0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60"/>
                <a:gd name="T100" fmla="*/ 0 h 110"/>
                <a:gd name="T101" fmla="*/ 560 w 560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60" h="110">
                  <a:moveTo>
                    <a:pt x="352" y="80"/>
                  </a:moveTo>
                  <a:lnTo>
                    <a:pt x="347" y="79"/>
                  </a:lnTo>
                  <a:lnTo>
                    <a:pt x="335" y="78"/>
                  </a:lnTo>
                  <a:lnTo>
                    <a:pt x="317" y="74"/>
                  </a:lnTo>
                  <a:lnTo>
                    <a:pt x="295" y="70"/>
                  </a:lnTo>
                  <a:lnTo>
                    <a:pt x="268" y="65"/>
                  </a:lnTo>
                  <a:lnTo>
                    <a:pt x="239" y="59"/>
                  </a:lnTo>
                  <a:lnTo>
                    <a:pt x="208" y="53"/>
                  </a:lnTo>
                  <a:lnTo>
                    <a:pt x="176" y="48"/>
                  </a:lnTo>
                  <a:lnTo>
                    <a:pt x="143" y="41"/>
                  </a:lnTo>
                  <a:lnTo>
                    <a:pt x="112" y="36"/>
                  </a:lnTo>
                  <a:lnTo>
                    <a:pt x="84" y="30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9" y="18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44"/>
                  </a:lnTo>
                  <a:lnTo>
                    <a:pt x="351" y="110"/>
                  </a:lnTo>
                  <a:lnTo>
                    <a:pt x="353" y="110"/>
                  </a:lnTo>
                  <a:lnTo>
                    <a:pt x="356" y="110"/>
                  </a:lnTo>
                  <a:lnTo>
                    <a:pt x="357" y="110"/>
                  </a:lnTo>
                  <a:lnTo>
                    <a:pt x="360" y="110"/>
                  </a:lnTo>
                  <a:lnTo>
                    <a:pt x="560" y="27"/>
                  </a:lnTo>
                  <a:lnTo>
                    <a:pt x="549" y="0"/>
                  </a:lnTo>
                  <a:lnTo>
                    <a:pt x="541" y="4"/>
                  </a:lnTo>
                  <a:lnTo>
                    <a:pt x="519" y="11"/>
                  </a:lnTo>
                  <a:lnTo>
                    <a:pt x="488" y="24"/>
                  </a:lnTo>
                  <a:lnTo>
                    <a:pt x="453" y="39"/>
                  </a:lnTo>
                  <a:lnTo>
                    <a:pt x="418" y="54"/>
                  </a:lnTo>
                  <a:lnTo>
                    <a:pt x="386" y="66"/>
                  </a:lnTo>
                  <a:lnTo>
                    <a:pt x="362" y="76"/>
                  </a:lnTo>
                  <a:lnTo>
                    <a:pt x="352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509"/>
            <p:cNvSpPr>
              <a:spLocks/>
            </p:cNvSpPr>
            <p:nvPr/>
          </p:nvSpPr>
          <p:spPr bwMode="auto">
            <a:xfrm>
              <a:off x="2997" y="1187"/>
              <a:ext cx="162" cy="103"/>
            </a:xfrm>
            <a:custGeom>
              <a:avLst/>
              <a:gdLst>
                <a:gd name="T0" fmla="*/ 0 w 484"/>
                <a:gd name="T1" fmla="*/ 0 h 309"/>
                <a:gd name="T2" fmla="*/ 0 w 484"/>
                <a:gd name="T3" fmla="*/ 0 h 309"/>
                <a:gd name="T4" fmla="*/ 0 w 484"/>
                <a:gd name="T5" fmla="*/ 0 h 309"/>
                <a:gd name="T6" fmla="*/ 0 w 484"/>
                <a:gd name="T7" fmla="*/ 0 h 309"/>
                <a:gd name="T8" fmla="*/ 0 w 484"/>
                <a:gd name="T9" fmla="*/ 0 h 309"/>
                <a:gd name="T10" fmla="*/ 0 w 484"/>
                <a:gd name="T11" fmla="*/ 0 h 309"/>
                <a:gd name="T12" fmla="*/ 0 w 484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309"/>
                <a:gd name="T23" fmla="*/ 484 w 484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309">
                  <a:moveTo>
                    <a:pt x="132" y="0"/>
                  </a:moveTo>
                  <a:lnTo>
                    <a:pt x="0" y="88"/>
                  </a:lnTo>
                  <a:lnTo>
                    <a:pt x="0" y="132"/>
                  </a:lnTo>
                  <a:lnTo>
                    <a:pt x="286" y="309"/>
                  </a:lnTo>
                  <a:lnTo>
                    <a:pt x="484" y="176"/>
                  </a:lnTo>
                  <a:lnTo>
                    <a:pt x="484" y="11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510"/>
            <p:cNvSpPr>
              <a:spLocks/>
            </p:cNvSpPr>
            <p:nvPr/>
          </p:nvSpPr>
          <p:spPr bwMode="auto">
            <a:xfrm>
              <a:off x="2997" y="1217"/>
              <a:ext cx="162" cy="73"/>
            </a:xfrm>
            <a:custGeom>
              <a:avLst/>
              <a:gdLst>
                <a:gd name="T0" fmla="*/ 0 w 484"/>
                <a:gd name="T1" fmla="*/ 0 h 221"/>
                <a:gd name="T2" fmla="*/ 0 w 484"/>
                <a:gd name="T3" fmla="*/ 0 h 221"/>
                <a:gd name="T4" fmla="*/ 0 w 484"/>
                <a:gd name="T5" fmla="*/ 0 h 221"/>
                <a:gd name="T6" fmla="*/ 0 w 484"/>
                <a:gd name="T7" fmla="*/ 0 h 221"/>
                <a:gd name="T8" fmla="*/ 0 w 484"/>
                <a:gd name="T9" fmla="*/ 0 h 221"/>
                <a:gd name="T10" fmla="*/ 0 w 484"/>
                <a:gd name="T11" fmla="*/ 0 h 221"/>
                <a:gd name="T12" fmla="*/ 0 w 484"/>
                <a:gd name="T13" fmla="*/ 0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221"/>
                <a:gd name="T23" fmla="*/ 484 w 484"/>
                <a:gd name="T24" fmla="*/ 221 h 2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221">
                  <a:moveTo>
                    <a:pt x="484" y="22"/>
                  </a:moveTo>
                  <a:lnTo>
                    <a:pt x="286" y="155"/>
                  </a:lnTo>
                  <a:lnTo>
                    <a:pt x="0" y="0"/>
                  </a:lnTo>
                  <a:lnTo>
                    <a:pt x="0" y="44"/>
                  </a:lnTo>
                  <a:lnTo>
                    <a:pt x="286" y="221"/>
                  </a:lnTo>
                  <a:lnTo>
                    <a:pt x="484" y="88"/>
                  </a:lnTo>
                  <a:lnTo>
                    <a:pt x="48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511"/>
            <p:cNvSpPr>
              <a:spLocks/>
            </p:cNvSpPr>
            <p:nvPr/>
          </p:nvSpPr>
          <p:spPr bwMode="auto">
            <a:xfrm>
              <a:off x="3225" y="1014"/>
              <a:ext cx="34" cy="115"/>
            </a:xfrm>
            <a:custGeom>
              <a:avLst/>
              <a:gdLst>
                <a:gd name="T0" fmla="*/ 0 w 102"/>
                <a:gd name="T1" fmla="*/ 0 h 344"/>
                <a:gd name="T2" fmla="*/ 0 w 102"/>
                <a:gd name="T3" fmla="*/ 0 h 344"/>
                <a:gd name="T4" fmla="*/ 0 w 102"/>
                <a:gd name="T5" fmla="*/ 0 h 344"/>
                <a:gd name="T6" fmla="*/ 0 w 102"/>
                <a:gd name="T7" fmla="*/ 0 h 344"/>
                <a:gd name="T8" fmla="*/ 0 w 102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344"/>
                <a:gd name="T17" fmla="*/ 102 w 10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344">
                  <a:moveTo>
                    <a:pt x="0" y="0"/>
                  </a:moveTo>
                  <a:lnTo>
                    <a:pt x="102" y="35"/>
                  </a:lnTo>
                  <a:lnTo>
                    <a:pt x="102" y="304"/>
                  </a:lnTo>
                  <a:lnTo>
                    <a:pt x="0" y="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512"/>
            <p:cNvSpPr>
              <a:spLocks noEditPoints="1"/>
            </p:cNvSpPr>
            <p:nvPr/>
          </p:nvSpPr>
          <p:spPr bwMode="auto">
            <a:xfrm>
              <a:off x="3057" y="1115"/>
              <a:ext cx="195" cy="101"/>
            </a:xfrm>
            <a:custGeom>
              <a:avLst/>
              <a:gdLst>
                <a:gd name="T0" fmla="*/ 0 w 585"/>
                <a:gd name="T1" fmla="*/ 0 h 301"/>
                <a:gd name="T2" fmla="*/ 0 w 585"/>
                <a:gd name="T3" fmla="*/ 0 h 301"/>
                <a:gd name="T4" fmla="*/ 0 w 585"/>
                <a:gd name="T5" fmla="*/ 0 h 301"/>
                <a:gd name="T6" fmla="*/ 0 w 585"/>
                <a:gd name="T7" fmla="*/ 0 h 301"/>
                <a:gd name="T8" fmla="*/ 0 w 585"/>
                <a:gd name="T9" fmla="*/ 0 h 301"/>
                <a:gd name="T10" fmla="*/ 0 w 585"/>
                <a:gd name="T11" fmla="*/ 0 h 301"/>
                <a:gd name="T12" fmla="*/ 0 w 585"/>
                <a:gd name="T13" fmla="*/ 0 h 301"/>
                <a:gd name="T14" fmla="*/ 0 w 585"/>
                <a:gd name="T15" fmla="*/ 0 h 301"/>
                <a:gd name="T16" fmla="*/ 0 w 585"/>
                <a:gd name="T17" fmla="*/ 0 h 301"/>
                <a:gd name="T18" fmla="*/ 0 w 585"/>
                <a:gd name="T19" fmla="*/ 0 h 301"/>
                <a:gd name="T20" fmla="*/ 0 w 585"/>
                <a:gd name="T21" fmla="*/ 0 h 301"/>
                <a:gd name="T22" fmla="*/ 0 w 585"/>
                <a:gd name="T23" fmla="*/ 0 h 301"/>
                <a:gd name="T24" fmla="*/ 0 w 585"/>
                <a:gd name="T25" fmla="*/ 0 h 301"/>
                <a:gd name="T26" fmla="*/ 0 w 585"/>
                <a:gd name="T27" fmla="*/ 0 h 301"/>
                <a:gd name="T28" fmla="*/ 0 w 585"/>
                <a:gd name="T29" fmla="*/ 0 h 301"/>
                <a:gd name="T30" fmla="*/ 0 w 585"/>
                <a:gd name="T31" fmla="*/ 0 h 301"/>
                <a:gd name="T32" fmla="*/ 0 w 585"/>
                <a:gd name="T33" fmla="*/ 0 h 301"/>
                <a:gd name="T34" fmla="*/ 0 w 585"/>
                <a:gd name="T35" fmla="*/ 0 h 301"/>
                <a:gd name="T36" fmla="*/ 0 w 585"/>
                <a:gd name="T37" fmla="*/ 0 h 301"/>
                <a:gd name="T38" fmla="*/ 0 w 585"/>
                <a:gd name="T39" fmla="*/ 0 h 301"/>
                <a:gd name="T40" fmla="*/ 0 w 585"/>
                <a:gd name="T41" fmla="*/ 0 h 301"/>
                <a:gd name="T42" fmla="*/ 0 w 585"/>
                <a:gd name="T43" fmla="*/ 0 h 301"/>
                <a:gd name="T44" fmla="*/ 0 w 585"/>
                <a:gd name="T45" fmla="*/ 0 h 301"/>
                <a:gd name="T46" fmla="*/ 0 w 585"/>
                <a:gd name="T47" fmla="*/ 0 h 301"/>
                <a:gd name="T48" fmla="*/ 0 w 585"/>
                <a:gd name="T49" fmla="*/ 0 h 301"/>
                <a:gd name="T50" fmla="*/ 0 w 585"/>
                <a:gd name="T51" fmla="*/ 0 h 301"/>
                <a:gd name="T52" fmla="*/ 0 w 585"/>
                <a:gd name="T53" fmla="*/ 0 h 301"/>
                <a:gd name="T54" fmla="*/ 0 w 585"/>
                <a:gd name="T55" fmla="*/ 0 h 301"/>
                <a:gd name="T56" fmla="*/ 0 w 585"/>
                <a:gd name="T57" fmla="*/ 0 h 301"/>
                <a:gd name="T58" fmla="*/ 0 w 585"/>
                <a:gd name="T59" fmla="*/ 0 h 301"/>
                <a:gd name="T60" fmla="*/ 0 w 585"/>
                <a:gd name="T61" fmla="*/ 0 h 301"/>
                <a:gd name="T62" fmla="*/ 0 w 585"/>
                <a:gd name="T63" fmla="*/ 0 h 301"/>
                <a:gd name="T64" fmla="*/ 0 w 585"/>
                <a:gd name="T65" fmla="*/ 0 h 301"/>
                <a:gd name="T66" fmla="*/ 0 w 585"/>
                <a:gd name="T67" fmla="*/ 0 h 301"/>
                <a:gd name="T68" fmla="*/ 0 w 585"/>
                <a:gd name="T69" fmla="*/ 0 h 301"/>
                <a:gd name="T70" fmla="*/ 0 w 585"/>
                <a:gd name="T71" fmla="*/ 0 h 301"/>
                <a:gd name="T72" fmla="*/ 0 w 585"/>
                <a:gd name="T73" fmla="*/ 0 h 301"/>
                <a:gd name="T74" fmla="*/ 0 w 585"/>
                <a:gd name="T75" fmla="*/ 0 h 301"/>
                <a:gd name="T76" fmla="*/ 0 w 585"/>
                <a:gd name="T77" fmla="*/ 0 h 301"/>
                <a:gd name="T78" fmla="*/ 0 w 585"/>
                <a:gd name="T79" fmla="*/ 0 h 301"/>
                <a:gd name="T80" fmla="*/ 0 w 585"/>
                <a:gd name="T81" fmla="*/ 0 h 301"/>
                <a:gd name="T82" fmla="*/ 0 w 585"/>
                <a:gd name="T83" fmla="*/ 0 h 301"/>
                <a:gd name="T84" fmla="*/ 0 w 585"/>
                <a:gd name="T85" fmla="*/ 0 h 301"/>
                <a:gd name="T86" fmla="*/ 0 w 585"/>
                <a:gd name="T87" fmla="*/ 0 h 301"/>
                <a:gd name="T88" fmla="*/ 0 w 585"/>
                <a:gd name="T89" fmla="*/ 0 h 301"/>
                <a:gd name="T90" fmla="*/ 0 w 585"/>
                <a:gd name="T91" fmla="*/ 0 h 301"/>
                <a:gd name="T92" fmla="*/ 0 w 585"/>
                <a:gd name="T93" fmla="*/ 0 h 301"/>
                <a:gd name="T94" fmla="*/ 0 w 585"/>
                <a:gd name="T95" fmla="*/ 0 h 30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5"/>
                <a:gd name="T145" fmla="*/ 0 h 301"/>
                <a:gd name="T146" fmla="*/ 585 w 585"/>
                <a:gd name="T147" fmla="*/ 301 h 30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5" h="301">
                  <a:moveTo>
                    <a:pt x="275" y="3"/>
                  </a:moveTo>
                  <a:lnTo>
                    <a:pt x="10" y="113"/>
                  </a:lnTo>
                  <a:lnTo>
                    <a:pt x="6" y="115"/>
                  </a:lnTo>
                  <a:lnTo>
                    <a:pt x="3" y="119"/>
                  </a:lnTo>
                  <a:lnTo>
                    <a:pt x="1" y="123"/>
                  </a:lnTo>
                  <a:lnTo>
                    <a:pt x="0" y="128"/>
                  </a:lnTo>
                  <a:lnTo>
                    <a:pt x="0" y="194"/>
                  </a:lnTo>
                  <a:lnTo>
                    <a:pt x="1" y="201"/>
                  </a:lnTo>
                  <a:lnTo>
                    <a:pt x="4" y="206"/>
                  </a:lnTo>
                  <a:lnTo>
                    <a:pt x="8" y="210"/>
                  </a:lnTo>
                  <a:lnTo>
                    <a:pt x="13" y="212"/>
                  </a:lnTo>
                  <a:lnTo>
                    <a:pt x="365" y="301"/>
                  </a:lnTo>
                  <a:lnTo>
                    <a:pt x="368" y="301"/>
                  </a:lnTo>
                  <a:lnTo>
                    <a:pt x="372" y="301"/>
                  </a:lnTo>
                  <a:lnTo>
                    <a:pt x="374" y="301"/>
                  </a:lnTo>
                  <a:lnTo>
                    <a:pt x="377" y="299"/>
                  </a:lnTo>
                  <a:lnTo>
                    <a:pt x="575" y="211"/>
                  </a:lnTo>
                  <a:lnTo>
                    <a:pt x="579" y="209"/>
                  </a:lnTo>
                  <a:lnTo>
                    <a:pt x="583" y="205"/>
                  </a:lnTo>
                  <a:lnTo>
                    <a:pt x="584" y="199"/>
                  </a:lnTo>
                  <a:lnTo>
                    <a:pt x="585" y="194"/>
                  </a:lnTo>
                  <a:lnTo>
                    <a:pt x="585" y="106"/>
                  </a:lnTo>
                  <a:lnTo>
                    <a:pt x="584" y="101"/>
                  </a:lnTo>
                  <a:lnTo>
                    <a:pt x="582" y="96"/>
                  </a:lnTo>
                  <a:lnTo>
                    <a:pt x="579" y="92"/>
                  </a:lnTo>
                  <a:lnTo>
                    <a:pt x="574" y="89"/>
                  </a:lnTo>
                  <a:lnTo>
                    <a:pt x="288" y="1"/>
                  </a:lnTo>
                  <a:lnTo>
                    <a:pt x="285" y="0"/>
                  </a:lnTo>
                  <a:lnTo>
                    <a:pt x="281" y="0"/>
                  </a:lnTo>
                  <a:lnTo>
                    <a:pt x="277" y="1"/>
                  </a:lnTo>
                  <a:lnTo>
                    <a:pt x="275" y="3"/>
                  </a:lnTo>
                  <a:close/>
                  <a:moveTo>
                    <a:pt x="282" y="38"/>
                  </a:moveTo>
                  <a:lnTo>
                    <a:pt x="288" y="39"/>
                  </a:lnTo>
                  <a:lnTo>
                    <a:pt x="297" y="41"/>
                  </a:lnTo>
                  <a:lnTo>
                    <a:pt x="310" y="47"/>
                  </a:lnTo>
                  <a:lnTo>
                    <a:pt x="326" y="51"/>
                  </a:lnTo>
                  <a:lnTo>
                    <a:pt x="345" y="57"/>
                  </a:lnTo>
                  <a:lnTo>
                    <a:pt x="367" y="63"/>
                  </a:lnTo>
                  <a:lnTo>
                    <a:pt x="389" y="70"/>
                  </a:lnTo>
                  <a:lnTo>
                    <a:pt x="412" y="78"/>
                  </a:lnTo>
                  <a:lnTo>
                    <a:pt x="435" y="84"/>
                  </a:lnTo>
                  <a:lnTo>
                    <a:pt x="459" y="92"/>
                  </a:lnTo>
                  <a:lnTo>
                    <a:pt x="481" y="98"/>
                  </a:lnTo>
                  <a:lnTo>
                    <a:pt x="500" y="105"/>
                  </a:lnTo>
                  <a:lnTo>
                    <a:pt x="518" y="110"/>
                  </a:lnTo>
                  <a:lnTo>
                    <a:pt x="532" y="115"/>
                  </a:lnTo>
                  <a:lnTo>
                    <a:pt x="544" y="118"/>
                  </a:lnTo>
                  <a:lnTo>
                    <a:pt x="550" y="120"/>
                  </a:lnTo>
                  <a:lnTo>
                    <a:pt x="550" y="135"/>
                  </a:lnTo>
                  <a:lnTo>
                    <a:pt x="550" y="152"/>
                  </a:lnTo>
                  <a:lnTo>
                    <a:pt x="550" y="170"/>
                  </a:lnTo>
                  <a:lnTo>
                    <a:pt x="550" y="183"/>
                  </a:lnTo>
                  <a:lnTo>
                    <a:pt x="538" y="189"/>
                  </a:lnTo>
                  <a:lnTo>
                    <a:pt x="515" y="198"/>
                  </a:lnTo>
                  <a:lnTo>
                    <a:pt x="487" y="211"/>
                  </a:lnTo>
                  <a:lnTo>
                    <a:pt x="456" y="225"/>
                  </a:lnTo>
                  <a:lnTo>
                    <a:pt x="425" y="238"/>
                  </a:lnTo>
                  <a:lnTo>
                    <a:pt x="398" y="250"/>
                  </a:lnTo>
                  <a:lnTo>
                    <a:pt x="378" y="259"/>
                  </a:lnTo>
                  <a:lnTo>
                    <a:pt x="368" y="264"/>
                  </a:lnTo>
                  <a:lnTo>
                    <a:pt x="363" y="263"/>
                  </a:lnTo>
                  <a:lnTo>
                    <a:pt x="351" y="260"/>
                  </a:lnTo>
                  <a:lnTo>
                    <a:pt x="335" y="256"/>
                  </a:lnTo>
                  <a:lnTo>
                    <a:pt x="315" y="251"/>
                  </a:lnTo>
                  <a:lnTo>
                    <a:pt x="291" y="245"/>
                  </a:lnTo>
                  <a:lnTo>
                    <a:pt x="264" y="238"/>
                  </a:lnTo>
                  <a:lnTo>
                    <a:pt x="237" y="231"/>
                  </a:lnTo>
                  <a:lnTo>
                    <a:pt x="207" y="224"/>
                  </a:lnTo>
                  <a:lnTo>
                    <a:pt x="177" y="216"/>
                  </a:lnTo>
                  <a:lnTo>
                    <a:pt x="149" y="209"/>
                  </a:lnTo>
                  <a:lnTo>
                    <a:pt x="122" y="202"/>
                  </a:lnTo>
                  <a:lnTo>
                    <a:pt x="97" y="196"/>
                  </a:lnTo>
                  <a:lnTo>
                    <a:pt x="75" y="190"/>
                  </a:lnTo>
                  <a:lnTo>
                    <a:pt x="57" y="187"/>
                  </a:lnTo>
                  <a:lnTo>
                    <a:pt x="44" y="183"/>
                  </a:lnTo>
                  <a:lnTo>
                    <a:pt x="36" y="181"/>
                  </a:lnTo>
                  <a:lnTo>
                    <a:pt x="36" y="171"/>
                  </a:lnTo>
                  <a:lnTo>
                    <a:pt x="36" y="161"/>
                  </a:lnTo>
                  <a:lnTo>
                    <a:pt x="36" y="150"/>
                  </a:lnTo>
                  <a:lnTo>
                    <a:pt x="36" y="141"/>
                  </a:lnTo>
                  <a:lnTo>
                    <a:pt x="43" y="139"/>
                  </a:lnTo>
                  <a:lnTo>
                    <a:pt x="52" y="135"/>
                  </a:lnTo>
                  <a:lnTo>
                    <a:pt x="65" y="128"/>
                  </a:lnTo>
                  <a:lnTo>
                    <a:pt x="82" y="122"/>
                  </a:lnTo>
                  <a:lnTo>
                    <a:pt x="100" y="114"/>
                  </a:lnTo>
                  <a:lnTo>
                    <a:pt x="120" y="106"/>
                  </a:lnTo>
                  <a:lnTo>
                    <a:pt x="141" y="97"/>
                  </a:lnTo>
                  <a:lnTo>
                    <a:pt x="163" y="88"/>
                  </a:lnTo>
                  <a:lnTo>
                    <a:pt x="184" y="79"/>
                  </a:lnTo>
                  <a:lnTo>
                    <a:pt x="205" y="70"/>
                  </a:lnTo>
                  <a:lnTo>
                    <a:pt x="224" y="62"/>
                  </a:lnTo>
                  <a:lnTo>
                    <a:pt x="242" y="54"/>
                  </a:lnTo>
                  <a:lnTo>
                    <a:pt x="258" y="48"/>
                  </a:lnTo>
                  <a:lnTo>
                    <a:pt x="269" y="43"/>
                  </a:lnTo>
                  <a:lnTo>
                    <a:pt x="278" y="39"/>
                  </a:lnTo>
                  <a:lnTo>
                    <a:pt x="28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513"/>
            <p:cNvSpPr>
              <a:spLocks/>
            </p:cNvSpPr>
            <p:nvPr/>
          </p:nvSpPr>
          <p:spPr bwMode="auto">
            <a:xfrm>
              <a:off x="3223" y="998"/>
              <a:ext cx="51" cy="137"/>
            </a:xfrm>
            <a:custGeom>
              <a:avLst/>
              <a:gdLst>
                <a:gd name="T0" fmla="*/ 0 w 155"/>
                <a:gd name="T1" fmla="*/ 0 h 409"/>
                <a:gd name="T2" fmla="*/ 0 w 155"/>
                <a:gd name="T3" fmla="*/ 0 h 409"/>
                <a:gd name="T4" fmla="*/ 0 w 155"/>
                <a:gd name="T5" fmla="*/ 0 h 409"/>
                <a:gd name="T6" fmla="*/ 0 w 155"/>
                <a:gd name="T7" fmla="*/ 0 h 409"/>
                <a:gd name="T8" fmla="*/ 0 w 155"/>
                <a:gd name="T9" fmla="*/ 0 h 409"/>
                <a:gd name="T10" fmla="*/ 0 w 155"/>
                <a:gd name="T11" fmla="*/ 0 h 409"/>
                <a:gd name="T12" fmla="*/ 0 w 155"/>
                <a:gd name="T13" fmla="*/ 0 h 409"/>
                <a:gd name="T14" fmla="*/ 0 w 155"/>
                <a:gd name="T15" fmla="*/ 0 h 409"/>
                <a:gd name="T16" fmla="*/ 0 w 155"/>
                <a:gd name="T17" fmla="*/ 0 h 409"/>
                <a:gd name="T18" fmla="*/ 0 w 155"/>
                <a:gd name="T19" fmla="*/ 0 h 409"/>
                <a:gd name="T20" fmla="*/ 0 w 155"/>
                <a:gd name="T21" fmla="*/ 0 h 409"/>
                <a:gd name="T22" fmla="*/ 0 w 155"/>
                <a:gd name="T23" fmla="*/ 0 h 409"/>
                <a:gd name="T24" fmla="*/ 0 w 155"/>
                <a:gd name="T25" fmla="*/ 0 h 409"/>
                <a:gd name="T26" fmla="*/ 0 w 155"/>
                <a:gd name="T27" fmla="*/ 0 h 409"/>
                <a:gd name="T28" fmla="*/ 0 w 155"/>
                <a:gd name="T29" fmla="*/ 0 h 409"/>
                <a:gd name="T30" fmla="*/ 0 w 155"/>
                <a:gd name="T31" fmla="*/ 0 h 409"/>
                <a:gd name="T32" fmla="*/ 0 w 155"/>
                <a:gd name="T33" fmla="*/ 0 h 409"/>
                <a:gd name="T34" fmla="*/ 0 w 155"/>
                <a:gd name="T35" fmla="*/ 0 h 409"/>
                <a:gd name="T36" fmla="*/ 0 w 155"/>
                <a:gd name="T37" fmla="*/ 0 h 409"/>
                <a:gd name="T38" fmla="*/ 0 w 155"/>
                <a:gd name="T39" fmla="*/ 0 h 409"/>
                <a:gd name="T40" fmla="*/ 0 w 155"/>
                <a:gd name="T41" fmla="*/ 0 h 409"/>
                <a:gd name="T42" fmla="*/ 0 w 155"/>
                <a:gd name="T43" fmla="*/ 0 h 409"/>
                <a:gd name="T44" fmla="*/ 0 w 155"/>
                <a:gd name="T45" fmla="*/ 0 h 409"/>
                <a:gd name="T46" fmla="*/ 0 w 155"/>
                <a:gd name="T47" fmla="*/ 0 h 409"/>
                <a:gd name="T48" fmla="*/ 0 w 155"/>
                <a:gd name="T49" fmla="*/ 0 h 409"/>
                <a:gd name="T50" fmla="*/ 0 w 155"/>
                <a:gd name="T51" fmla="*/ 0 h 409"/>
                <a:gd name="T52" fmla="*/ 0 w 155"/>
                <a:gd name="T53" fmla="*/ 0 h 409"/>
                <a:gd name="T54" fmla="*/ 0 w 155"/>
                <a:gd name="T55" fmla="*/ 0 h 409"/>
                <a:gd name="T56" fmla="*/ 0 w 155"/>
                <a:gd name="T57" fmla="*/ 0 h 409"/>
                <a:gd name="T58" fmla="*/ 0 w 155"/>
                <a:gd name="T59" fmla="*/ 0 h 409"/>
                <a:gd name="T60" fmla="*/ 0 w 155"/>
                <a:gd name="T61" fmla="*/ 0 h 409"/>
                <a:gd name="T62" fmla="*/ 0 w 155"/>
                <a:gd name="T63" fmla="*/ 0 h 409"/>
                <a:gd name="T64" fmla="*/ 0 w 155"/>
                <a:gd name="T65" fmla="*/ 0 h 409"/>
                <a:gd name="T66" fmla="*/ 0 w 155"/>
                <a:gd name="T67" fmla="*/ 0 h 4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5"/>
                <a:gd name="T103" fmla="*/ 0 h 409"/>
                <a:gd name="T104" fmla="*/ 155 w 155"/>
                <a:gd name="T105" fmla="*/ 409 h 40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5" h="409">
                  <a:moveTo>
                    <a:pt x="0" y="35"/>
                  </a:moveTo>
                  <a:lnTo>
                    <a:pt x="4" y="36"/>
                  </a:lnTo>
                  <a:lnTo>
                    <a:pt x="16" y="40"/>
                  </a:lnTo>
                  <a:lnTo>
                    <a:pt x="32" y="45"/>
                  </a:lnTo>
                  <a:lnTo>
                    <a:pt x="53" y="52"/>
                  </a:lnTo>
                  <a:lnTo>
                    <a:pt x="74" y="60"/>
                  </a:lnTo>
                  <a:lnTo>
                    <a:pt x="93" y="66"/>
                  </a:lnTo>
                  <a:lnTo>
                    <a:pt x="109" y="71"/>
                  </a:lnTo>
                  <a:lnTo>
                    <a:pt x="121" y="75"/>
                  </a:lnTo>
                  <a:lnTo>
                    <a:pt x="121" y="122"/>
                  </a:lnTo>
                  <a:lnTo>
                    <a:pt x="121" y="205"/>
                  </a:lnTo>
                  <a:lnTo>
                    <a:pt x="121" y="288"/>
                  </a:lnTo>
                  <a:lnTo>
                    <a:pt x="121" y="334"/>
                  </a:lnTo>
                  <a:lnTo>
                    <a:pt x="109" y="338"/>
                  </a:lnTo>
                  <a:lnTo>
                    <a:pt x="93" y="343"/>
                  </a:lnTo>
                  <a:lnTo>
                    <a:pt x="74" y="350"/>
                  </a:lnTo>
                  <a:lnTo>
                    <a:pt x="53" y="358"/>
                  </a:lnTo>
                  <a:lnTo>
                    <a:pt x="32" y="364"/>
                  </a:lnTo>
                  <a:lnTo>
                    <a:pt x="16" y="369"/>
                  </a:lnTo>
                  <a:lnTo>
                    <a:pt x="4" y="373"/>
                  </a:lnTo>
                  <a:lnTo>
                    <a:pt x="0" y="374"/>
                  </a:lnTo>
                  <a:lnTo>
                    <a:pt x="12" y="409"/>
                  </a:lnTo>
                  <a:lnTo>
                    <a:pt x="144" y="365"/>
                  </a:lnTo>
                  <a:lnTo>
                    <a:pt x="149" y="363"/>
                  </a:lnTo>
                  <a:lnTo>
                    <a:pt x="153" y="358"/>
                  </a:lnTo>
                  <a:lnTo>
                    <a:pt x="154" y="352"/>
                  </a:lnTo>
                  <a:lnTo>
                    <a:pt x="155" y="347"/>
                  </a:lnTo>
                  <a:lnTo>
                    <a:pt x="155" y="62"/>
                  </a:lnTo>
                  <a:lnTo>
                    <a:pt x="154" y="57"/>
                  </a:lnTo>
                  <a:lnTo>
                    <a:pt x="153" y="51"/>
                  </a:lnTo>
                  <a:lnTo>
                    <a:pt x="149" y="47"/>
                  </a:lnTo>
                  <a:lnTo>
                    <a:pt x="144" y="44"/>
                  </a:lnTo>
                  <a:lnTo>
                    <a:pt x="12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51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515"/>
            <p:cNvSpPr>
              <a:spLocks noEditPoints="1"/>
            </p:cNvSpPr>
            <p:nvPr/>
          </p:nvSpPr>
          <p:spPr bwMode="auto">
            <a:xfrm>
              <a:off x="3035" y="976"/>
              <a:ext cx="195" cy="188"/>
            </a:xfrm>
            <a:custGeom>
              <a:avLst/>
              <a:gdLst>
                <a:gd name="T0" fmla="*/ 0 w 585"/>
                <a:gd name="T1" fmla="*/ 0 h 563"/>
                <a:gd name="T2" fmla="*/ 0 w 585"/>
                <a:gd name="T3" fmla="*/ 0 h 563"/>
                <a:gd name="T4" fmla="*/ 0 w 585"/>
                <a:gd name="T5" fmla="*/ 0 h 563"/>
                <a:gd name="T6" fmla="*/ 0 w 585"/>
                <a:gd name="T7" fmla="*/ 0 h 563"/>
                <a:gd name="T8" fmla="*/ 0 w 585"/>
                <a:gd name="T9" fmla="*/ 0 h 563"/>
                <a:gd name="T10" fmla="*/ 0 w 585"/>
                <a:gd name="T11" fmla="*/ 0 h 563"/>
                <a:gd name="T12" fmla="*/ 0 w 585"/>
                <a:gd name="T13" fmla="*/ 0 h 563"/>
                <a:gd name="T14" fmla="*/ 0 w 585"/>
                <a:gd name="T15" fmla="*/ 0 h 563"/>
                <a:gd name="T16" fmla="*/ 0 w 585"/>
                <a:gd name="T17" fmla="*/ 0 h 563"/>
                <a:gd name="T18" fmla="*/ 0 w 585"/>
                <a:gd name="T19" fmla="*/ 0 h 563"/>
                <a:gd name="T20" fmla="*/ 0 w 585"/>
                <a:gd name="T21" fmla="*/ 0 h 563"/>
                <a:gd name="T22" fmla="*/ 0 w 585"/>
                <a:gd name="T23" fmla="*/ 0 h 563"/>
                <a:gd name="T24" fmla="*/ 0 w 585"/>
                <a:gd name="T25" fmla="*/ 0 h 563"/>
                <a:gd name="T26" fmla="*/ 0 w 585"/>
                <a:gd name="T27" fmla="*/ 0 h 563"/>
                <a:gd name="T28" fmla="*/ 0 w 585"/>
                <a:gd name="T29" fmla="*/ 0 h 563"/>
                <a:gd name="T30" fmla="*/ 0 w 585"/>
                <a:gd name="T31" fmla="*/ 0 h 563"/>
                <a:gd name="T32" fmla="*/ 0 w 585"/>
                <a:gd name="T33" fmla="*/ 0 h 563"/>
                <a:gd name="T34" fmla="*/ 0 w 585"/>
                <a:gd name="T35" fmla="*/ 0 h 563"/>
                <a:gd name="T36" fmla="*/ 0 w 585"/>
                <a:gd name="T37" fmla="*/ 0 h 563"/>
                <a:gd name="T38" fmla="*/ 0 w 585"/>
                <a:gd name="T39" fmla="*/ 0 h 563"/>
                <a:gd name="T40" fmla="*/ 0 w 585"/>
                <a:gd name="T41" fmla="*/ 0 h 563"/>
                <a:gd name="T42" fmla="*/ 0 w 585"/>
                <a:gd name="T43" fmla="*/ 0 h 563"/>
                <a:gd name="T44" fmla="*/ 0 w 585"/>
                <a:gd name="T45" fmla="*/ 0 h 563"/>
                <a:gd name="T46" fmla="*/ 0 w 585"/>
                <a:gd name="T47" fmla="*/ 0 h 563"/>
                <a:gd name="T48" fmla="*/ 0 w 585"/>
                <a:gd name="T49" fmla="*/ 0 h 563"/>
                <a:gd name="T50" fmla="*/ 0 w 585"/>
                <a:gd name="T51" fmla="*/ 0 h 563"/>
                <a:gd name="T52" fmla="*/ 0 w 585"/>
                <a:gd name="T53" fmla="*/ 0 h 563"/>
                <a:gd name="T54" fmla="*/ 0 w 585"/>
                <a:gd name="T55" fmla="*/ 0 h 563"/>
                <a:gd name="T56" fmla="*/ 0 w 585"/>
                <a:gd name="T57" fmla="*/ 0 h 563"/>
                <a:gd name="T58" fmla="*/ 0 w 585"/>
                <a:gd name="T59" fmla="*/ 0 h 563"/>
                <a:gd name="T60" fmla="*/ 0 w 585"/>
                <a:gd name="T61" fmla="*/ 0 h 563"/>
                <a:gd name="T62" fmla="*/ 0 w 585"/>
                <a:gd name="T63" fmla="*/ 0 h 563"/>
                <a:gd name="T64" fmla="*/ 0 w 585"/>
                <a:gd name="T65" fmla="*/ 0 h 563"/>
                <a:gd name="T66" fmla="*/ 0 w 585"/>
                <a:gd name="T67" fmla="*/ 0 h 563"/>
                <a:gd name="T68" fmla="*/ 0 w 585"/>
                <a:gd name="T69" fmla="*/ 0 h 563"/>
                <a:gd name="T70" fmla="*/ 0 w 585"/>
                <a:gd name="T71" fmla="*/ 0 h 563"/>
                <a:gd name="T72" fmla="*/ 0 w 585"/>
                <a:gd name="T73" fmla="*/ 0 h 563"/>
                <a:gd name="T74" fmla="*/ 0 w 585"/>
                <a:gd name="T75" fmla="*/ 0 h 563"/>
                <a:gd name="T76" fmla="*/ 0 w 585"/>
                <a:gd name="T77" fmla="*/ 0 h 563"/>
                <a:gd name="T78" fmla="*/ 0 w 585"/>
                <a:gd name="T79" fmla="*/ 0 h 563"/>
                <a:gd name="T80" fmla="*/ 0 w 585"/>
                <a:gd name="T81" fmla="*/ 0 h 563"/>
                <a:gd name="T82" fmla="*/ 0 w 585"/>
                <a:gd name="T83" fmla="*/ 0 h 563"/>
                <a:gd name="T84" fmla="*/ 0 w 585"/>
                <a:gd name="T85" fmla="*/ 0 h 563"/>
                <a:gd name="T86" fmla="*/ 0 w 585"/>
                <a:gd name="T87" fmla="*/ 0 h 5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5"/>
                <a:gd name="T133" fmla="*/ 0 h 563"/>
                <a:gd name="T134" fmla="*/ 585 w 585"/>
                <a:gd name="T135" fmla="*/ 563 h 5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5" h="563">
                  <a:moveTo>
                    <a:pt x="434" y="0"/>
                  </a:moveTo>
                  <a:lnTo>
                    <a:pt x="16" y="44"/>
                  </a:lnTo>
                  <a:lnTo>
                    <a:pt x="9" y="45"/>
                  </a:lnTo>
                  <a:lnTo>
                    <a:pt x="4" y="49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0" y="479"/>
                  </a:lnTo>
                  <a:lnTo>
                    <a:pt x="1" y="486"/>
                  </a:lnTo>
                  <a:lnTo>
                    <a:pt x="4" y="491"/>
                  </a:lnTo>
                  <a:lnTo>
                    <a:pt x="9" y="495"/>
                  </a:lnTo>
                  <a:lnTo>
                    <a:pt x="16" y="497"/>
                  </a:lnTo>
                  <a:lnTo>
                    <a:pt x="433" y="563"/>
                  </a:lnTo>
                  <a:lnTo>
                    <a:pt x="435" y="563"/>
                  </a:lnTo>
                  <a:lnTo>
                    <a:pt x="438" y="563"/>
                  </a:lnTo>
                  <a:lnTo>
                    <a:pt x="439" y="563"/>
                  </a:lnTo>
                  <a:lnTo>
                    <a:pt x="442" y="563"/>
                  </a:lnTo>
                  <a:lnTo>
                    <a:pt x="574" y="519"/>
                  </a:lnTo>
                  <a:lnTo>
                    <a:pt x="579" y="517"/>
                  </a:lnTo>
                  <a:lnTo>
                    <a:pt x="583" y="512"/>
                  </a:lnTo>
                  <a:lnTo>
                    <a:pt x="584" y="506"/>
                  </a:lnTo>
                  <a:lnTo>
                    <a:pt x="585" y="501"/>
                  </a:lnTo>
                  <a:lnTo>
                    <a:pt x="585" y="62"/>
                  </a:lnTo>
                  <a:lnTo>
                    <a:pt x="584" y="57"/>
                  </a:lnTo>
                  <a:lnTo>
                    <a:pt x="583" y="50"/>
                  </a:lnTo>
                  <a:lnTo>
                    <a:pt x="579" y="47"/>
                  </a:lnTo>
                  <a:lnTo>
                    <a:pt x="574" y="44"/>
                  </a:lnTo>
                  <a:lnTo>
                    <a:pt x="442" y="0"/>
                  </a:lnTo>
                  <a:lnTo>
                    <a:pt x="440" y="0"/>
                  </a:lnTo>
                  <a:lnTo>
                    <a:pt x="438" y="0"/>
                  </a:lnTo>
                  <a:lnTo>
                    <a:pt x="436" y="0"/>
                  </a:lnTo>
                  <a:lnTo>
                    <a:pt x="434" y="0"/>
                  </a:lnTo>
                  <a:close/>
                  <a:moveTo>
                    <a:pt x="434" y="36"/>
                  </a:moveTo>
                  <a:lnTo>
                    <a:pt x="440" y="38"/>
                  </a:lnTo>
                  <a:lnTo>
                    <a:pt x="452" y="41"/>
                  </a:lnTo>
                  <a:lnTo>
                    <a:pt x="469" y="48"/>
                  </a:lnTo>
                  <a:lnTo>
                    <a:pt x="487" y="53"/>
                  </a:lnTo>
                  <a:lnTo>
                    <a:pt x="506" y="61"/>
                  </a:lnTo>
                  <a:lnTo>
                    <a:pt x="525" y="66"/>
                  </a:lnTo>
                  <a:lnTo>
                    <a:pt x="540" y="71"/>
                  </a:lnTo>
                  <a:lnTo>
                    <a:pt x="550" y="75"/>
                  </a:lnTo>
                  <a:lnTo>
                    <a:pt x="550" y="146"/>
                  </a:lnTo>
                  <a:lnTo>
                    <a:pt x="550" y="281"/>
                  </a:lnTo>
                  <a:lnTo>
                    <a:pt x="550" y="417"/>
                  </a:lnTo>
                  <a:lnTo>
                    <a:pt x="550" y="488"/>
                  </a:lnTo>
                  <a:lnTo>
                    <a:pt x="540" y="492"/>
                  </a:lnTo>
                  <a:lnTo>
                    <a:pt x="525" y="497"/>
                  </a:lnTo>
                  <a:lnTo>
                    <a:pt x="508" y="504"/>
                  </a:lnTo>
                  <a:lnTo>
                    <a:pt x="488" y="509"/>
                  </a:lnTo>
                  <a:lnTo>
                    <a:pt x="469" y="515"/>
                  </a:lnTo>
                  <a:lnTo>
                    <a:pt x="452" y="521"/>
                  </a:lnTo>
                  <a:lnTo>
                    <a:pt x="440" y="525"/>
                  </a:lnTo>
                  <a:lnTo>
                    <a:pt x="434" y="527"/>
                  </a:lnTo>
                  <a:lnTo>
                    <a:pt x="429" y="526"/>
                  </a:lnTo>
                  <a:lnTo>
                    <a:pt x="416" y="525"/>
                  </a:lnTo>
                  <a:lnTo>
                    <a:pt x="396" y="521"/>
                  </a:lnTo>
                  <a:lnTo>
                    <a:pt x="372" y="517"/>
                  </a:lnTo>
                  <a:lnTo>
                    <a:pt x="343" y="513"/>
                  </a:lnTo>
                  <a:lnTo>
                    <a:pt x="312" y="508"/>
                  </a:lnTo>
                  <a:lnTo>
                    <a:pt x="277" y="503"/>
                  </a:lnTo>
                  <a:lnTo>
                    <a:pt x="242" y="497"/>
                  </a:lnTo>
                  <a:lnTo>
                    <a:pt x="207" y="491"/>
                  </a:lnTo>
                  <a:lnTo>
                    <a:pt x="172" y="486"/>
                  </a:lnTo>
                  <a:lnTo>
                    <a:pt x="139" y="480"/>
                  </a:lnTo>
                  <a:lnTo>
                    <a:pt x="109" y="477"/>
                  </a:lnTo>
                  <a:lnTo>
                    <a:pt x="83" y="471"/>
                  </a:lnTo>
                  <a:lnTo>
                    <a:pt x="61" y="469"/>
                  </a:lnTo>
                  <a:lnTo>
                    <a:pt x="45" y="466"/>
                  </a:lnTo>
                  <a:lnTo>
                    <a:pt x="36" y="465"/>
                  </a:lnTo>
                  <a:lnTo>
                    <a:pt x="36" y="396"/>
                  </a:lnTo>
                  <a:lnTo>
                    <a:pt x="36" y="271"/>
                  </a:lnTo>
                  <a:lnTo>
                    <a:pt x="36" y="146"/>
                  </a:lnTo>
                  <a:lnTo>
                    <a:pt x="36" y="78"/>
                  </a:lnTo>
                  <a:lnTo>
                    <a:pt x="45" y="76"/>
                  </a:lnTo>
                  <a:lnTo>
                    <a:pt x="61" y="75"/>
                  </a:lnTo>
                  <a:lnTo>
                    <a:pt x="83" y="73"/>
                  </a:lnTo>
                  <a:lnTo>
                    <a:pt x="109" y="70"/>
                  </a:lnTo>
                  <a:lnTo>
                    <a:pt x="140" y="67"/>
                  </a:lnTo>
                  <a:lnTo>
                    <a:pt x="172" y="63"/>
                  </a:lnTo>
                  <a:lnTo>
                    <a:pt x="207" y="60"/>
                  </a:lnTo>
                  <a:lnTo>
                    <a:pt x="243" y="56"/>
                  </a:lnTo>
                  <a:lnTo>
                    <a:pt x="278" y="52"/>
                  </a:lnTo>
                  <a:lnTo>
                    <a:pt x="312" y="49"/>
                  </a:lnTo>
                  <a:lnTo>
                    <a:pt x="344" y="45"/>
                  </a:lnTo>
                  <a:lnTo>
                    <a:pt x="373" y="43"/>
                  </a:lnTo>
                  <a:lnTo>
                    <a:pt x="396" y="40"/>
                  </a:lnTo>
                  <a:lnTo>
                    <a:pt x="416" y="38"/>
                  </a:lnTo>
                  <a:lnTo>
                    <a:pt x="429" y="36"/>
                  </a:lnTo>
                  <a:lnTo>
                    <a:pt x="43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516"/>
            <p:cNvSpPr>
              <a:spLocks noChangeArrowheads="1"/>
            </p:cNvSpPr>
            <p:nvPr/>
          </p:nvSpPr>
          <p:spPr bwMode="auto">
            <a:xfrm>
              <a:off x="3178" y="982"/>
              <a:ext cx="6" cy="1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buClr>
                  <a:schemeClr val="tx2"/>
                </a:buClr>
                <a:buFont typeface="Webdings" pitchFamily="18" charset="2"/>
                <a:buNone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129" name="Freeform 517"/>
            <p:cNvSpPr>
              <a:spLocks/>
            </p:cNvSpPr>
            <p:nvPr/>
          </p:nvSpPr>
          <p:spPr bwMode="auto">
            <a:xfrm>
              <a:off x="3056" y="1005"/>
              <a:ext cx="103" cy="129"/>
            </a:xfrm>
            <a:custGeom>
              <a:avLst/>
              <a:gdLst>
                <a:gd name="T0" fmla="*/ 0 w 308"/>
                <a:gd name="T1" fmla="*/ 0 h 388"/>
                <a:gd name="T2" fmla="*/ 0 w 308"/>
                <a:gd name="T3" fmla="*/ 0 h 388"/>
                <a:gd name="T4" fmla="*/ 0 w 308"/>
                <a:gd name="T5" fmla="*/ 0 h 388"/>
                <a:gd name="T6" fmla="*/ 0 w 308"/>
                <a:gd name="T7" fmla="*/ 0 h 388"/>
                <a:gd name="T8" fmla="*/ 0 w 308"/>
                <a:gd name="T9" fmla="*/ 0 h 388"/>
                <a:gd name="T10" fmla="*/ 0 w 308"/>
                <a:gd name="T11" fmla="*/ 0 h 388"/>
                <a:gd name="T12" fmla="*/ 0 w 308"/>
                <a:gd name="T13" fmla="*/ 0 h 388"/>
                <a:gd name="T14" fmla="*/ 0 w 308"/>
                <a:gd name="T15" fmla="*/ 0 h 388"/>
                <a:gd name="T16" fmla="*/ 0 w 308"/>
                <a:gd name="T17" fmla="*/ 0 h 388"/>
                <a:gd name="T18" fmla="*/ 0 w 308"/>
                <a:gd name="T19" fmla="*/ 0 h 388"/>
                <a:gd name="T20" fmla="*/ 0 w 308"/>
                <a:gd name="T21" fmla="*/ 0 h 388"/>
                <a:gd name="T22" fmla="*/ 0 w 308"/>
                <a:gd name="T23" fmla="*/ 0 h 388"/>
                <a:gd name="T24" fmla="*/ 0 w 308"/>
                <a:gd name="T25" fmla="*/ 0 h 388"/>
                <a:gd name="T26" fmla="*/ 0 w 308"/>
                <a:gd name="T27" fmla="*/ 0 h 388"/>
                <a:gd name="T28" fmla="*/ 0 w 308"/>
                <a:gd name="T29" fmla="*/ 0 h 388"/>
                <a:gd name="T30" fmla="*/ 0 w 308"/>
                <a:gd name="T31" fmla="*/ 0 h 388"/>
                <a:gd name="T32" fmla="*/ 0 w 308"/>
                <a:gd name="T33" fmla="*/ 0 h 388"/>
                <a:gd name="T34" fmla="*/ 0 w 308"/>
                <a:gd name="T35" fmla="*/ 0 h 388"/>
                <a:gd name="T36" fmla="*/ 0 w 308"/>
                <a:gd name="T37" fmla="*/ 0 h 388"/>
                <a:gd name="T38" fmla="*/ 0 w 308"/>
                <a:gd name="T39" fmla="*/ 0 h 388"/>
                <a:gd name="T40" fmla="*/ 0 w 308"/>
                <a:gd name="T41" fmla="*/ 0 h 3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8"/>
                <a:gd name="T64" fmla="*/ 0 h 388"/>
                <a:gd name="T65" fmla="*/ 308 w 308"/>
                <a:gd name="T66" fmla="*/ 388 h 3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8" h="388">
                  <a:moveTo>
                    <a:pt x="308" y="361"/>
                  </a:moveTo>
                  <a:lnTo>
                    <a:pt x="308" y="20"/>
                  </a:lnTo>
                  <a:lnTo>
                    <a:pt x="304" y="8"/>
                  </a:lnTo>
                  <a:lnTo>
                    <a:pt x="297" y="2"/>
                  </a:lnTo>
                  <a:lnTo>
                    <a:pt x="290" y="0"/>
                  </a:lnTo>
                  <a:lnTo>
                    <a:pt x="286" y="0"/>
                  </a:lnTo>
                  <a:lnTo>
                    <a:pt x="10" y="20"/>
                  </a:lnTo>
                  <a:lnTo>
                    <a:pt x="5" y="22"/>
                  </a:lnTo>
                  <a:lnTo>
                    <a:pt x="1" y="28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6"/>
                  </a:lnTo>
                  <a:lnTo>
                    <a:pt x="0" y="339"/>
                  </a:lnTo>
                  <a:lnTo>
                    <a:pt x="1" y="344"/>
                  </a:lnTo>
                  <a:lnTo>
                    <a:pt x="5" y="349"/>
                  </a:lnTo>
                  <a:lnTo>
                    <a:pt x="12" y="353"/>
                  </a:lnTo>
                  <a:lnTo>
                    <a:pt x="281" y="388"/>
                  </a:lnTo>
                  <a:lnTo>
                    <a:pt x="285" y="388"/>
                  </a:lnTo>
                  <a:lnTo>
                    <a:pt x="294" y="384"/>
                  </a:lnTo>
                  <a:lnTo>
                    <a:pt x="303" y="376"/>
                  </a:lnTo>
                  <a:lnTo>
                    <a:pt x="308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518"/>
            <p:cNvSpPr>
              <a:spLocks/>
            </p:cNvSpPr>
            <p:nvPr/>
          </p:nvSpPr>
          <p:spPr bwMode="auto">
            <a:xfrm>
              <a:off x="3066" y="1015"/>
              <a:ext cx="91" cy="117"/>
            </a:xfrm>
            <a:custGeom>
              <a:avLst/>
              <a:gdLst>
                <a:gd name="T0" fmla="*/ 0 w 275"/>
                <a:gd name="T1" fmla="*/ 0 h 351"/>
                <a:gd name="T2" fmla="*/ 0 w 275"/>
                <a:gd name="T3" fmla="*/ 0 h 351"/>
                <a:gd name="T4" fmla="*/ 0 w 275"/>
                <a:gd name="T5" fmla="*/ 0 h 351"/>
                <a:gd name="T6" fmla="*/ 0 w 275"/>
                <a:gd name="T7" fmla="*/ 0 h 351"/>
                <a:gd name="T8" fmla="*/ 0 w 275"/>
                <a:gd name="T9" fmla="*/ 0 h 351"/>
                <a:gd name="T10" fmla="*/ 0 w 275"/>
                <a:gd name="T11" fmla="*/ 0 h 351"/>
                <a:gd name="T12" fmla="*/ 0 w 275"/>
                <a:gd name="T13" fmla="*/ 0 h 351"/>
                <a:gd name="T14" fmla="*/ 0 w 275"/>
                <a:gd name="T15" fmla="*/ 0 h 351"/>
                <a:gd name="T16" fmla="*/ 0 w 275"/>
                <a:gd name="T17" fmla="*/ 0 h 351"/>
                <a:gd name="T18" fmla="*/ 0 w 275"/>
                <a:gd name="T19" fmla="*/ 0 h 351"/>
                <a:gd name="T20" fmla="*/ 0 w 275"/>
                <a:gd name="T21" fmla="*/ 0 h 351"/>
                <a:gd name="T22" fmla="*/ 0 w 275"/>
                <a:gd name="T23" fmla="*/ 0 h 351"/>
                <a:gd name="T24" fmla="*/ 0 w 275"/>
                <a:gd name="T25" fmla="*/ 0 h 351"/>
                <a:gd name="T26" fmla="*/ 0 w 275"/>
                <a:gd name="T27" fmla="*/ 0 h 351"/>
                <a:gd name="T28" fmla="*/ 0 w 275"/>
                <a:gd name="T29" fmla="*/ 0 h 351"/>
                <a:gd name="T30" fmla="*/ 0 w 275"/>
                <a:gd name="T31" fmla="*/ 0 h 351"/>
                <a:gd name="T32" fmla="*/ 0 w 275"/>
                <a:gd name="T33" fmla="*/ 0 h 351"/>
                <a:gd name="T34" fmla="*/ 0 w 275"/>
                <a:gd name="T35" fmla="*/ 0 h 351"/>
                <a:gd name="T36" fmla="*/ 0 w 275"/>
                <a:gd name="T37" fmla="*/ 0 h 351"/>
                <a:gd name="T38" fmla="*/ 0 w 275"/>
                <a:gd name="T39" fmla="*/ 0 h 351"/>
                <a:gd name="T40" fmla="*/ 0 w 275"/>
                <a:gd name="T41" fmla="*/ 0 h 3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51"/>
                <a:gd name="T65" fmla="*/ 275 w 275"/>
                <a:gd name="T66" fmla="*/ 351 h 3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51">
                  <a:moveTo>
                    <a:pt x="275" y="328"/>
                  </a:moveTo>
                  <a:lnTo>
                    <a:pt x="275" y="18"/>
                  </a:lnTo>
                  <a:lnTo>
                    <a:pt x="272" y="7"/>
                  </a:lnTo>
                  <a:lnTo>
                    <a:pt x="265" y="2"/>
                  </a:lnTo>
                  <a:lnTo>
                    <a:pt x="259" y="0"/>
                  </a:lnTo>
                  <a:lnTo>
                    <a:pt x="256" y="0"/>
                  </a:lnTo>
                  <a:lnTo>
                    <a:pt x="9" y="18"/>
                  </a:lnTo>
                  <a:lnTo>
                    <a:pt x="4" y="21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5"/>
                  </a:lnTo>
                  <a:lnTo>
                    <a:pt x="0" y="306"/>
                  </a:lnTo>
                  <a:lnTo>
                    <a:pt x="1" y="311"/>
                  </a:lnTo>
                  <a:lnTo>
                    <a:pt x="4" y="315"/>
                  </a:lnTo>
                  <a:lnTo>
                    <a:pt x="10" y="319"/>
                  </a:lnTo>
                  <a:lnTo>
                    <a:pt x="251" y="351"/>
                  </a:lnTo>
                  <a:lnTo>
                    <a:pt x="255" y="351"/>
                  </a:lnTo>
                  <a:lnTo>
                    <a:pt x="263" y="349"/>
                  </a:lnTo>
                  <a:lnTo>
                    <a:pt x="272" y="341"/>
                  </a:lnTo>
                  <a:lnTo>
                    <a:pt x="275" y="328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519"/>
            <p:cNvSpPr>
              <a:spLocks noEditPoints="1"/>
            </p:cNvSpPr>
            <p:nvPr/>
          </p:nvSpPr>
          <p:spPr bwMode="auto">
            <a:xfrm>
              <a:off x="3053" y="1002"/>
              <a:ext cx="109" cy="135"/>
            </a:xfrm>
            <a:custGeom>
              <a:avLst/>
              <a:gdLst>
                <a:gd name="T0" fmla="*/ 0 w 326"/>
                <a:gd name="T1" fmla="*/ 0 h 406"/>
                <a:gd name="T2" fmla="*/ 0 w 326"/>
                <a:gd name="T3" fmla="*/ 0 h 406"/>
                <a:gd name="T4" fmla="*/ 0 w 326"/>
                <a:gd name="T5" fmla="*/ 0 h 406"/>
                <a:gd name="T6" fmla="*/ 0 w 326"/>
                <a:gd name="T7" fmla="*/ 0 h 406"/>
                <a:gd name="T8" fmla="*/ 0 w 326"/>
                <a:gd name="T9" fmla="*/ 0 h 406"/>
                <a:gd name="T10" fmla="*/ 0 w 326"/>
                <a:gd name="T11" fmla="*/ 0 h 406"/>
                <a:gd name="T12" fmla="*/ 0 w 326"/>
                <a:gd name="T13" fmla="*/ 0 h 406"/>
                <a:gd name="T14" fmla="*/ 0 w 326"/>
                <a:gd name="T15" fmla="*/ 0 h 406"/>
                <a:gd name="T16" fmla="*/ 0 w 326"/>
                <a:gd name="T17" fmla="*/ 0 h 406"/>
                <a:gd name="T18" fmla="*/ 0 w 326"/>
                <a:gd name="T19" fmla="*/ 0 h 406"/>
                <a:gd name="T20" fmla="*/ 0 w 326"/>
                <a:gd name="T21" fmla="*/ 0 h 406"/>
                <a:gd name="T22" fmla="*/ 0 w 326"/>
                <a:gd name="T23" fmla="*/ 0 h 406"/>
                <a:gd name="T24" fmla="*/ 0 w 326"/>
                <a:gd name="T25" fmla="*/ 0 h 406"/>
                <a:gd name="T26" fmla="*/ 0 w 326"/>
                <a:gd name="T27" fmla="*/ 0 h 406"/>
                <a:gd name="T28" fmla="*/ 0 w 326"/>
                <a:gd name="T29" fmla="*/ 0 h 406"/>
                <a:gd name="T30" fmla="*/ 0 w 326"/>
                <a:gd name="T31" fmla="*/ 0 h 406"/>
                <a:gd name="T32" fmla="*/ 0 w 326"/>
                <a:gd name="T33" fmla="*/ 0 h 406"/>
                <a:gd name="T34" fmla="*/ 0 w 326"/>
                <a:gd name="T35" fmla="*/ 0 h 406"/>
                <a:gd name="T36" fmla="*/ 0 w 326"/>
                <a:gd name="T37" fmla="*/ 0 h 406"/>
                <a:gd name="T38" fmla="*/ 0 w 326"/>
                <a:gd name="T39" fmla="*/ 0 h 406"/>
                <a:gd name="T40" fmla="*/ 0 w 326"/>
                <a:gd name="T41" fmla="*/ 0 h 406"/>
                <a:gd name="T42" fmla="*/ 0 w 326"/>
                <a:gd name="T43" fmla="*/ 0 h 406"/>
                <a:gd name="T44" fmla="*/ 0 w 326"/>
                <a:gd name="T45" fmla="*/ 0 h 406"/>
                <a:gd name="T46" fmla="*/ 0 w 326"/>
                <a:gd name="T47" fmla="*/ 0 h 406"/>
                <a:gd name="T48" fmla="*/ 0 w 326"/>
                <a:gd name="T49" fmla="*/ 0 h 406"/>
                <a:gd name="T50" fmla="*/ 0 w 326"/>
                <a:gd name="T51" fmla="*/ 0 h 406"/>
                <a:gd name="T52" fmla="*/ 0 w 326"/>
                <a:gd name="T53" fmla="*/ 0 h 406"/>
                <a:gd name="T54" fmla="*/ 0 w 326"/>
                <a:gd name="T55" fmla="*/ 0 h 406"/>
                <a:gd name="T56" fmla="*/ 0 w 326"/>
                <a:gd name="T57" fmla="*/ 0 h 406"/>
                <a:gd name="T58" fmla="*/ 0 w 326"/>
                <a:gd name="T59" fmla="*/ 0 h 406"/>
                <a:gd name="T60" fmla="*/ 0 w 326"/>
                <a:gd name="T61" fmla="*/ 0 h 406"/>
                <a:gd name="T62" fmla="*/ 0 w 326"/>
                <a:gd name="T63" fmla="*/ 0 h 406"/>
                <a:gd name="T64" fmla="*/ 0 w 326"/>
                <a:gd name="T65" fmla="*/ 0 h 406"/>
                <a:gd name="T66" fmla="*/ 0 w 326"/>
                <a:gd name="T67" fmla="*/ 0 h 406"/>
                <a:gd name="T68" fmla="*/ 0 w 326"/>
                <a:gd name="T69" fmla="*/ 0 h 406"/>
                <a:gd name="T70" fmla="*/ 0 w 326"/>
                <a:gd name="T71" fmla="*/ 0 h 406"/>
                <a:gd name="T72" fmla="*/ 0 w 326"/>
                <a:gd name="T73" fmla="*/ 0 h 406"/>
                <a:gd name="T74" fmla="*/ 0 w 326"/>
                <a:gd name="T75" fmla="*/ 0 h 406"/>
                <a:gd name="T76" fmla="*/ 0 w 326"/>
                <a:gd name="T77" fmla="*/ 0 h 406"/>
                <a:gd name="T78" fmla="*/ 0 w 326"/>
                <a:gd name="T79" fmla="*/ 0 h 406"/>
                <a:gd name="T80" fmla="*/ 0 w 326"/>
                <a:gd name="T81" fmla="*/ 0 h 406"/>
                <a:gd name="T82" fmla="*/ 0 w 326"/>
                <a:gd name="T83" fmla="*/ 0 h 406"/>
                <a:gd name="T84" fmla="*/ 0 w 326"/>
                <a:gd name="T85" fmla="*/ 0 h 406"/>
                <a:gd name="T86" fmla="*/ 0 w 326"/>
                <a:gd name="T87" fmla="*/ 0 h 406"/>
                <a:gd name="T88" fmla="*/ 0 w 326"/>
                <a:gd name="T89" fmla="*/ 0 h 406"/>
                <a:gd name="T90" fmla="*/ 0 w 326"/>
                <a:gd name="T91" fmla="*/ 0 h 406"/>
                <a:gd name="T92" fmla="*/ 0 w 326"/>
                <a:gd name="T93" fmla="*/ 0 h 406"/>
                <a:gd name="T94" fmla="*/ 0 w 326"/>
                <a:gd name="T95" fmla="*/ 0 h 406"/>
                <a:gd name="T96" fmla="*/ 0 w 326"/>
                <a:gd name="T97" fmla="*/ 0 h 406"/>
                <a:gd name="T98" fmla="*/ 0 w 326"/>
                <a:gd name="T99" fmla="*/ 0 h 406"/>
                <a:gd name="T100" fmla="*/ 0 w 326"/>
                <a:gd name="T101" fmla="*/ 0 h 406"/>
                <a:gd name="T102" fmla="*/ 0 w 326"/>
                <a:gd name="T103" fmla="*/ 0 h 406"/>
                <a:gd name="T104" fmla="*/ 0 w 326"/>
                <a:gd name="T105" fmla="*/ 0 h 406"/>
                <a:gd name="T106" fmla="*/ 0 w 326"/>
                <a:gd name="T107" fmla="*/ 0 h 406"/>
                <a:gd name="T108" fmla="*/ 0 w 326"/>
                <a:gd name="T109" fmla="*/ 0 h 406"/>
                <a:gd name="T110" fmla="*/ 0 w 326"/>
                <a:gd name="T111" fmla="*/ 0 h 406"/>
                <a:gd name="T112" fmla="*/ 0 w 326"/>
                <a:gd name="T113" fmla="*/ 0 h 406"/>
                <a:gd name="T114" fmla="*/ 0 w 326"/>
                <a:gd name="T115" fmla="*/ 0 h 406"/>
                <a:gd name="T116" fmla="*/ 0 w 326"/>
                <a:gd name="T117" fmla="*/ 0 h 406"/>
                <a:gd name="T118" fmla="*/ 0 w 326"/>
                <a:gd name="T119" fmla="*/ 0 h 406"/>
                <a:gd name="T120" fmla="*/ 0 w 326"/>
                <a:gd name="T121" fmla="*/ 0 h 40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6"/>
                <a:gd name="T184" fmla="*/ 0 h 406"/>
                <a:gd name="T185" fmla="*/ 326 w 326"/>
                <a:gd name="T186" fmla="*/ 406 h 40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6" h="406">
                  <a:moveTo>
                    <a:pt x="294" y="0"/>
                  </a:moveTo>
                  <a:lnTo>
                    <a:pt x="291" y="0"/>
                  </a:lnTo>
                  <a:lnTo>
                    <a:pt x="282" y="2"/>
                  </a:lnTo>
                  <a:lnTo>
                    <a:pt x="268" y="2"/>
                  </a:lnTo>
                  <a:lnTo>
                    <a:pt x="251" y="3"/>
                  </a:lnTo>
                  <a:lnTo>
                    <a:pt x="231" y="4"/>
                  </a:lnTo>
                  <a:lnTo>
                    <a:pt x="207" y="7"/>
                  </a:lnTo>
                  <a:lnTo>
                    <a:pt x="181" y="8"/>
                  </a:lnTo>
                  <a:lnTo>
                    <a:pt x="157" y="9"/>
                  </a:lnTo>
                  <a:lnTo>
                    <a:pt x="131" y="12"/>
                  </a:lnTo>
                  <a:lnTo>
                    <a:pt x="105" y="13"/>
                  </a:lnTo>
                  <a:lnTo>
                    <a:pt x="82" y="16"/>
                  </a:lnTo>
                  <a:lnTo>
                    <a:pt x="61" y="17"/>
                  </a:lnTo>
                  <a:lnTo>
                    <a:pt x="44" y="19"/>
                  </a:lnTo>
                  <a:lnTo>
                    <a:pt x="30" y="19"/>
                  </a:lnTo>
                  <a:lnTo>
                    <a:pt x="21" y="20"/>
                  </a:lnTo>
                  <a:lnTo>
                    <a:pt x="18" y="20"/>
                  </a:lnTo>
                  <a:lnTo>
                    <a:pt x="17" y="20"/>
                  </a:lnTo>
                  <a:lnTo>
                    <a:pt x="9" y="24"/>
                  </a:lnTo>
                  <a:lnTo>
                    <a:pt x="4" y="29"/>
                  </a:lnTo>
                  <a:lnTo>
                    <a:pt x="1" y="35"/>
                  </a:lnTo>
                  <a:lnTo>
                    <a:pt x="0" y="41"/>
                  </a:lnTo>
                  <a:lnTo>
                    <a:pt x="0" y="345"/>
                  </a:lnTo>
                  <a:lnTo>
                    <a:pt x="1" y="351"/>
                  </a:lnTo>
                  <a:lnTo>
                    <a:pt x="4" y="359"/>
                  </a:lnTo>
                  <a:lnTo>
                    <a:pt x="9" y="366"/>
                  </a:lnTo>
                  <a:lnTo>
                    <a:pt x="18" y="371"/>
                  </a:lnTo>
                  <a:lnTo>
                    <a:pt x="22" y="371"/>
                  </a:lnTo>
                  <a:lnTo>
                    <a:pt x="30" y="372"/>
                  </a:lnTo>
                  <a:lnTo>
                    <a:pt x="44" y="373"/>
                  </a:lnTo>
                  <a:lnTo>
                    <a:pt x="61" y="376"/>
                  </a:lnTo>
                  <a:lnTo>
                    <a:pt x="82" y="379"/>
                  </a:lnTo>
                  <a:lnTo>
                    <a:pt x="105" y="382"/>
                  </a:lnTo>
                  <a:lnTo>
                    <a:pt x="128" y="385"/>
                  </a:lnTo>
                  <a:lnTo>
                    <a:pt x="154" y="388"/>
                  </a:lnTo>
                  <a:lnTo>
                    <a:pt x="179" y="392"/>
                  </a:lnTo>
                  <a:lnTo>
                    <a:pt x="203" y="394"/>
                  </a:lnTo>
                  <a:lnTo>
                    <a:pt x="227" y="398"/>
                  </a:lnTo>
                  <a:lnTo>
                    <a:pt x="246" y="401"/>
                  </a:lnTo>
                  <a:lnTo>
                    <a:pt x="264" y="403"/>
                  </a:lnTo>
                  <a:lnTo>
                    <a:pt x="277" y="404"/>
                  </a:lnTo>
                  <a:lnTo>
                    <a:pt x="286" y="406"/>
                  </a:lnTo>
                  <a:lnTo>
                    <a:pt x="289" y="406"/>
                  </a:lnTo>
                  <a:lnTo>
                    <a:pt x="290" y="406"/>
                  </a:lnTo>
                  <a:lnTo>
                    <a:pt x="302" y="404"/>
                  </a:lnTo>
                  <a:lnTo>
                    <a:pt x="313" y="398"/>
                  </a:lnTo>
                  <a:lnTo>
                    <a:pt x="323" y="388"/>
                  </a:lnTo>
                  <a:lnTo>
                    <a:pt x="326" y="371"/>
                  </a:lnTo>
                  <a:lnTo>
                    <a:pt x="326" y="318"/>
                  </a:lnTo>
                  <a:lnTo>
                    <a:pt x="326" y="200"/>
                  </a:lnTo>
                  <a:lnTo>
                    <a:pt x="326" y="82"/>
                  </a:lnTo>
                  <a:lnTo>
                    <a:pt x="326" y="29"/>
                  </a:lnTo>
                  <a:lnTo>
                    <a:pt x="325" y="21"/>
                  </a:lnTo>
                  <a:lnTo>
                    <a:pt x="323" y="15"/>
                  </a:lnTo>
                  <a:lnTo>
                    <a:pt x="319" y="11"/>
                  </a:lnTo>
                  <a:lnTo>
                    <a:pt x="316" y="8"/>
                  </a:lnTo>
                  <a:lnTo>
                    <a:pt x="310" y="3"/>
                  </a:lnTo>
                  <a:lnTo>
                    <a:pt x="302" y="0"/>
                  </a:lnTo>
                  <a:lnTo>
                    <a:pt x="297" y="0"/>
                  </a:lnTo>
                  <a:lnTo>
                    <a:pt x="294" y="0"/>
                  </a:lnTo>
                  <a:close/>
                  <a:moveTo>
                    <a:pt x="295" y="19"/>
                  </a:moveTo>
                  <a:lnTo>
                    <a:pt x="299" y="19"/>
                  </a:lnTo>
                  <a:lnTo>
                    <a:pt x="303" y="20"/>
                  </a:lnTo>
                  <a:lnTo>
                    <a:pt x="307" y="24"/>
                  </a:lnTo>
                  <a:lnTo>
                    <a:pt x="308" y="29"/>
                  </a:lnTo>
                  <a:lnTo>
                    <a:pt x="308" y="82"/>
                  </a:lnTo>
                  <a:lnTo>
                    <a:pt x="308" y="199"/>
                  </a:lnTo>
                  <a:lnTo>
                    <a:pt x="308" y="316"/>
                  </a:lnTo>
                  <a:lnTo>
                    <a:pt x="308" y="370"/>
                  </a:lnTo>
                  <a:lnTo>
                    <a:pt x="306" y="380"/>
                  </a:lnTo>
                  <a:lnTo>
                    <a:pt x="301" y="385"/>
                  </a:lnTo>
                  <a:lnTo>
                    <a:pt x="295" y="388"/>
                  </a:lnTo>
                  <a:lnTo>
                    <a:pt x="290" y="388"/>
                  </a:lnTo>
                  <a:lnTo>
                    <a:pt x="286" y="388"/>
                  </a:lnTo>
                  <a:lnTo>
                    <a:pt x="279" y="386"/>
                  </a:lnTo>
                  <a:lnTo>
                    <a:pt x="264" y="385"/>
                  </a:lnTo>
                  <a:lnTo>
                    <a:pt x="247" y="382"/>
                  </a:lnTo>
                  <a:lnTo>
                    <a:pt x="227" y="380"/>
                  </a:lnTo>
                  <a:lnTo>
                    <a:pt x="205" y="376"/>
                  </a:lnTo>
                  <a:lnTo>
                    <a:pt x="180" y="373"/>
                  </a:lnTo>
                  <a:lnTo>
                    <a:pt x="155" y="370"/>
                  </a:lnTo>
                  <a:lnTo>
                    <a:pt x="130" y="367"/>
                  </a:lnTo>
                  <a:lnTo>
                    <a:pt x="106" y="364"/>
                  </a:lnTo>
                  <a:lnTo>
                    <a:pt x="83" y="360"/>
                  </a:lnTo>
                  <a:lnTo>
                    <a:pt x="62" y="358"/>
                  </a:lnTo>
                  <a:lnTo>
                    <a:pt x="45" y="355"/>
                  </a:lnTo>
                  <a:lnTo>
                    <a:pt x="32" y="354"/>
                  </a:lnTo>
                  <a:lnTo>
                    <a:pt x="23" y="353"/>
                  </a:lnTo>
                  <a:lnTo>
                    <a:pt x="21" y="353"/>
                  </a:lnTo>
                  <a:lnTo>
                    <a:pt x="19" y="351"/>
                  </a:lnTo>
                  <a:lnTo>
                    <a:pt x="18" y="349"/>
                  </a:lnTo>
                  <a:lnTo>
                    <a:pt x="18" y="346"/>
                  </a:lnTo>
                  <a:lnTo>
                    <a:pt x="18" y="345"/>
                  </a:lnTo>
                  <a:lnTo>
                    <a:pt x="18" y="298"/>
                  </a:lnTo>
                  <a:lnTo>
                    <a:pt x="18" y="195"/>
                  </a:lnTo>
                  <a:lnTo>
                    <a:pt x="18" y="90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9" y="39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35" y="37"/>
                  </a:lnTo>
                  <a:lnTo>
                    <a:pt x="48" y="37"/>
                  </a:lnTo>
                  <a:lnTo>
                    <a:pt x="66" y="35"/>
                  </a:lnTo>
                  <a:lnTo>
                    <a:pt x="87" y="34"/>
                  </a:lnTo>
                  <a:lnTo>
                    <a:pt x="110" y="31"/>
                  </a:lnTo>
                  <a:lnTo>
                    <a:pt x="135" y="30"/>
                  </a:lnTo>
                  <a:lnTo>
                    <a:pt x="159" y="28"/>
                  </a:lnTo>
                  <a:lnTo>
                    <a:pt x="185" y="26"/>
                  </a:lnTo>
                  <a:lnTo>
                    <a:pt x="210" y="25"/>
                  </a:lnTo>
                  <a:lnTo>
                    <a:pt x="232" y="22"/>
                  </a:lnTo>
                  <a:lnTo>
                    <a:pt x="253" y="21"/>
                  </a:lnTo>
                  <a:lnTo>
                    <a:pt x="271" y="20"/>
                  </a:lnTo>
                  <a:lnTo>
                    <a:pt x="284" y="20"/>
                  </a:lnTo>
                  <a:lnTo>
                    <a:pt x="293" y="19"/>
                  </a:lnTo>
                  <a:lnTo>
                    <a:pt x="29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520"/>
            <p:cNvSpPr>
              <a:spLocks noEditPoints="1"/>
            </p:cNvSpPr>
            <p:nvPr/>
          </p:nvSpPr>
          <p:spPr bwMode="auto">
            <a:xfrm>
              <a:off x="2991" y="1182"/>
              <a:ext cx="173" cy="114"/>
            </a:xfrm>
            <a:custGeom>
              <a:avLst/>
              <a:gdLst>
                <a:gd name="T0" fmla="*/ 0 w 519"/>
                <a:gd name="T1" fmla="*/ 0 h 344"/>
                <a:gd name="T2" fmla="*/ 0 w 519"/>
                <a:gd name="T3" fmla="*/ 0 h 344"/>
                <a:gd name="T4" fmla="*/ 0 w 519"/>
                <a:gd name="T5" fmla="*/ 0 h 344"/>
                <a:gd name="T6" fmla="*/ 0 w 519"/>
                <a:gd name="T7" fmla="*/ 0 h 344"/>
                <a:gd name="T8" fmla="*/ 0 w 519"/>
                <a:gd name="T9" fmla="*/ 0 h 344"/>
                <a:gd name="T10" fmla="*/ 0 w 519"/>
                <a:gd name="T11" fmla="*/ 0 h 344"/>
                <a:gd name="T12" fmla="*/ 0 w 519"/>
                <a:gd name="T13" fmla="*/ 0 h 344"/>
                <a:gd name="T14" fmla="*/ 0 w 519"/>
                <a:gd name="T15" fmla="*/ 0 h 344"/>
                <a:gd name="T16" fmla="*/ 0 w 519"/>
                <a:gd name="T17" fmla="*/ 0 h 344"/>
                <a:gd name="T18" fmla="*/ 0 w 519"/>
                <a:gd name="T19" fmla="*/ 0 h 344"/>
                <a:gd name="T20" fmla="*/ 0 w 519"/>
                <a:gd name="T21" fmla="*/ 0 h 344"/>
                <a:gd name="T22" fmla="*/ 0 w 519"/>
                <a:gd name="T23" fmla="*/ 0 h 344"/>
                <a:gd name="T24" fmla="*/ 0 w 519"/>
                <a:gd name="T25" fmla="*/ 0 h 344"/>
                <a:gd name="T26" fmla="*/ 0 w 519"/>
                <a:gd name="T27" fmla="*/ 0 h 344"/>
                <a:gd name="T28" fmla="*/ 0 w 519"/>
                <a:gd name="T29" fmla="*/ 0 h 344"/>
                <a:gd name="T30" fmla="*/ 0 w 519"/>
                <a:gd name="T31" fmla="*/ 0 h 344"/>
                <a:gd name="T32" fmla="*/ 0 w 519"/>
                <a:gd name="T33" fmla="*/ 0 h 344"/>
                <a:gd name="T34" fmla="*/ 0 w 519"/>
                <a:gd name="T35" fmla="*/ 0 h 344"/>
                <a:gd name="T36" fmla="*/ 0 w 519"/>
                <a:gd name="T37" fmla="*/ 0 h 344"/>
                <a:gd name="T38" fmla="*/ 0 w 519"/>
                <a:gd name="T39" fmla="*/ 0 h 344"/>
                <a:gd name="T40" fmla="*/ 0 w 519"/>
                <a:gd name="T41" fmla="*/ 0 h 344"/>
                <a:gd name="T42" fmla="*/ 0 w 519"/>
                <a:gd name="T43" fmla="*/ 0 h 344"/>
                <a:gd name="T44" fmla="*/ 0 w 519"/>
                <a:gd name="T45" fmla="*/ 0 h 344"/>
                <a:gd name="T46" fmla="*/ 0 w 519"/>
                <a:gd name="T47" fmla="*/ 0 h 344"/>
                <a:gd name="T48" fmla="*/ 0 w 519"/>
                <a:gd name="T49" fmla="*/ 0 h 344"/>
                <a:gd name="T50" fmla="*/ 0 w 519"/>
                <a:gd name="T51" fmla="*/ 0 h 344"/>
                <a:gd name="T52" fmla="*/ 0 w 519"/>
                <a:gd name="T53" fmla="*/ 0 h 344"/>
                <a:gd name="T54" fmla="*/ 0 w 519"/>
                <a:gd name="T55" fmla="*/ 0 h 344"/>
                <a:gd name="T56" fmla="*/ 0 w 519"/>
                <a:gd name="T57" fmla="*/ 0 h 344"/>
                <a:gd name="T58" fmla="*/ 0 w 519"/>
                <a:gd name="T59" fmla="*/ 0 h 344"/>
                <a:gd name="T60" fmla="*/ 0 w 519"/>
                <a:gd name="T61" fmla="*/ 0 h 344"/>
                <a:gd name="T62" fmla="*/ 0 w 519"/>
                <a:gd name="T63" fmla="*/ 0 h 344"/>
                <a:gd name="T64" fmla="*/ 0 w 519"/>
                <a:gd name="T65" fmla="*/ 0 h 344"/>
                <a:gd name="T66" fmla="*/ 0 w 519"/>
                <a:gd name="T67" fmla="*/ 0 h 344"/>
                <a:gd name="T68" fmla="*/ 0 w 519"/>
                <a:gd name="T69" fmla="*/ 0 h 344"/>
                <a:gd name="T70" fmla="*/ 0 w 519"/>
                <a:gd name="T71" fmla="*/ 0 h 344"/>
                <a:gd name="T72" fmla="*/ 0 w 519"/>
                <a:gd name="T73" fmla="*/ 0 h 344"/>
                <a:gd name="T74" fmla="*/ 0 w 519"/>
                <a:gd name="T75" fmla="*/ 0 h 344"/>
                <a:gd name="T76" fmla="*/ 0 w 519"/>
                <a:gd name="T77" fmla="*/ 0 h 344"/>
                <a:gd name="T78" fmla="*/ 0 w 519"/>
                <a:gd name="T79" fmla="*/ 0 h 344"/>
                <a:gd name="T80" fmla="*/ 0 w 519"/>
                <a:gd name="T81" fmla="*/ 0 h 344"/>
                <a:gd name="T82" fmla="*/ 0 w 519"/>
                <a:gd name="T83" fmla="*/ 0 h 344"/>
                <a:gd name="T84" fmla="*/ 0 w 519"/>
                <a:gd name="T85" fmla="*/ 0 h 344"/>
                <a:gd name="T86" fmla="*/ 0 w 519"/>
                <a:gd name="T87" fmla="*/ 0 h 3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19"/>
                <a:gd name="T133" fmla="*/ 0 h 344"/>
                <a:gd name="T134" fmla="*/ 519 w 519"/>
                <a:gd name="T135" fmla="*/ 344 h 3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19" h="344">
                  <a:moveTo>
                    <a:pt x="140" y="3"/>
                  </a:moveTo>
                  <a:lnTo>
                    <a:pt x="8" y="91"/>
                  </a:lnTo>
                  <a:lnTo>
                    <a:pt x="4" y="94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0" y="149"/>
                  </a:lnTo>
                  <a:lnTo>
                    <a:pt x="0" y="155"/>
                  </a:lnTo>
                  <a:lnTo>
                    <a:pt x="2" y="159"/>
                  </a:lnTo>
                  <a:lnTo>
                    <a:pt x="4" y="162"/>
                  </a:lnTo>
                  <a:lnTo>
                    <a:pt x="8" y="165"/>
                  </a:lnTo>
                  <a:lnTo>
                    <a:pt x="294" y="341"/>
                  </a:lnTo>
                  <a:lnTo>
                    <a:pt x="299" y="344"/>
                  </a:lnTo>
                  <a:lnTo>
                    <a:pt x="304" y="344"/>
                  </a:lnTo>
                  <a:lnTo>
                    <a:pt x="309" y="344"/>
                  </a:lnTo>
                  <a:lnTo>
                    <a:pt x="313" y="341"/>
                  </a:lnTo>
                  <a:lnTo>
                    <a:pt x="511" y="209"/>
                  </a:lnTo>
                  <a:lnTo>
                    <a:pt x="515" y="206"/>
                  </a:lnTo>
                  <a:lnTo>
                    <a:pt x="518" y="203"/>
                  </a:lnTo>
                  <a:lnTo>
                    <a:pt x="519" y="199"/>
                  </a:lnTo>
                  <a:lnTo>
                    <a:pt x="519" y="193"/>
                  </a:lnTo>
                  <a:lnTo>
                    <a:pt x="519" y="127"/>
                  </a:lnTo>
                  <a:lnTo>
                    <a:pt x="518" y="122"/>
                  </a:lnTo>
                  <a:lnTo>
                    <a:pt x="517" y="117"/>
                  </a:lnTo>
                  <a:lnTo>
                    <a:pt x="513" y="113"/>
                  </a:lnTo>
                  <a:lnTo>
                    <a:pt x="508" y="111"/>
                  </a:lnTo>
                  <a:lnTo>
                    <a:pt x="155" y="0"/>
                  </a:lnTo>
                  <a:lnTo>
                    <a:pt x="151" y="0"/>
                  </a:lnTo>
                  <a:lnTo>
                    <a:pt x="148" y="0"/>
                  </a:lnTo>
                  <a:lnTo>
                    <a:pt x="144" y="2"/>
                  </a:lnTo>
                  <a:lnTo>
                    <a:pt x="140" y="3"/>
                  </a:lnTo>
                  <a:close/>
                  <a:moveTo>
                    <a:pt x="153" y="38"/>
                  </a:moveTo>
                  <a:lnTo>
                    <a:pt x="158" y="39"/>
                  </a:lnTo>
                  <a:lnTo>
                    <a:pt x="170" y="43"/>
                  </a:lnTo>
                  <a:lnTo>
                    <a:pt x="186" y="48"/>
                  </a:lnTo>
                  <a:lnTo>
                    <a:pt x="207" y="55"/>
                  </a:lnTo>
                  <a:lnTo>
                    <a:pt x="232" y="63"/>
                  </a:lnTo>
                  <a:lnTo>
                    <a:pt x="258" y="70"/>
                  </a:lnTo>
                  <a:lnTo>
                    <a:pt x="286" y="79"/>
                  </a:lnTo>
                  <a:lnTo>
                    <a:pt x="315" y="89"/>
                  </a:lnTo>
                  <a:lnTo>
                    <a:pt x="344" y="98"/>
                  </a:lnTo>
                  <a:lnTo>
                    <a:pt x="373" y="107"/>
                  </a:lnTo>
                  <a:lnTo>
                    <a:pt x="400" y="114"/>
                  </a:lnTo>
                  <a:lnTo>
                    <a:pt x="425" y="122"/>
                  </a:lnTo>
                  <a:lnTo>
                    <a:pt x="447" y="130"/>
                  </a:lnTo>
                  <a:lnTo>
                    <a:pt x="464" y="135"/>
                  </a:lnTo>
                  <a:lnTo>
                    <a:pt x="476" y="139"/>
                  </a:lnTo>
                  <a:lnTo>
                    <a:pt x="484" y="142"/>
                  </a:lnTo>
                  <a:lnTo>
                    <a:pt x="484" y="152"/>
                  </a:lnTo>
                  <a:lnTo>
                    <a:pt x="484" y="164"/>
                  </a:lnTo>
                  <a:lnTo>
                    <a:pt x="484" y="175"/>
                  </a:lnTo>
                  <a:lnTo>
                    <a:pt x="484" y="184"/>
                  </a:lnTo>
                  <a:lnTo>
                    <a:pt x="473" y="192"/>
                  </a:lnTo>
                  <a:lnTo>
                    <a:pt x="452" y="205"/>
                  </a:lnTo>
                  <a:lnTo>
                    <a:pt x="425" y="223"/>
                  </a:lnTo>
                  <a:lnTo>
                    <a:pt x="395" y="244"/>
                  </a:lnTo>
                  <a:lnTo>
                    <a:pt x="364" y="263"/>
                  </a:lnTo>
                  <a:lnTo>
                    <a:pt x="337" y="283"/>
                  </a:lnTo>
                  <a:lnTo>
                    <a:pt x="315" y="297"/>
                  </a:lnTo>
                  <a:lnTo>
                    <a:pt x="303" y="305"/>
                  </a:lnTo>
                  <a:lnTo>
                    <a:pt x="298" y="301"/>
                  </a:lnTo>
                  <a:lnTo>
                    <a:pt x="287" y="294"/>
                  </a:lnTo>
                  <a:lnTo>
                    <a:pt x="273" y="287"/>
                  </a:lnTo>
                  <a:lnTo>
                    <a:pt x="256" y="275"/>
                  </a:lnTo>
                  <a:lnTo>
                    <a:pt x="237" y="263"/>
                  </a:lnTo>
                  <a:lnTo>
                    <a:pt x="215" y="250"/>
                  </a:lnTo>
                  <a:lnTo>
                    <a:pt x="193" y="236"/>
                  </a:lnTo>
                  <a:lnTo>
                    <a:pt x="170" y="222"/>
                  </a:lnTo>
                  <a:lnTo>
                    <a:pt x="146" y="208"/>
                  </a:lnTo>
                  <a:lnTo>
                    <a:pt x="123" y="193"/>
                  </a:lnTo>
                  <a:lnTo>
                    <a:pt x="101" y="181"/>
                  </a:lnTo>
                  <a:lnTo>
                    <a:pt x="81" y="169"/>
                  </a:lnTo>
                  <a:lnTo>
                    <a:pt x="65" y="159"/>
                  </a:lnTo>
                  <a:lnTo>
                    <a:pt x="52" y="149"/>
                  </a:lnTo>
                  <a:lnTo>
                    <a:pt x="41" y="143"/>
                  </a:lnTo>
                  <a:lnTo>
                    <a:pt x="36" y="140"/>
                  </a:lnTo>
                  <a:lnTo>
                    <a:pt x="36" y="134"/>
                  </a:lnTo>
                  <a:lnTo>
                    <a:pt x="36" y="127"/>
                  </a:lnTo>
                  <a:lnTo>
                    <a:pt x="36" y="122"/>
                  </a:lnTo>
                  <a:lnTo>
                    <a:pt x="36" y="116"/>
                  </a:lnTo>
                  <a:lnTo>
                    <a:pt x="44" y="111"/>
                  </a:lnTo>
                  <a:lnTo>
                    <a:pt x="58" y="102"/>
                  </a:lnTo>
                  <a:lnTo>
                    <a:pt x="75" y="90"/>
                  </a:lnTo>
                  <a:lnTo>
                    <a:pt x="94" y="77"/>
                  </a:lnTo>
                  <a:lnTo>
                    <a:pt x="114" y="64"/>
                  </a:lnTo>
                  <a:lnTo>
                    <a:pt x="132" y="52"/>
                  </a:lnTo>
                  <a:lnTo>
                    <a:pt x="145" y="43"/>
                  </a:lnTo>
                  <a:lnTo>
                    <a:pt x="15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521"/>
            <p:cNvSpPr>
              <a:spLocks/>
            </p:cNvSpPr>
            <p:nvPr/>
          </p:nvSpPr>
          <p:spPr bwMode="auto">
            <a:xfrm>
              <a:off x="2996" y="1214"/>
              <a:ext cx="164" cy="58"/>
            </a:xfrm>
            <a:custGeom>
              <a:avLst/>
              <a:gdLst>
                <a:gd name="T0" fmla="*/ 0 w 493"/>
                <a:gd name="T1" fmla="*/ 0 h 172"/>
                <a:gd name="T2" fmla="*/ 0 w 493"/>
                <a:gd name="T3" fmla="*/ 0 h 172"/>
                <a:gd name="T4" fmla="*/ 0 w 493"/>
                <a:gd name="T5" fmla="*/ 0 h 172"/>
                <a:gd name="T6" fmla="*/ 0 w 493"/>
                <a:gd name="T7" fmla="*/ 0 h 172"/>
                <a:gd name="T8" fmla="*/ 0 w 493"/>
                <a:gd name="T9" fmla="*/ 0 h 172"/>
                <a:gd name="T10" fmla="*/ 0 w 493"/>
                <a:gd name="T11" fmla="*/ 0 h 172"/>
                <a:gd name="T12" fmla="*/ 0 w 493"/>
                <a:gd name="T13" fmla="*/ 0 h 172"/>
                <a:gd name="T14" fmla="*/ 0 w 493"/>
                <a:gd name="T15" fmla="*/ 0 h 172"/>
                <a:gd name="T16" fmla="*/ 0 w 493"/>
                <a:gd name="T17" fmla="*/ 0 h 172"/>
                <a:gd name="T18" fmla="*/ 0 w 493"/>
                <a:gd name="T19" fmla="*/ 0 h 172"/>
                <a:gd name="T20" fmla="*/ 0 w 493"/>
                <a:gd name="T21" fmla="*/ 0 h 172"/>
                <a:gd name="T22" fmla="*/ 0 w 493"/>
                <a:gd name="T23" fmla="*/ 0 h 172"/>
                <a:gd name="T24" fmla="*/ 0 w 493"/>
                <a:gd name="T25" fmla="*/ 0 h 172"/>
                <a:gd name="T26" fmla="*/ 0 w 493"/>
                <a:gd name="T27" fmla="*/ 0 h 172"/>
                <a:gd name="T28" fmla="*/ 0 w 493"/>
                <a:gd name="T29" fmla="*/ 0 h 172"/>
                <a:gd name="T30" fmla="*/ 0 w 493"/>
                <a:gd name="T31" fmla="*/ 0 h 172"/>
                <a:gd name="T32" fmla="*/ 0 w 493"/>
                <a:gd name="T33" fmla="*/ 0 h 172"/>
                <a:gd name="T34" fmla="*/ 0 w 493"/>
                <a:gd name="T35" fmla="*/ 0 h 172"/>
                <a:gd name="T36" fmla="*/ 0 w 493"/>
                <a:gd name="T37" fmla="*/ 0 h 172"/>
                <a:gd name="T38" fmla="*/ 0 w 493"/>
                <a:gd name="T39" fmla="*/ 0 h 172"/>
                <a:gd name="T40" fmla="*/ 0 w 493"/>
                <a:gd name="T41" fmla="*/ 0 h 172"/>
                <a:gd name="T42" fmla="*/ 0 w 493"/>
                <a:gd name="T43" fmla="*/ 0 h 172"/>
                <a:gd name="T44" fmla="*/ 0 w 493"/>
                <a:gd name="T45" fmla="*/ 0 h 172"/>
                <a:gd name="T46" fmla="*/ 0 w 493"/>
                <a:gd name="T47" fmla="*/ 0 h 172"/>
                <a:gd name="T48" fmla="*/ 0 w 493"/>
                <a:gd name="T49" fmla="*/ 0 h 172"/>
                <a:gd name="T50" fmla="*/ 0 w 493"/>
                <a:gd name="T51" fmla="*/ 0 h 172"/>
                <a:gd name="T52" fmla="*/ 0 w 493"/>
                <a:gd name="T53" fmla="*/ 0 h 172"/>
                <a:gd name="T54" fmla="*/ 0 w 493"/>
                <a:gd name="T55" fmla="*/ 0 h 172"/>
                <a:gd name="T56" fmla="*/ 0 w 493"/>
                <a:gd name="T57" fmla="*/ 0 h 172"/>
                <a:gd name="T58" fmla="*/ 0 w 493"/>
                <a:gd name="T59" fmla="*/ 0 h 172"/>
                <a:gd name="T60" fmla="*/ 0 w 493"/>
                <a:gd name="T61" fmla="*/ 0 h 172"/>
                <a:gd name="T62" fmla="*/ 0 w 493"/>
                <a:gd name="T63" fmla="*/ 0 h 172"/>
                <a:gd name="T64" fmla="*/ 0 w 493"/>
                <a:gd name="T65" fmla="*/ 0 h 1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3"/>
                <a:gd name="T100" fmla="*/ 0 h 172"/>
                <a:gd name="T101" fmla="*/ 493 w 493"/>
                <a:gd name="T102" fmla="*/ 172 h 1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3" h="172">
                  <a:moveTo>
                    <a:pt x="0" y="16"/>
                  </a:moveTo>
                  <a:lnTo>
                    <a:pt x="286" y="171"/>
                  </a:lnTo>
                  <a:lnTo>
                    <a:pt x="289" y="172"/>
                  </a:lnTo>
                  <a:lnTo>
                    <a:pt x="291" y="172"/>
                  </a:lnTo>
                  <a:lnTo>
                    <a:pt x="293" y="171"/>
                  </a:lnTo>
                  <a:lnTo>
                    <a:pt x="295" y="169"/>
                  </a:lnTo>
                  <a:lnTo>
                    <a:pt x="493" y="37"/>
                  </a:lnTo>
                  <a:lnTo>
                    <a:pt x="484" y="23"/>
                  </a:lnTo>
                  <a:lnTo>
                    <a:pt x="476" y="28"/>
                  </a:lnTo>
                  <a:lnTo>
                    <a:pt x="456" y="42"/>
                  </a:lnTo>
                  <a:lnTo>
                    <a:pt x="425" y="62"/>
                  </a:lnTo>
                  <a:lnTo>
                    <a:pt x="391" y="85"/>
                  </a:lnTo>
                  <a:lnTo>
                    <a:pt x="356" y="108"/>
                  </a:lnTo>
                  <a:lnTo>
                    <a:pt x="324" y="129"/>
                  </a:lnTo>
                  <a:lnTo>
                    <a:pt x="300" y="145"/>
                  </a:lnTo>
                  <a:lnTo>
                    <a:pt x="290" y="151"/>
                  </a:lnTo>
                  <a:lnTo>
                    <a:pt x="285" y="149"/>
                  </a:lnTo>
                  <a:lnTo>
                    <a:pt x="276" y="143"/>
                  </a:lnTo>
                  <a:lnTo>
                    <a:pt x="260" y="136"/>
                  </a:lnTo>
                  <a:lnTo>
                    <a:pt x="242" y="125"/>
                  </a:lnTo>
                  <a:lnTo>
                    <a:pt x="221" y="114"/>
                  </a:lnTo>
                  <a:lnTo>
                    <a:pt x="197" y="101"/>
                  </a:lnTo>
                  <a:lnTo>
                    <a:pt x="172" y="88"/>
                  </a:lnTo>
                  <a:lnTo>
                    <a:pt x="146" y="73"/>
                  </a:lnTo>
                  <a:lnTo>
                    <a:pt x="120" y="59"/>
                  </a:lnTo>
                  <a:lnTo>
                    <a:pt x="96" y="46"/>
                  </a:lnTo>
                  <a:lnTo>
                    <a:pt x="72" y="33"/>
                  </a:lnTo>
                  <a:lnTo>
                    <a:pt x="52" y="23"/>
                  </a:lnTo>
                  <a:lnTo>
                    <a:pt x="33" y="13"/>
                  </a:lnTo>
                  <a:lnTo>
                    <a:pt x="21" y="6"/>
                  </a:lnTo>
                  <a:lnTo>
                    <a:pt x="11" y="1"/>
                  </a:lnTo>
                  <a:lnTo>
                    <a:pt x="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522"/>
            <p:cNvSpPr>
              <a:spLocks/>
            </p:cNvSpPr>
            <p:nvPr/>
          </p:nvSpPr>
          <p:spPr bwMode="auto">
            <a:xfrm>
              <a:off x="3018" y="1201"/>
              <a:ext cx="110" cy="53"/>
            </a:xfrm>
            <a:custGeom>
              <a:avLst/>
              <a:gdLst>
                <a:gd name="T0" fmla="*/ 0 w 330"/>
                <a:gd name="T1" fmla="*/ 0 h 160"/>
                <a:gd name="T2" fmla="*/ 0 w 330"/>
                <a:gd name="T3" fmla="*/ 0 h 160"/>
                <a:gd name="T4" fmla="*/ 0 w 330"/>
                <a:gd name="T5" fmla="*/ 0 h 160"/>
                <a:gd name="T6" fmla="*/ 0 w 330"/>
                <a:gd name="T7" fmla="*/ 0 h 160"/>
                <a:gd name="T8" fmla="*/ 0 w 330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"/>
                <a:gd name="T16" fmla="*/ 0 h 160"/>
                <a:gd name="T17" fmla="*/ 330 w 33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" h="160">
                  <a:moveTo>
                    <a:pt x="0" y="51"/>
                  </a:moveTo>
                  <a:lnTo>
                    <a:pt x="76" y="0"/>
                  </a:lnTo>
                  <a:lnTo>
                    <a:pt x="330" y="86"/>
                  </a:lnTo>
                  <a:lnTo>
                    <a:pt x="225" y="16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523"/>
            <p:cNvSpPr>
              <a:spLocks noEditPoints="1"/>
            </p:cNvSpPr>
            <p:nvPr/>
          </p:nvSpPr>
          <p:spPr bwMode="auto">
            <a:xfrm>
              <a:off x="3015" y="1198"/>
              <a:ext cx="116" cy="59"/>
            </a:xfrm>
            <a:custGeom>
              <a:avLst/>
              <a:gdLst>
                <a:gd name="T0" fmla="*/ 0 w 348"/>
                <a:gd name="T1" fmla="*/ 0 h 178"/>
                <a:gd name="T2" fmla="*/ 0 w 348"/>
                <a:gd name="T3" fmla="*/ 0 h 178"/>
                <a:gd name="T4" fmla="*/ 0 w 348"/>
                <a:gd name="T5" fmla="*/ 0 h 178"/>
                <a:gd name="T6" fmla="*/ 0 w 348"/>
                <a:gd name="T7" fmla="*/ 0 h 178"/>
                <a:gd name="T8" fmla="*/ 0 w 348"/>
                <a:gd name="T9" fmla="*/ 0 h 178"/>
                <a:gd name="T10" fmla="*/ 0 w 348"/>
                <a:gd name="T11" fmla="*/ 0 h 178"/>
                <a:gd name="T12" fmla="*/ 0 w 348"/>
                <a:gd name="T13" fmla="*/ 0 h 178"/>
                <a:gd name="T14" fmla="*/ 0 w 348"/>
                <a:gd name="T15" fmla="*/ 0 h 178"/>
                <a:gd name="T16" fmla="*/ 0 w 348"/>
                <a:gd name="T17" fmla="*/ 0 h 178"/>
                <a:gd name="T18" fmla="*/ 0 w 348"/>
                <a:gd name="T19" fmla="*/ 0 h 178"/>
                <a:gd name="T20" fmla="*/ 0 w 348"/>
                <a:gd name="T21" fmla="*/ 0 h 178"/>
                <a:gd name="T22" fmla="*/ 0 w 348"/>
                <a:gd name="T23" fmla="*/ 0 h 178"/>
                <a:gd name="T24" fmla="*/ 0 w 348"/>
                <a:gd name="T25" fmla="*/ 0 h 178"/>
                <a:gd name="T26" fmla="*/ 0 w 348"/>
                <a:gd name="T27" fmla="*/ 0 h 178"/>
                <a:gd name="T28" fmla="*/ 0 w 348"/>
                <a:gd name="T29" fmla="*/ 0 h 178"/>
                <a:gd name="T30" fmla="*/ 0 w 348"/>
                <a:gd name="T31" fmla="*/ 0 h 178"/>
                <a:gd name="T32" fmla="*/ 0 w 348"/>
                <a:gd name="T33" fmla="*/ 0 h 178"/>
                <a:gd name="T34" fmla="*/ 0 w 348"/>
                <a:gd name="T35" fmla="*/ 0 h 178"/>
                <a:gd name="T36" fmla="*/ 0 w 348"/>
                <a:gd name="T37" fmla="*/ 0 h 178"/>
                <a:gd name="T38" fmla="*/ 0 w 348"/>
                <a:gd name="T39" fmla="*/ 0 h 178"/>
                <a:gd name="T40" fmla="*/ 0 w 348"/>
                <a:gd name="T41" fmla="*/ 0 h 178"/>
                <a:gd name="T42" fmla="*/ 0 w 348"/>
                <a:gd name="T43" fmla="*/ 0 h 178"/>
                <a:gd name="T44" fmla="*/ 0 w 348"/>
                <a:gd name="T45" fmla="*/ 0 h 178"/>
                <a:gd name="T46" fmla="*/ 0 w 348"/>
                <a:gd name="T47" fmla="*/ 0 h 178"/>
                <a:gd name="T48" fmla="*/ 0 w 348"/>
                <a:gd name="T49" fmla="*/ 0 h 178"/>
                <a:gd name="T50" fmla="*/ 0 w 348"/>
                <a:gd name="T51" fmla="*/ 0 h 178"/>
                <a:gd name="T52" fmla="*/ 0 w 348"/>
                <a:gd name="T53" fmla="*/ 0 h 178"/>
                <a:gd name="T54" fmla="*/ 0 w 348"/>
                <a:gd name="T55" fmla="*/ 0 h 178"/>
                <a:gd name="T56" fmla="*/ 0 w 348"/>
                <a:gd name="T57" fmla="*/ 0 h 178"/>
                <a:gd name="T58" fmla="*/ 0 w 348"/>
                <a:gd name="T59" fmla="*/ 0 h 178"/>
                <a:gd name="T60" fmla="*/ 0 w 348"/>
                <a:gd name="T61" fmla="*/ 0 h 178"/>
                <a:gd name="T62" fmla="*/ 0 w 348"/>
                <a:gd name="T63" fmla="*/ 0 h 178"/>
                <a:gd name="T64" fmla="*/ 0 w 348"/>
                <a:gd name="T65" fmla="*/ 0 h 178"/>
                <a:gd name="T66" fmla="*/ 0 w 348"/>
                <a:gd name="T67" fmla="*/ 0 h 178"/>
                <a:gd name="T68" fmla="*/ 0 w 348"/>
                <a:gd name="T69" fmla="*/ 0 h 1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178"/>
                <a:gd name="T107" fmla="*/ 348 w 348"/>
                <a:gd name="T108" fmla="*/ 178 h 1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178">
                  <a:moveTo>
                    <a:pt x="80" y="2"/>
                  </a:moveTo>
                  <a:lnTo>
                    <a:pt x="4" y="52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4" y="66"/>
                  </a:lnTo>
                  <a:lnTo>
                    <a:pt x="5" y="68"/>
                  </a:lnTo>
                  <a:lnTo>
                    <a:pt x="230" y="177"/>
                  </a:lnTo>
                  <a:lnTo>
                    <a:pt x="233" y="178"/>
                  </a:lnTo>
                  <a:lnTo>
                    <a:pt x="236" y="178"/>
                  </a:lnTo>
                  <a:lnTo>
                    <a:pt x="237" y="178"/>
                  </a:lnTo>
                  <a:lnTo>
                    <a:pt x="239" y="177"/>
                  </a:lnTo>
                  <a:lnTo>
                    <a:pt x="344" y="103"/>
                  </a:lnTo>
                  <a:lnTo>
                    <a:pt x="347" y="101"/>
                  </a:lnTo>
                  <a:lnTo>
                    <a:pt x="348" y="99"/>
                  </a:lnTo>
                  <a:lnTo>
                    <a:pt x="348" y="96"/>
                  </a:lnTo>
                  <a:lnTo>
                    <a:pt x="348" y="94"/>
                  </a:lnTo>
                  <a:lnTo>
                    <a:pt x="348" y="92"/>
                  </a:lnTo>
                  <a:lnTo>
                    <a:pt x="347" y="90"/>
                  </a:lnTo>
                  <a:lnTo>
                    <a:pt x="344" y="88"/>
                  </a:lnTo>
                  <a:lnTo>
                    <a:pt x="343" y="87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3" y="0"/>
                  </a:lnTo>
                  <a:lnTo>
                    <a:pt x="80" y="2"/>
                  </a:lnTo>
                  <a:close/>
                  <a:moveTo>
                    <a:pt x="87" y="19"/>
                  </a:moveTo>
                  <a:lnTo>
                    <a:pt x="90" y="20"/>
                  </a:lnTo>
                  <a:lnTo>
                    <a:pt x="98" y="22"/>
                  </a:lnTo>
                  <a:lnTo>
                    <a:pt x="109" y="26"/>
                  </a:lnTo>
                  <a:lnTo>
                    <a:pt x="123" y="30"/>
                  </a:lnTo>
                  <a:lnTo>
                    <a:pt x="138" y="37"/>
                  </a:lnTo>
                  <a:lnTo>
                    <a:pt x="157" y="42"/>
                  </a:lnTo>
                  <a:lnTo>
                    <a:pt x="176" y="48"/>
                  </a:lnTo>
                  <a:lnTo>
                    <a:pt x="195" y="56"/>
                  </a:lnTo>
                  <a:lnTo>
                    <a:pt x="216" y="63"/>
                  </a:lnTo>
                  <a:lnTo>
                    <a:pt x="236" y="69"/>
                  </a:lnTo>
                  <a:lnTo>
                    <a:pt x="255" y="76"/>
                  </a:lnTo>
                  <a:lnTo>
                    <a:pt x="272" y="82"/>
                  </a:lnTo>
                  <a:lnTo>
                    <a:pt x="289" y="87"/>
                  </a:lnTo>
                  <a:lnTo>
                    <a:pt x="302" y="92"/>
                  </a:lnTo>
                  <a:lnTo>
                    <a:pt x="312" y="96"/>
                  </a:lnTo>
                  <a:lnTo>
                    <a:pt x="320" y="99"/>
                  </a:lnTo>
                  <a:lnTo>
                    <a:pt x="311" y="105"/>
                  </a:lnTo>
                  <a:lnTo>
                    <a:pt x="298" y="113"/>
                  </a:lnTo>
                  <a:lnTo>
                    <a:pt x="285" y="122"/>
                  </a:lnTo>
                  <a:lnTo>
                    <a:pt x="270" y="133"/>
                  </a:lnTo>
                  <a:lnTo>
                    <a:pt x="258" y="142"/>
                  </a:lnTo>
                  <a:lnTo>
                    <a:pt x="246" y="149"/>
                  </a:lnTo>
                  <a:lnTo>
                    <a:pt x="238" y="155"/>
                  </a:lnTo>
                  <a:lnTo>
                    <a:pt x="233" y="158"/>
                  </a:lnTo>
                  <a:lnTo>
                    <a:pt x="223" y="153"/>
                  </a:lnTo>
                  <a:lnTo>
                    <a:pt x="201" y="143"/>
                  </a:lnTo>
                  <a:lnTo>
                    <a:pt x="171" y="129"/>
                  </a:lnTo>
                  <a:lnTo>
                    <a:pt x="136" y="112"/>
                  </a:lnTo>
                  <a:lnTo>
                    <a:pt x="101" y="95"/>
                  </a:lnTo>
                  <a:lnTo>
                    <a:pt x="68" y="78"/>
                  </a:lnTo>
                  <a:lnTo>
                    <a:pt x="43" y="66"/>
                  </a:lnTo>
                  <a:lnTo>
                    <a:pt x="27" y="59"/>
                  </a:lnTo>
                  <a:lnTo>
                    <a:pt x="35" y="54"/>
                  </a:lnTo>
                  <a:lnTo>
                    <a:pt x="43" y="48"/>
                  </a:lnTo>
                  <a:lnTo>
                    <a:pt x="52" y="42"/>
                  </a:lnTo>
                  <a:lnTo>
                    <a:pt x="61" y="35"/>
                  </a:lnTo>
                  <a:lnTo>
                    <a:pt x="70" y="30"/>
                  </a:lnTo>
                  <a:lnTo>
                    <a:pt x="78" y="25"/>
                  </a:lnTo>
                  <a:lnTo>
                    <a:pt x="83" y="21"/>
                  </a:lnTo>
                  <a:lnTo>
                    <a:pt x="8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524"/>
            <p:cNvSpPr>
              <a:spLocks/>
            </p:cNvSpPr>
            <p:nvPr/>
          </p:nvSpPr>
          <p:spPr bwMode="auto">
            <a:xfrm>
              <a:off x="3063" y="1150"/>
              <a:ext cx="186" cy="33"/>
            </a:xfrm>
            <a:custGeom>
              <a:avLst/>
              <a:gdLst>
                <a:gd name="T0" fmla="*/ 0 w 558"/>
                <a:gd name="T1" fmla="*/ 0 h 98"/>
                <a:gd name="T2" fmla="*/ 0 w 558"/>
                <a:gd name="T3" fmla="*/ 0 h 98"/>
                <a:gd name="T4" fmla="*/ 0 w 558"/>
                <a:gd name="T5" fmla="*/ 0 h 98"/>
                <a:gd name="T6" fmla="*/ 0 w 558"/>
                <a:gd name="T7" fmla="*/ 0 h 98"/>
                <a:gd name="T8" fmla="*/ 0 w 558"/>
                <a:gd name="T9" fmla="*/ 0 h 98"/>
                <a:gd name="T10" fmla="*/ 0 w 558"/>
                <a:gd name="T11" fmla="*/ 0 h 98"/>
                <a:gd name="T12" fmla="*/ 0 w 558"/>
                <a:gd name="T13" fmla="*/ 0 h 98"/>
                <a:gd name="T14" fmla="*/ 0 w 558"/>
                <a:gd name="T15" fmla="*/ 0 h 98"/>
                <a:gd name="T16" fmla="*/ 0 w 558"/>
                <a:gd name="T17" fmla="*/ 0 h 98"/>
                <a:gd name="T18" fmla="*/ 0 w 558"/>
                <a:gd name="T19" fmla="*/ 0 h 98"/>
                <a:gd name="T20" fmla="*/ 0 w 558"/>
                <a:gd name="T21" fmla="*/ 0 h 98"/>
                <a:gd name="T22" fmla="*/ 0 w 558"/>
                <a:gd name="T23" fmla="*/ 0 h 98"/>
                <a:gd name="T24" fmla="*/ 0 w 558"/>
                <a:gd name="T25" fmla="*/ 0 h 98"/>
                <a:gd name="T26" fmla="*/ 0 w 558"/>
                <a:gd name="T27" fmla="*/ 0 h 98"/>
                <a:gd name="T28" fmla="*/ 0 w 558"/>
                <a:gd name="T29" fmla="*/ 0 h 98"/>
                <a:gd name="T30" fmla="*/ 0 w 558"/>
                <a:gd name="T31" fmla="*/ 0 h 98"/>
                <a:gd name="T32" fmla="*/ 0 w 558"/>
                <a:gd name="T33" fmla="*/ 0 h 98"/>
                <a:gd name="T34" fmla="*/ 0 w 558"/>
                <a:gd name="T35" fmla="*/ 0 h 98"/>
                <a:gd name="T36" fmla="*/ 0 w 558"/>
                <a:gd name="T37" fmla="*/ 0 h 98"/>
                <a:gd name="T38" fmla="*/ 0 w 558"/>
                <a:gd name="T39" fmla="*/ 0 h 98"/>
                <a:gd name="T40" fmla="*/ 0 w 558"/>
                <a:gd name="T41" fmla="*/ 0 h 98"/>
                <a:gd name="T42" fmla="*/ 0 w 558"/>
                <a:gd name="T43" fmla="*/ 0 h 98"/>
                <a:gd name="T44" fmla="*/ 0 w 558"/>
                <a:gd name="T45" fmla="*/ 0 h 98"/>
                <a:gd name="T46" fmla="*/ 0 w 558"/>
                <a:gd name="T47" fmla="*/ 0 h 98"/>
                <a:gd name="T48" fmla="*/ 0 w 558"/>
                <a:gd name="T49" fmla="*/ 0 h 98"/>
                <a:gd name="T50" fmla="*/ 0 w 558"/>
                <a:gd name="T51" fmla="*/ 0 h 98"/>
                <a:gd name="T52" fmla="*/ 0 w 558"/>
                <a:gd name="T53" fmla="*/ 0 h 98"/>
                <a:gd name="T54" fmla="*/ 0 w 558"/>
                <a:gd name="T55" fmla="*/ 0 h 98"/>
                <a:gd name="T56" fmla="*/ 0 w 558"/>
                <a:gd name="T57" fmla="*/ 0 h 98"/>
                <a:gd name="T58" fmla="*/ 0 w 558"/>
                <a:gd name="T59" fmla="*/ 0 h 98"/>
                <a:gd name="T60" fmla="*/ 0 w 558"/>
                <a:gd name="T61" fmla="*/ 0 h 98"/>
                <a:gd name="T62" fmla="*/ 0 w 558"/>
                <a:gd name="T63" fmla="*/ 0 h 98"/>
                <a:gd name="T64" fmla="*/ 0 w 558"/>
                <a:gd name="T65" fmla="*/ 0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8"/>
                <a:gd name="T100" fmla="*/ 0 h 98"/>
                <a:gd name="T101" fmla="*/ 558 w 558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8" h="98">
                  <a:moveTo>
                    <a:pt x="353" y="80"/>
                  </a:moveTo>
                  <a:lnTo>
                    <a:pt x="348" y="79"/>
                  </a:lnTo>
                  <a:lnTo>
                    <a:pt x="336" y="78"/>
                  </a:lnTo>
                  <a:lnTo>
                    <a:pt x="319" y="74"/>
                  </a:lnTo>
                  <a:lnTo>
                    <a:pt x="296" y="70"/>
                  </a:lnTo>
                  <a:lnTo>
                    <a:pt x="270" y="65"/>
                  </a:lnTo>
                  <a:lnTo>
                    <a:pt x="240" y="60"/>
                  </a:lnTo>
                  <a:lnTo>
                    <a:pt x="209" y="54"/>
                  </a:lnTo>
                  <a:lnTo>
                    <a:pt x="177" y="48"/>
                  </a:lnTo>
                  <a:lnTo>
                    <a:pt x="145" y="41"/>
                  </a:lnTo>
                  <a:lnTo>
                    <a:pt x="112" y="36"/>
                  </a:lnTo>
                  <a:lnTo>
                    <a:pt x="84" y="31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8" y="18"/>
                  </a:lnTo>
                  <a:lnTo>
                    <a:pt x="7" y="17"/>
                  </a:lnTo>
                  <a:lnTo>
                    <a:pt x="3" y="15"/>
                  </a:lnTo>
                  <a:lnTo>
                    <a:pt x="0" y="32"/>
                  </a:lnTo>
                  <a:lnTo>
                    <a:pt x="352" y="98"/>
                  </a:lnTo>
                  <a:lnTo>
                    <a:pt x="353" y="98"/>
                  </a:lnTo>
                  <a:lnTo>
                    <a:pt x="354" y="98"/>
                  </a:lnTo>
                  <a:lnTo>
                    <a:pt x="356" y="98"/>
                  </a:lnTo>
                  <a:lnTo>
                    <a:pt x="357" y="98"/>
                  </a:lnTo>
                  <a:lnTo>
                    <a:pt x="558" y="15"/>
                  </a:lnTo>
                  <a:lnTo>
                    <a:pt x="551" y="0"/>
                  </a:lnTo>
                  <a:lnTo>
                    <a:pt x="544" y="4"/>
                  </a:lnTo>
                  <a:lnTo>
                    <a:pt x="522" y="13"/>
                  </a:lnTo>
                  <a:lnTo>
                    <a:pt x="490" y="25"/>
                  </a:lnTo>
                  <a:lnTo>
                    <a:pt x="454" y="40"/>
                  </a:lnTo>
                  <a:lnTo>
                    <a:pt x="418" y="54"/>
                  </a:lnTo>
                  <a:lnTo>
                    <a:pt x="387" y="67"/>
                  </a:lnTo>
                  <a:lnTo>
                    <a:pt x="364" y="76"/>
                  </a:lnTo>
                  <a:lnTo>
                    <a:pt x="353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" name="Group 499"/>
          <p:cNvGrpSpPr>
            <a:grpSpLocks noChangeAspect="1"/>
          </p:cNvGrpSpPr>
          <p:nvPr/>
        </p:nvGrpSpPr>
        <p:grpSpPr bwMode="auto">
          <a:xfrm>
            <a:off x="3255533" y="910617"/>
            <a:ext cx="424489" cy="424489"/>
            <a:chOff x="2933" y="912"/>
            <a:chExt cx="430" cy="430"/>
          </a:xfrm>
        </p:grpSpPr>
        <p:sp>
          <p:nvSpPr>
            <p:cNvPr id="138" name="AutoShape 500"/>
            <p:cNvSpPr>
              <a:spLocks noChangeAspect="1" noChangeArrowheads="1" noTextEdit="1"/>
            </p:cNvSpPr>
            <p:nvPr/>
          </p:nvSpPr>
          <p:spPr bwMode="auto">
            <a:xfrm>
              <a:off x="2933" y="912"/>
              <a:ext cx="43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501"/>
            <p:cNvSpPr>
              <a:spLocks/>
            </p:cNvSpPr>
            <p:nvPr/>
          </p:nvSpPr>
          <p:spPr bwMode="auto">
            <a:xfrm>
              <a:off x="2933" y="1208"/>
              <a:ext cx="134" cy="134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0 h 403"/>
                <a:gd name="T4" fmla="*/ 0 w 403"/>
                <a:gd name="T5" fmla="*/ 0 h 403"/>
                <a:gd name="T6" fmla="*/ 0 w 403"/>
                <a:gd name="T7" fmla="*/ 0 h 403"/>
                <a:gd name="T8" fmla="*/ 0 w 403"/>
                <a:gd name="T9" fmla="*/ 0 h 403"/>
                <a:gd name="T10" fmla="*/ 0 w 403"/>
                <a:gd name="T11" fmla="*/ 0 h 403"/>
                <a:gd name="T12" fmla="*/ 0 w 403"/>
                <a:gd name="T13" fmla="*/ 0 h 403"/>
                <a:gd name="T14" fmla="*/ 0 w 403"/>
                <a:gd name="T15" fmla="*/ 0 h 403"/>
                <a:gd name="T16" fmla="*/ 0 w 403"/>
                <a:gd name="T17" fmla="*/ 0 h 403"/>
                <a:gd name="T18" fmla="*/ 0 w 403"/>
                <a:gd name="T19" fmla="*/ 0 h 403"/>
                <a:gd name="T20" fmla="*/ 0 w 403"/>
                <a:gd name="T21" fmla="*/ 0 h 403"/>
                <a:gd name="T22" fmla="*/ 0 w 403"/>
                <a:gd name="T23" fmla="*/ 0 h 403"/>
                <a:gd name="T24" fmla="*/ 0 w 403"/>
                <a:gd name="T25" fmla="*/ 0 h 403"/>
                <a:gd name="T26" fmla="*/ 0 w 403"/>
                <a:gd name="T27" fmla="*/ 0 h 403"/>
                <a:gd name="T28" fmla="*/ 0 w 403"/>
                <a:gd name="T29" fmla="*/ 0 h 403"/>
                <a:gd name="T30" fmla="*/ 0 w 403"/>
                <a:gd name="T31" fmla="*/ 0 h 403"/>
                <a:gd name="T32" fmla="*/ 0 w 403"/>
                <a:gd name="T33" fmla="*/ 0 h 403"/>
                <a:gd name="T34" fmla="*/ 0 w 403"/>
                <a:gd name="T35" fmla="*/ 0 h 403"/>
                <a:gd name="T36" fmla="*/ 0 w 403"/>
                <a:gd name="T37" fmla="*/ 0 h 403"/>
                <a:gd name="T38" fmla="*/ 0 w 403"/>
                <a:gd name="T39" fmla="*/ 0 h 403"/>
                <a:gd name="T40" fmla="*/ 0 w 403"/>
                <a:gd name="T41" fmla="*/ 0 h 403"/>
                <a:gd name="T42" fmla="*/ 0 w 403"/>
                <a:gd name="T43" fmla="*/ 0 h 403"/>
                <a:gd name="T44" fmla="*/ 0 w 403"/>
                <a:gd name="T45" fmla="*/ 0 h 403"/>
                <a:gd name="T46" fmla="*/ 0 w 403"/>
                <a:gd name="T47" fmla="*/ 0 h 403"/>
                <a:gd name="T48" fmla="*/ 0 w 403"/>
                <a:gd name="T49" fmla="*/ 0 h 403"/>
                <a:gd name="T50" fmla="*/ 0 w 403"/>
                <a:gd name="T51" fmla="*/ 0 h 403"/>
                <a:gd name="T52" fmla="*/ 0 w 403"/>
                <a:gd name="T53" fmla="*/ 0 h 403"/>
                <a:gd name="T54" fmla="*/ 0 w 403"/>
                <a:gd name="T55" fmla="*/ 0 h 403"/>
                <a:gd name="T56" fmla="*/ 0 w 403"/>
                <a:gd name="T57" fmla="*/ 0 h 403"/>
                <a:gd name="T58" fmla="*/ 0 w 403"/>
                <a:gd name="T59" fmla="*/ 0 h 403"/>
                <a:gd name="T60" fmla="*/ 0 w 403"/>
                <a:gd name="T61" fmla="*/ 0 h 403"/>
                <a:gd name="T62" fmla="*/ 0 w 403"/>
                <a:gd name="T63" fmla="*/ 0 h 403"/>
                <a:gd name="T64" fmla="*/ 0 w 403"/>
                <a:gd name="T65" fmla="*/ 0 h 4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3"/>
                <a:gd name="T100" fmla="*/ 0 h 403"/>
                <a:gd name="T101" fmla="*/ 403 w 403"/>
                <a:gd name="T102" fmla="*/ 403 h 4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3" h="403">
                  <a:moveTo>
                    <a:pt x="403" y="201"/>
                  </a:moveTo>
                  <a:lnTo>
                    <a:pt x="399" y="241"/>
                  </a:lnTo>
                  <a:lnTo>
                    <a:pt x="387" y="280"/>
                  </a:lnTo>
                  <a:lnTo>
                    <a:pt x="369" y="314"/>
                  </a:lnTo>
                  <a:lnTo>
                    <a:pt x="345" y="343"/>
                  </a:lnTo>
                  <a:lnTo>
                    <a:pt x="315" y="368"/>
                  </a:lnTo>
                  <a:lnTo>
                    <a:pt x="281" y="387"/>
                  </a:lnTo>
                  <a:lnTo>
                    <a:pt x="242" y="399"/>
                  </a:lnTo>
                  <a:lnTo>
                    <a:pt x="202" y="403"/>
                  </a:lnTo>
                  <a:lnTo>
                    <a:pt x="162" y="399"/>
                  </a:lnTo>
                  <a:lnTo>
                    <a:pt x="123" y="387"/>
                  </a:lnTo>
                  <a:lnTo>
                    <a:pt x="89" y="368"/>
                  </a:lnTo>
                  <a:lnTo>
                    <a:pt x="60" y="343"/>
                  </a:lnTo>
                  <a:lnTo>
                    <a:pt x="35" y="314"/>
                  </a:lnTo>
                  <a:lnTo>
                    <a:pt x="16" y="280"/>
                  </a:lnTo>
                  <a:lnTo>
                    <a:pt x="4" y="241"/>
                  </a:lnTo>
                  <a:lnTo>
                    <a:pt x="0" y="201"/>
                  </a:lnTo>
                  <a:lnTo>
                    <a:pt x="4" y="161"/>
                  </a:lnTo>
                  <a:lnTo>
                    <a:pt x="16" y="122"/>
                  </a:lnTo>
                  <a:lnTo>
                    <a:pt x="35" y="88"/>
                  </a:lnTo>
                  <a:lnTo>
                    <a:pt x="60" y="58"/>
                  </a:lnTo>
                  <a:lnTo>
                    <a:pt x="89" y="34"/>
                  </a:lnTo>
                  <a:lnTo>
                    <a:pt x="123" y="16"/>
                  </a:lnTo>
                  <a:lnTo>
                    <a:pt x="162" y="4"/>
                  </a:lnTo>
                  <a:lnTo>
                    <a:pt x="202" y="0"/>
                  </a:lnTo>
                  <a:lnTo>
                    <a:pt x="242" y="4"/>
                  </a:lnTo>
                  <a:lnTo>
                    <a:pt x="281" y="16"/>
                  </a:lnTo>
                  <a:lnTo>
                    <a:pt x="315" y="34"/>
                  </a:lnTo>
                  <a:lnTo>
                    <a:pt x="345" y="58"/>
                  </a:lnTo>
                  <a:lnTo>
                    <a:pt x="369" y="88"/>
                  </a:lnTo>
                  <a:lnTo>
                    <a:pt x="387" y="122"/>
                  </a:lnTo>
                  <a:lnTo>
                    <a:pt x="399" y="161"/>
                  </a:lnTo>
                  <a:lnTo>
                    <a:pt x="403" y="20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502"/>
            <p:cNvSpPr>
              <a:spLocks/>
            </p:cNvSpPr>
            <p:nvPr/>
          </p:nvSpPr>
          <p:spPr bwMode="auto">
            <a:xfrm>
              <a:off x="3261" y="961"/>
              <a:ext cx="102" cy="102"/>
            </a:xfrm>
            <a:custGeom>
              <a:avLst/>
              <a:gdLst>
                <a:gd name="T0" fmla="*/ 0 w 306"/>
                <a:gd name="T1" fmla="*/ 0 h 306"/>
                <a:gd name="T2" fmla="*/ 0 w 306"/>
                <a:gd name="T3" fmla="*/ 0 h 306"/>
                <a:gd name="T4" fmla="*/ 0 w 306"/>
                <a:gd name="T5" fmla="*/ 0 h 306"/>
                <a:gd name="T6" fmla="*/ 0 w 306"/>
                <a:gd name="T7" fmla="*/ 0 h 306"/>
                <a:gd name="T8" fmla="*/ 0 w 306"/>
                <a:gd name="T9" fmla="*/ 0 h 306"/>
                <a:gd name="T10" fmla="*/ 0 w 306"/>
                <a:gd name="T11" fmla="*/ 0 h 306"/>
                <a:gd name="T12" fmla="*/ 0 w 306"/>
                <a:gd name="T13" fmla="*/ 0 h 306"/>
                <a:gd name="T14" fmla="*/ 0 w 306"/>
                <a:gd name="T15" fmla="*/ 0 h 306"/>
                <a:gd name="T16" fmla="*/ 0 w 306"/>
                <a:gd name="T17" fmla="*/ 0 h 306"/>
                <a:gd name="T18" fmla="*/ 0 w 306"/>
                <a:gd name="T19" fmla="*/ 0 h 306"/>
                <a:gd name="T20" fmla="*/ 0 w 306"/>
                <a:gd name="T21" fmla="*/ 0 h 306"/>
                <a:gd name="T22" fmla="*/ 0 w 306"/>
                <a:gd name="T23" fmla="*/ 0 h 306"/>
                <a:gd name="T24" fmla="*/ 0 w 306"/>
                <a:gd name="T25" fmla="*/ 0 h 306"/>
                <a:gd name="T26" fmla="*/ 0 w 306"/>
                <a:gd name="T27" fmla="*/ 0 h 306"/>
                <a:gd name="T28" fmla="*/ 0 w 306"/>
                <a:gd name="T29" fmla="*/ 0 h 306"/>
                <a:gd name="T30" fmla="*/ 0 w 306"/>
                <a:gd name="T31" fmla="*/ 0 h 306"/>
                <a:gd name="T32" fmla="*/ 0 w 306"/>
                <a:gd name="T33" fmla="*/ 0 h 306"/>
                <a:gd name="T34" fmla="*/ 0 w 306"/>
                <a:gd name="T35" fmla="*/ 0 h 306"/>
                <a:gd name="T36" fmla="*/ 0 w 306"/>
                <a:gd name="T37" fmla="*/ 0 h 306"/>
                <a:gd name="T38" fmla="*/ 0 w 306"/>
                <a:gd name="T39" fmla="*/ 0 h 306"/>
                <a:gd name="T40" fmla="*/ 0 w 306"/>
                <a:gd name="T41" fmla="*/ 0 h 306"/>
                <a:gd name="T42" fmla="*/ 0 w 306"/>
                <a:gd name="T43" fmla="*/ 0 h 306"/>
                <a:gd name="T44" fmla="*/ 0 w 306"/>
                <a:gd name="T45" fmla="*/ 0 h 306"/>
                <a:gd name="T46" fmla="*/ 0 w 306"/>
                <a:gd name="T47" fmla="*/ 0 h 306"/>
                <a:gd name="T48" fmla="*/ 0 w 306"/>
                <a:gd name="T49" fmla="*/ 0 h 306"/>
                <a:gd name="T50" fmla="*/ 0 w 306"/>
                <a:gd name="T51" fmla="*/ 0 h 306"/>
                <a:gd name="T52" fmla="*/ 0 w 306"/>
                <a:gd name="T53" fmla="*/ 0 h 306"/>
                <a:gd name="T54" fmla="*/ 0 w 306"/>
                <a:gd name="T55" fmla="*/ 0 h 306"/>
                <a:gd name="T56" fmla="*/ 0 w 306"/>
                <a:gd name="T57" fmla="*/ 0 h 306"/>
                <a:gd name="T58" fmla="*/ 0 w 306"/>
                <a:gd name="T59" fmla="*/ 0 h 306"/>
                <a:gd name="T60" fmla="*/ 0 w 306"/>
                <a:gd name="T61" fmla="*/ 0 h 306"/>
                <a:gd name="T62" fmla="*/ 0 w 306"/>
                <a:gd name="T63" fmla="*/ 0 h 306"/>
                <a:gd name="T64" fmla="*/ 0 w 306"/>
                <a:gd name="T65" fmla="*/ 0 h 3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6"/>
                <a:gd name="T100" fmla="*/ 0 h 306"/>
                <a:gd name="T101" fmla="*/ 306 w 306"/>
                <a:gd name="T102" fmla="*/ 306 h 3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6" h="306">
                  <a:moveTo>
                    <a:pt x="306" y="153"/>
                  </a:moveTo>
                  <a:lnTo>
                    <a:pt x="303" y="184"/>
                  </a:lnTo>
                  <a:lnTo>
                    <a:pt x="294" y="213"/>
                  </a:lnTo>
                  <a:lnTo>
                    <a:pt x="280" y="239"/>
                  </a:lnTo>
                  <a:lnTo>
                    <a:pt x="261" y="261"/>
                  </a:lnTo>
                  <a:lnTo>
                    <a:pt x="239" y="280"/>
                  </a:lnTo>
                  <a:lnTo>
                    <a:pt x="213" y="294"/>
                  </a:lnTo>
                  <a:lnTo>
                    <a:pt x="184" y="303"/>
                  </a:lnTo>
                  <a:lnTo>
                    <a:pt x="153" y="306"/>
                  </a:lnTo>
                  <a:lnTo>
                    <a:pt x="122" y="303"/>
                  </a:lnTo>
                  <a:lnTo>
                    <a:pt x="94" y="294"/>
                  </a:lnTo>
                  <a:lnTo>
                    <a:pt x="68" y="280"/>
                  </a:lnTo>
                  <a:lnTo>
                    <a:pt x="46" y="261"/>
                  </a:lnTo>
                  <a:lnTo>
                    <a:pt x="26" y="239"/>
                  </a:lnTo>
                  <a:lnTo>
                    <a:pt x="12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6" y="46"/>
                  </a:lnTo>
                  <a:lnTo>
                    <a:pt x="68" y="26"/>
                  </a:lnTo>
                  <a:lnTo>
                    <a:pt x="94" y="12"/>
                  </a:lnTo>
                  <a:lnTo>
                    <a:pt x="122" y="3"/>
                  </a:lnTo>
                  <a:lnTo>
                    <a:pt x="153" y="0"/>
                  </a:lnTo>
                  <a:lnTo>
                    <a:pt x="184" y="3"/>
                  </a:lnTo>
                  <a:lnTo>
                    <a:pt x="213" y="12"/>
                  </a:lnTo>
                  <a:lnTo>
                    <a:pt x="239" y="26"/>
                  </a:lnTo>
                  <a:lnTo>
                    <a:pt x="261" y="46"/>
                  </a:lnTo>
                  <a:lnTo>
                    <a:pt x="280" y="68"/>
                  </a:lnTo>
                  <a:lnTo>
                    <a:pt x="294" y="94"/>
                  </a:lnTo>
                  <a:lnTo>
                    <a:pt x="303" y="122"/>
                  </a:lnTo>
                  <a:lnTo>
                    <a:pt x="306" y="15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503"/>
            <p:cNvSpPr>
              <a:spLocks/>
            </p:cNvSpPr>
            <p:nvPr/>
          </p:nvSpPr>
          <p:spPr bwMode="auto">
            <a:xfrm>
              <a:off x="2945" y="934"/>
              <a:ext cx="393" cy="394"/>
            </a:xfrm>
            <a:custGeom>
              <a:avLst/>
              <a:gdLst>
                <a:gd name="T0" fmla="*/ 0 w 1181"/>
                <a:gd name="T1" fmla="*/ 0 h 1182"/>
                <a:gd name="T2" fmla="*/ 0 w 1181"/>
                <a:gd name="T3" fmla="*/ 0 h 1182"/>
                <a:gd name="T4" fmla="*/ 0 w 1181"/>
                <a:gd name="T5" fmla="*/ 0 h 1182"/>
                <a:gd name="T6" fmla="*/ 0 w 1181"/>
                <a:gd name="T7" fmla="*/ 0 h 1182"/>
                <a:gd name="T8" fmla="*/ 0 w 1181"/>
                <a:gd name="T9" fmla="*/ 0 h 1182"/>
                <a:gd name="T10" fmla="*/ 0 w 1181"/>
                <a:gd name="T11" fmla="*/ 0 h 1182"/>
                <a:gd name="T12" fmla="*/ 0 w 1181"/>
                <a:gd name="T13" fmla="*/ 0 h 1182"/>
                <a:gd name="T14" fmla="*/ 0 w 1181"/>
                <a:gd name="T15" fmla="*/ 0 h 1182"/>
                <a:gd name="T16" fmla="*/ 0 w 1181"/>
                <a:gd name="T17" fmla="*/ 0 h 1182"/>
                <a:gd name="T18" fmla="*/ 0 w 1181"/>
                <a:gd name="T19" fmla="*/ 0 h 1182"/>
                <a:gd name="T20" fmla="*/ 0 w 1181"/>
                <a:gd name="T21" fmla="*/ 0 h 1182"/>
                <a:gd name="T22" fmla="*/ 0 w 1181"/>
                <a:gd name="T23" fmla="*/ 0 h 1182"/>
                <a:gd name="T24" fmla="*/ 0 w 1181"/>
                <a:gd name="T25" fmla="*/ 0 h 1182"/>
                <a:gd name="T26" fmla="*/ 0 w 1181"/>
                <a:gd name="T27" fmla="*/ 0 h 1182"/>
                <a:gd name="T28" fmla="*/ 0 w 1181"/>
                <a:gd name="T29" fmla="*/ 0 h 1182"/>
                <a:gd name="T30" fmla="*/ 0 w 1181"/>
                <a:gd name="T31" fmla="*/ 0 h 1182"/>
                <a:gd name="T32" fmla="*/ 0 w 1181"/>
                <a:gd name="T33" fmla="*/ 0 h 1182"/>
                <a:gd name="T34" fmla="*/ 0 w 1181"/>
                <a:gd name="T35" fmla="*/ 0 h 1182"/>
                <a:gd name="T36" fmla="*/ 0 w 1181"/>
                <a:gd name="T37" fmla="*/ 0 h 1182"/>
                <a:gd name="T38" fmla="*/ 0 w 1181"/>
                <a:gd name="T39" fmla="*/ 0 h 1182"/>
                <a:gd name="T40" fmla="*/ 0 w 1181"/>
                <a:gd name="T41" fmla="*/ 0 h 1182"/>
                <a:gd name="T42" fmla="*/ 0 w 1181"/>
                <a:gd name="T43" fmla="*/ 0 h 1182"/>
                <a:gd name="T44" fmla="*/ 0 w 1181"/>
                <a:gd name="T45" fmla="*/ 0 h 1182"/>
                <a:gd name="T46" fmla="*/ 0 w 1181"/>
                <a:gd name="T47" fmla="*/ 0 h 1182"/>
                <a:gd name="T48" fmla="*/ 0 w 1181"/>
                <a:gd name="T49" fmla="*/ 0 h 1182"/>
                <a:gd name="T50" fmla="*/ 0 w 1181"/>
                <a:gd name="T51" fmla="*/ 0 h 1182"/>
                <a:gd name="T52" fmla="*/ 0 w 1181"/>
                <a:gd name="T53" fmla="*/ 0 h 1182"/>
                <a:gd name="T54" fmla="*/ 0 w 1181"/>
                <a:gd name="T55" fmla="*/ 0 h 1182"/>
                <a:gd name="T56" fmla="*/ 0 w 1181"/>
                <a:gd name="T57" fmla="*/ 0 h 1182"/>
                <a:gd name="T58" fmla="*/ 0 w 1181"/>
                <a:gd name="T59" fmla="*/ 0 h 1182"/>
                <a:gd name="T60" fmla="*/ 0 w 1181"/>
                <a:gd name="T61" fmla="*/ 0 h 1182"/>
                <a:gd name="T62" fmla="*/ 0 w 1181"/>
                <a:gd name="T63" fmla="*/ 0 h 1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81"/>
                <a:gd name="T97" fmla="*/ 0 h 1182"/>
                <a:gd name="T98" fmla="*/ 1181 w 1181"/>
                <a:gd name="T99" fmla="*/ 1182 h 1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81" h="1182">
                  <a:moveTo>
                    <a:pt x="1181" y="591"/>
                  </a:moveTo>
                  <a:lnTo>
                    <a:pt x="1179" y="652"/>
                  </a:lnTo>
                  <a:lnTo>
                    <a:pt x="1170" y="710"/>
                  </a:lnTo>
                  <a:lnTo>
                    <a:pt x="1155" y="767"/>
                  </a:lnTo>
                  <a:lnTo>
                    <a:pt x="1135" y="821"/>
                  </a:lnTo>
                  <a:lnTo>
                    <a:pt x="1110" y="872"/>
                  </a:lnTo>
                  <a:lnTo>
                    <a:pt x="1080" y="921"/>
                  </a:lnTo>
                  <a:lnTo>
                    <a:pt x="1046" y="967"/>
                  </a:lnTo>
                  <a:lnTo>
                    <a:pt x="1009" y="1008"/>
                  </a:lnTo>
                  <a:lnTo>
                    <a:pt x="966" y="1047"/>
                  </a:lnTo>
                  <a:lnTo>
                    <a:pt x="921" y="1081"/>
                  </a:lnTo>
                  <a:lnTo>
                    <a:pt x="872" y="1110"/>
                  </a:lnTo>
                  <a:lnTo>
                    <a:pt x="821" y="1135"/>
                  </a:lnTo>
                  <a:lnTo>
                    <a:pt x="767" y="1156"/>
                  </a:lnTo>
                  <a:lnTo>
                    <a:pt x="710" y="1170"/>
                  </a:lnTo>
                  <a:lnTo>
                    <a:pt x="651" y="1179"/>
                  </a:lnTo>
                  <a:lnTo>
                    <a:pt x="591" y="1182"/>
                  </a:lnTo>
                  <a:lnTo>
                    <a:pt x="530" y="1179"/>
                  </a:lnTo>
                  <a:lnTo>
                    <a:pt x="471" y="1170"/>
                  </a:lnTo>
                  <a:lnTo>
                    <a:pt x="414" y="1156"/>
                  </a:lnTo>
                  <a:lnTo>
                    <a:pt x="360" y="1135"/>
                  </a:lnTo>
                  <a:lnTo>
                    <a:pt x="310" y="1110"/>
                  </a:lnTo>
                  <a:lnTo>
                    <a:pt x="260" y="1081"/>
                  </a:lnTo>
                  <a:lnTo>
                    <a:pt x="215" y="1047"/>
                  </a:lnTo>
                  <a:lnTo>
                    <a:pt x="174" y="1008"/>
                  </a:lnTo>
                  <a:lnTo>
                    <a:pt x="135" y="967"/>
                  </a:lnTo>
                  <a:lnTo>
                    <a:pt x="101" y="921"/>
                  </a:lnTo>
                  <a:lnTo>
                    <a:pt x="71" y="872"/>
                  </a:lnTo>
                  <a:lnTo>
                    <a:pt x="47" y="821"/>
                  </a:lnTo>
                  <a:lnTo>
                    <a:pt x="26" y="767"/>
                  </a:lnTo>
                  <a:lnTo>
                    <a:pt x="12" y="710"/>
                  </a:lnTo>
                  <a:lnTo>
                    <a:pt x="3" y="652"/>
                  </a:lnTo>
                  <a:lnTo>
                    <a:pt x="0" y="591"/>
                  </a:lnTo>
                  <a:lnTo>
                    <a:pt x="3" y="530"/>
                  </a:lnTo>
                  <a:lnTo>
                    <a:pt x="12" y="472"/>
                  </a:lnTo>
                  <a:lnTo>
                    <a:pt x="26" y="415"/>
                  </a:lnTo>
                  <a:lnTo>
                    <a:pt x="47" y="360"/>
                  </a:lnTo>
                  <a:lnTo>
                    <a:pt x="71" y="310"/>
                  </a:lnTo>
                  <a:lnTo>
                    <a:pt x="101" y="261"/>
                  </a:lnTo>
                  <a:lnTo>
                    <a:pt x="135" y="215"/>
                  </a:lnTo>
                  <a:lnTo>
                    <a:pt x="174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10" y="72"/>
                  </a:lnTo>
                  <a:lnTo>
                    <a:pt x="360" y="47"/>
                  </a:lnTo>
                  <a:lnTo>
                    <a:pt x="414" y="26"/>
                  </a:lnTo>
                  <a:lnTo>
                    <a:pt x="471" y="12"/>
                  </a:lnTo>
                  <a:lnTo>
                    <a:pt x="530" y="3"/>
                  </a:lnTo>
                  <a:lnTo>
                    <a:pt x="591" y="0"/>
                  </a:lnTo>
                  <a:lnTo>
                    <a:pt x="651" y="3"/>
                  </a:lnTo>
                  <a:lnTo>
                    <a:pt x="710" y="12"/>
                  </a:lnTo>
                  <a:lnTo>
                    <a:pt x="767" y="26"/>
                  </a:lnTo>
                  <a:lnTo>
                    <a:pt x="821" y="47"/>
                  </a:lnTo>
                  <a:lnTo>
                    <a:pt x="872" y="72"/>
                  </a:lnTo>
                  <a:lnTo>
                    <a:pt x="921" y="101"/>
                  </a:lnTo>
                  <a:lnTo>
                    <a:pt x="966" y="135"/>
                  </a:lnTo>
                  <a:lnTo>
                    <a:pt x="1009" y="173"/>
                  </a:lnTo>
                  <a:lnTo>
                    <a:pt x="1046" y="215"/>
                  </a:lnTo>
                  <a:lnTo>
                    <a:pt x="1080" y="261"/>
                  </a:lnTo>
                  <a:lnTo>
                    <a:pt x="1110" y="310"/>
                  </a:lnTo>
                  <a:lnTo>
                    <a:pt x="1135" y="360"/>
                  </a:lnTo>
                  <a:lnTo>
                    <a:pt x="1155" y="415"/>
                  </a:lnTo>
                  <a:lnTo>
                    <a:pt x="1170" y="472"/>
                  </a:lnTo>
                  <a:lnTo>
                    <a:pt x="1179" y="530"/>
                  </a:lnTo>
                  <a:lnTo>
                    <a:pt x="1181" y="59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50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505"/>
            <p:cNvSpPr>
              <a:spLocks/>
            </p:cNvSpPr>
            <p:nvPr/>
          </p:nvSpPr>
          <p:spPr bwMode="auto">
            <a:xfrm>
              <a:off x="2979" y="964"/>
              <a:ext cx="308" cy="344"/>
            </a:xfrm>
            <a:custGeom>
              <a:avLst/>
              <a:gdLst>
                <a:gd name="T0" fmla="*/ 0 w 922"/>
                <a:gd name="T1" fmla="*/ 0 h 1032"/>
                <a:gd name="T2" fmla="*/ 0 w 922"/>
                <a:gd name="T3" fmla="*/ 0 h 1032"/>
                <a:gd name="T4" fmla="*/ 0 w 922"/>
                <a:gd name="T5" fmla="*/ 0 h 1032"/>
                <a:gd name="T6" fmla="*/ 0 w 922"/>
                <a:gd name="T7" fmla="*/ 0 h 1032"/>
                <a:gd name="T8" fmla="*/ 0 w 922"/>
                <a:gd name="T9" fmla="*/ 0 h 1032"/>
                <a:gd name="T10" fmla="*/ 0 w 922"/>
                <a:gd name="T11" fmla="*/ 0 h 1032"/>
                <a:gd name="T12" fmla="*/ 0 w 922"/>
                <a:gd name="T13" fmla="*/ 0 h 1032"/>
                <a:gd name="T14" fmla="*/ 0 w 922"/>
                <a:gd name="T15" fmla="*/ 0 h 1032"/>
                <a:gd name="T16" fmla="*/ 0 w 922"/>
                <a:gd name="T17" fmla="*/ 0 h 1032"/>
                <a:gd name="T18" fmla="*/ 0 w 922"/>
                <a:gd name="T19" fmla="*/ 0 h 1032"/>
                <a:gd name="T20" fmla="*/ 0 w 922"/>
                <a:gd name="T21" fmla="*/ 0 h 1032"/>
                <a:gd name="T22" fmla="*/ 0 w 922"/>
                <a:gd name="T23" fmla="*/ 0 h 1032"/>
                <a:gd name="T24" fmla="*/ 0 w 922"/>
                <a:gd name="T25" fmla="*/ 0 h 1032"/>
                <a:gd name="T26" fmla="*/ 0 w 922"/>
                <a:gd name="T27" fmla="*/ 0 h 1032"/>
                <a:gd name="T28" fmla="*/ 0 w 922"/>
                <a:gd name="T29" fmla="*/ 0 h 1032"/>
                <a:gd name="T30" fmla="*/ 0 w 922"/>
                <a:gd name="T31" fmla="*/ 0 h 1032"/>
                <a:gd name="T32" fmla="*/ 0 w 922"/>
                <a:gd name="T33" fmla="*/ 0 h 1032"/>
                <a:gd name="T34" fmla="*/ 0 w 922"/>
                <a:gd name="T35" fmla="*/ 0 h 1032"/>
                <a:gd name="T36" fmla="*/ 0 w 922"/>
                <a:gd name="T37" fmla="*/ 0 h 1032"/>
                <a:gd name="T38" fmla="*/ 0 w 922"/>
                <a:gd name="T39" fmla="*/ 0 h 1032"/>
                <a:gd name="T40" fmla="*/ 0 w 922"/>
                <a:gd name="T41" fmla="*/ 0 h 1032"/>
                <a:gd name="T42" fmla="*/ 0 w 922"/>
                <a:gd name="T43" fmla="*/ 0 h 1032"/>
                <a:gd name="T44" fmla="*/ 0 w 922"/>
                <a:gd name="T45" fmla="*/ 0 h 1032"/>
                <a:gd name="T46" fmla="*/ 0 w 922"/>
                <a:gd name="T47" fmla="*/ 0 h 1032"/>
                <a:gd name="T48" fmla="*/ 0 w 922"/>
                <a:gd name="T49" fmla="*/ 0 h 1032"/>
                <a:gd name="T50" fmla="*/ 0 w 922"/>
                <a:gd name="T51" fmla="*/ 0 h 1032"/>
                <a:gd name="T52" fmla="*/ 0 w 922"/>
                <a:gd name="T53" fmla="*/ 0 h 1032"/>
                <a:gd name="T54" fmla="*/ 0 w 922"/>
                <a:gd name="T55" fmla="*/ 0 h 1032"/>
                <a:gd name="T56" fmla="*/ 0 w 922"/>
                <a:gd name="T57" fmla="*/ 0 h 1032"/>
                <a:gd name="T58" fmla="*/ 0 w 922"/>
                <a:gd name="T59" fmla="*/ 0 h 1032"/>
                <a:gd name="T60" fmla="*/ 0 w 922"/>
                <a:gd name="T61" fmla="*/ 0 h 1032"/>
                <a:gd name="T62" fmla="*/ 0 w 922"/>
                <a:gd name="T63" fmla="*/ 0 h 1032"/>
                <a:gd name="T64" fmla="*/ 0 w 922"/>
                <a:gd name="T65" fmla="*/ 0 h 1032"/>
                <a:gd name="T66" fmla="*/ 0 w 922"/>
                <a:gd name="T67" fmla="*/ 0 h 1032"/>
                <a:gd name="T68" fmla="*/ 0 w 922"/>
                <a:gd name="T69" fmla="*/ 0 h 1032"/>
                <a:gd name="T70" fmla="*/ 0 w 922"/>
                <a:gd name="T71" fmla="*/ 0 h 1032"/>
                <a:gd name="T72" fmla="*/ 0 w 922"/>
                <a:gd name="T73" fmla="*/ 0 h 1032"/>
                <a:gd name="T74" fmla="*/ 0 w 922"/>
                <a:gd name="T75" fmla="*/ 0 h 1032"/>
                <a:gd name="T76" fmla="*/ 0 w 922"/>
                <a:gd name="T77" fmla="*/ 0 h 1032"/>
                <a:gd name="T78" fmla="*/ 0 w 922"/>
                <a:gd name="T79" fmla="*/ 0 h 1032"/>
                <a:gd name="T80" fmla="*/ 0 w 922"/>
                <a:gd name="T81" fmla="*/ 0 h 1032"/>
                <a:gd name="T82" fmla="*/ 0 w 922"/>
                <a:gd name="T83" fmla="*/ 0 h 1032"/>
                <a:gd name="T84" fmla="*/ 0 w 922"/>
                <a:gd name="T85" fmla="*/ 0 h 1032"/>
                <a:gd name="T86" fmla="*/ 0 w 922"/>
                <a:gd name="T87" fmla="*/ 0 h 1032"/>
                <a:gd name="T88" fmla="*/ 0 w 922"/>
                <a:gd name="T89" fmla="*/ 0 h 1032"/>
                <a:gd name="T90" fmla="*/ 0 w 922"/>
                <a:gd name="T91" fmla="*/ 0 h 10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2"/>
                <a:gd name="T139" fmla="*/ 0 h 1032"/>
                <a:gd name="T140" fmla="*/ 922 w 922"/>
                <a:gd name="T141" fmla="*/ 1032 h 10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2" h="1032">
                  <a:moveTo>
                    <a:pt x="885" y="112"/>
                  </a:moveTo>
                  <a:lnTo>
                    <a:pt x="787" y="80"/>
                  </a:lnTo>
                  <a:lnTo>
                    <a:pt x="782" y="68"/>
                  </a:lnTo>
                  <a:lnTo>
                    <a:pt x="774" y="59"/>
                  </a:lnTo>
                  <a:lnTo>
                    <a:pt x="765" y="52"/>
                  </a:lnTo>
                  <a:lnTo>
                    <a:pt x="753" y="46"/>
                  </a:lnTo>
                  <a:lnTo>
                    <a:pt x="621" y="2"/>
                  </a:lnTo>
                  <a:lnTo>
                    <a:pt x="616" y="1"/>
                  </a:lnTo>
                  <a:lnTo>
                    <a:pt x="610" y="0"/>
                  </a:lnTo>
                  <a:lnTo>
                    <a:pt x="604" y="0"/>
                  </a:lnTo>
                  <a:lnTo>
                    <a:pt x="598" y="0"/>
                  </a:lnTo>
                  <a:lnTo>
                    <a:pt x="180" y="44"/>
                  </a:lnTo>
                  <a:lnTo>
                    <a:pt x="169" y="45"/>
                  </a:lnTo>
                  <a:lnTo>
                    <a:pt x="160" y="49"/>
                  </a:lnTo>
                  <a:lnTo>
                    <a:pt x="152" y="54"/>
                  </a:lnTo>
                  <a:lnTo>
                    <a:pt x="146" y="61"/>
                  </a:lnTo>
                  <a:lnTo>
                    <a:pt x="139" y="70"/>
                  </a:lnTo>
                  <a:lnTo>
                    <a:pt x="136" y="77"/>
                  </a:lnTo>
                  <a:lnTo>
                    <a:pt x="133" y="88"/>
                  </a:lnTo>
                  <a:lnTo>
                    <a:pt x="132" y="98"/>
                  </a:lnTo>
                  <a:lnTo>
                    <a:pt x="132" y="515"/>
                  </a:lnTo>
                  <a:lnTo>
                    <a:pt x="133" y="526"/>
                  </a:lnTo>
                  <a:lnTo>
                    <a:pt x="136" y="535"/>
                  </a:lnTo>
                  <a:lnTo>
                    <a:pt x="139" y="542"/>
                  </a:lnTo>
                  <a:lnTo>
                    <a:pt x="145" y="550"/>
                  </a:lnTo>
                  <a:lnTo>
                    <a:pt x="151" y="557"/>
                  </a:lnTo>
                  <a:lnTo>
                    <a:pt x="159" y="563"/>
                  </a:lnTo>
                  <a:lnTo>
                    <a:pt x="168" y="567"/>
                  </a:lnTo>
                  <a:lnTo>
                    <a:pt x="177" y="570"/>
                  </a:lnTo>
                  <a:lnTo>
                    <a:pt x="199" y="572"/>
                  </a:lnTo>
                  <a:lnTo>
                    <a:pt x="198" y="575"/>
                  </a:lnTo>
                  <a:lnTo>
                    <a:pt x="198" y="577"/>
                  </a:lnTo>
                  <a:lnTo>
                    <a:pt x="198" y="579"/>
                  </a:lnTo>
                  <a:lnTo>
                    <a:pt x="198" y="581"/>
                  </a:lnTo>
                  <a:lnTo>
                    <a:pt x="198" y="618"/>
                  </a:lnTo>
                  <a:lnTo>
                    <a:pt x="193" y="616"/>
                  </a:lnTo>
                  <a:lnTo>
                    <a:pt x="187" y="616"/>
                  </a:lnTo>
                  <a:lnTo>
                    <a:pt x="181" y="616"/>
                  </a:lnTo>
                  <a:lnTo>
                    <a:pt x="176" y="618"/>
                  </a:lnTo>
                  <a:lnTo>
                    <a:pt x="171" y="618"/>
                  </a:lnTo>
                  <a:lnTo>
                    <a:pt x="165" y="620"/>
                  </a:lnTo>
                  <a:lnTo>
                    <a:pt x="161" y="623"/>
                  </a:lnTo>
                  <a:lnTo>
                    <a:pt x="156" y="625"/>
                  </a:lnTo>
                  <a:lnTo>
                    <a:pt x="24" y="713"/>
                  </a:lnTo>
                  <a:lnTo>
                    <a:pt x="14" y="721"/>
                  </a:lnTo>
                  <a:lnTo>
                    <a:pt x="6" y="731"/>
                  </a:lnTo>
                  <a:lnTo>
                    <a:pt x="1" y="744"/>
                  </a:lnTo>
                  <a:lnTo>
                    <a:pt x="0" y="757"/>
                  </a:lnTo>
                  <a:lnTo>
                    <a:pt x="0" y="801"/>
                  </a:lnTo>
                  <a:lnTo>
                    <a:pt x="1" y="816"/>
                  </a:lnTo>
                  <a:lnTo>
                    <a:pt x="7" y="829"/>
                  </a:lnTo>
                  <a:lnTo>
                    <a:pt x="15" y="839"/>
                  </a:lnTo>
                  <a:lnTo>
                    <a:pt x="25" y="848"/>
                  </a:lnTo>
                  <a:lnTo>
                    <a:pt x="312" y="1024"/>
                  </a:lnTo>
                  <a:lnTo>
                    <a:pt x="318" y="1028"/>
                  </a:lnTo>
                  <a:lnTo>
                    <a:pt x="326" y="1029"/>
                  </a:lnTo>
                  <a:lnTo>
                    <a:pt x="334" y="1032"/>
                  </a:lnTo>
                  <a:lnTo>
                    <a:pt x="342" y="1032"/>
                  </a:lnTo>
                  <a:lnTo>
                    <a:pt x="348" y="1031"/>
                  </a:lnTo>
                  <a:lnTo>
                    <a:pt x="356" y="1029"/>
                  </a:lnTo>
                  <a:lnTo>
                    <a:pt x="364" y="1027"/>
                  </a:lnTo>
                  <a:lnTo>
                    <a:pt x="370" y="1023"/>
                  </a:lnTo>
                  <a:lnTo>
                    <a:pt x="568" y="891"/>
                  </a:lnTo>
                  <a:lnTo>
                    <a:pt x="577" y="882"/>
                  </a:lnTo>
                  <a:lnTo>
                    <a:pt x="585" y="871"/>
                  </a:lnTo>
                  <a:lnTo>
                    <a:pt x="590" y="858"/>
                  </a:lnTo>
                  <a:lnTo>
                    <a:pt x="591" y="845"/>
                  </a:lnTo>
                  <a:lnTo>
                    <a:pt x="591" y="788"/>
                  </a:lnTo>
                  <a:lnTo>
                    <a:pt x="601" y="790"/>
                  </a:lnTo>
                  <a:lnTo>
                    <a:pt x="610" y="790"/>
                  </a:lnTo>
                  <a:lnTo>
                    <a:pt x="617" y="788"/>
                  </a:lnTo>
                  <a:lnTo>
                    <a:pt x="626" y="786"/>
                  </a:lnTo>
                  <a:lnTo>
                    <a:pt x="823" y="698"/>
                  </a:lnTo>
                  <a:lnTo>
                    <a:pt x="838" y="689"/>
                  </a:lnTo>
                  <a:lnTo>
                    <a:pt x="848" y="677"/>
                  </a:lnTo>
                  <a:lnTo>
                    <a:pt x="853" y="663"/>
                  </a:lnTo>
                  <a:lnTo>
                    <a:pt x="856" y="647"/>
                  </a:lnTo>
                  <a:lnTo>
                    <a:pt x="856" y="559"/>
                  </a:lnTo>
                  <a:lnTo>
                    <a:pt x="854" y="548"/>
                  </a:lnTo>
                  <a:lnTo>
                    <a:pt x="851" y="536"/>
                  </a:lnTo>
                  <a:lnTo>
                    <a:pt x="844" y="527"/>
                  </a:lnTo>
                  <a:lnTo>
                    <a:pt x="835" y="518"/>
                  </a:lnTo>
                  <a:lnTo>
                    <a:pt x="885" y="501"/>
                  </a:lnTo>
                  <a:lnTo>
                    <a:pt x="901" y="493"/>
                  </a:lnTo>
                  <a:lnTo>
                    <a:pt x="911" y="480"/>
                  </a:lnTo>
                  <a:lnTo>
                    <a:pt x="919" y="466"/>
                  </a:lnTo>
                  <a:lnTo>
                    <a:pt x="922" y="449"/>
                  </a:lnTo>
                  <a:lnTo>
                    <a:pt x="922" y="164"/>
                  </a:lnTo>
                  <a:lnTo>
                    <a:pt x="919" y="147"/>
                  </a:lnTo>
                  <a:lnTo>
                    <a:pt x="911" y="132"/>
                  </a:lnTo>
                  <a:lnTo>
                    <a:pt x="901" y="120"/>
                  </a:lnTo>
                  <a:lnTo>
                    <a:pt x="885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506"/>
            <p:cNvSpPr>
              <a:spLocks/>
            </p:cNvSpPr>
            <p:nvPr/>
          </p:nvSpPr>
          <p:spPr bwMode="auto">
            <a:xfrm>
              <a:off x="3251" y="912"/>
              <a:ext cx="42" cy="42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0 h 126"/>
                <a:gd name="T4" fmla="*/ 0 w 127"/>
                <a:gd name="T5" fmla="*/ 0 h 126"/>
                <a:gd name="T6" fmla="*/ 0 w 127"/>
                <a:gd name="T7" fmla="*/ 0 h 126"/>
                <a:gd name="T8" fmla="*/ 0 w 127"/>
                <a:gd name="T9" fmla="*/ 0 h 126"/>
                <a:gd name="T10" fmla="*/ 0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  <a:gd name="T16" fmla="*/ 0 w 127"/>
                <a:gd name="T17" fmla="*/ 0 h 126"/>
                <a:gd name="T18" fmla="*/ 0 w 127"/>
                <a:gd name="T19" fmla="*/ 0 h 126"/>
                <a:gd name="T20" fmla="*/ 0 w 127"/>
                <a:gd name="T21" fmla="*/ 0 h 126"/>
                <a:gd name="T22" fmla="*/ 0 w 127"/>
                <a:gd name="T23" fmla="*/ 0 h 126"/>
                <a:gd name="T24" fmla="*/ 0 w 127"/>
                <a:gd name="T25" fmla="*/ 0 h 126"/>
                <a:gd name="T26" fmla="*/ 0 w 127"/>
                <a:gd name="T27" fmla="*/ 0 h 126"/>
                <a:gd name="T28" fmla="*/ 0 w 127"/>
                <a:gd name="T29" fmla="*/ 0 h 126"/>
                <a:gd name="T30" fmla="*/ 0 w 127"/>
                <a:gd name="T31" fmla="*/ 0 h 126"/>
                <a:gd name="T32" fmla="*/ 0 w 127"/>
                <a:gd name="T33" fmla="*/ 0 h 126"/>
                <a:gd name="T34" fmla="*/ 0 w 127"/>
                <a:gd name="T35" fmla="*/ 0 h 126"/>
                <a:gd name="T36" fmla="*/ 0 w 127"/>
                <a:gd name="T37" fmla="*/ 0 h 126"/>
                <a:gd name="T38" fmla="*/ 0 w 127"/>
                <a:gd name="T39" fmla="*/ 0 h 126"/>
                <a:gd name="T40" fmla="*/ 0 w 127"/>
                <a:gd name="T41" fmla="*/ 0 h 126"/>
                <a:gd name="T42" fmla="*/ 0 w 127"/>
                <a:gd name="T43" fmla="*/ 0 h 126"/>
                <a:gd name="T44" fmla="*/ 0 w 127"/>
                <a:gd name="T45" fmla="*/ 0 h 126"/>
                <a:gd name="T46" fmla="*/ 0 w 127"/>
                <a:gd name="T47" fmla="*/ 0 h 126"/>
                <a:gd name="T48" fmla="*/ 0 w 127"/>
                <a:gd name="T49" fmla="*/ 0 h 126"/>
                <a:gd name="T50" fmla="*/ 0 w 127"/>
                <a:gd name="T51" fmla="*/ 0 h 126"/>
                <a:gd name="T52" fmla="*/ 0 w 127"/>
                <a:gd name="T53" fmla="*/ 0 h 126"/>
                <a:gd name="T54" fmla="*/ 0 w 127"/>
                <a:gd name="T55" fmla="*/ 0 h 126"/>
                <a:gd name="T56" fmla="*/ 0 w 127"/>
                <a:gd name="T57" fmla="*/ 0 h 126"/>
                <a:gd name="T58" fmla="*/ 0 w 127"/>
                <a:gd name="T59" fmla="*/ 0 h 126"/>
                <a:gd name="T60" fmla="*/ 0 w 127"/>
                <a:gd name="T61" fmla="*/ 0 h 126"/>
                <a:gd name="T62" fmla="*/ 0 w 127"/>
                <a:gd name="T63" fmla="*/ 0 h 126"/>
                <a:gd name="T64" fmla="*/ 0 w 127"/>
                <a:gd name="T65" fmla="*/ 0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26"/>
                <a:gd name="T101" fmla="*/ 127 w 127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26">
                  <a:moveTo>
                    <a:pt x="127" y="63"/>
                  </a:moveTo>
                  <a:lnTo>
                    <a:pt x="126" y="76"/>
                  </a:lnTo>
                  <a:lnTo>
                    <a:pt x="122" y="87"/>
                  </a:lnTo>
                  <a:lnTo>
                    <a:pt x="117" y="98"/>
                  </a:lnTo>
                  <a:lnTo>
                    <a:pt x="109" y="108"/>
                  </a:lnTo>
                  <a:lnTo>
                    <a:pt x="99" y="115"/>
                  </a:lnTo>
                  <a:lnTo>
                    <a:pt x="88" y="120"/>
                  </a:lnTo>
                  <a:lnTo>
                    <a:pt x="77" y="124"/>
                  </a:lnTo>
                  <a:lnTo>
                    <a:pt x="64" y="126"/>
                  </a:lnTo>
                  <a:lnTo>
                    <a:pt x="51" y="124"/>
                  </a:lnTo>
                  <a:lnTo>
                    <a:pt x="39" y="120"/>
                  </a:lnTo>
                  <a:lnTo>
                    <a:pt x="29" y="115"/>
                  </a:lnTo>
                  <a:lnTo>
                    <a:pt x="18" y="108"/>
                  </a:lnTo>
                  <a:lnTo>
                    <a:pt x="11" y="98"/>
                  </a:lnTo>
                  <a:lnTo>
                    <a:pt x="5" y="87"/>
                  </a:lnTo>
                  <a:lnTo>
                    <a:pt x="2" y="76"/>
                  </a:lnTo>
                  <a:lnTo>
                    <a:pt x="0" y="63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1" y="28"/>
                  </a:lnTo>
                  <a:lnTo>
                    <a:pt x="18" y="18"/>
                  </a:lnTo>
                  <a:lnTo>
                    <a:pt x="29" y="10"/>
                  </a:lnTo>
                  <a:lnTo>
                    <a:pt x="39" y="5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77" y="1"/>
                  </a:lnTo>
                  <a:lnTo>
                    <a:pt x="88" y="5"/>
                  </a:lnTo>
                  <a:lnTo>
                    <a:pt x="99" y="10"/>
                  </a:lnTo>
                  <a:lnTo>
                    <a:pt x="109" y="18"/>
                  </a:lnTo>
                  <a:lnTo>
                    <a:pt x="117" y="28"/>
                  </a:lnTo>
                  <a:lnTo>
                    <a:pt x="122" y="39"/>
                  </a:lnTo>
                  <a:lnTo>
                    <a:pt x="126" y="51"/>
                  </a:lnTo>
                  <a:lnTo>
                    <a:pt x="127" y="6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507"/>
            <p:cNvSpPr>
              <a:spLocks/>
            </p:cNvSpPr>
            <p:nvPr/>
          </p:nvSpPr>
          <p:spPr bwMode="auto">
            <a:xfrm>
              <a:off x="3063" y="1121"/>
              <a:ext cx="184" cy="88"/>
            </a:xfrm>
            <a:custGeom>
              <a:avLst/>
              <a:gdLst>
                <a:gd name="T0" fmla="*/ 0 w 551"/>
                <a:gd name="T1" fmla="*/ 0 h 264"/>
                <a:gd name="T2" fmla="*/ 0 w 551"/>
                <a:gd name="T3" fmla="*/ 0 h 264"/>
                <a:gd name="T4" fmla="*/ 0 w 551"/>
                <a:gd name="T5" fmla="*/ 0 h 264"/>
                <a:gd name="T6" fmla="*/ 0 w 551"/>
                <a:gd name="T7" fmla="*/ 0 h 264"/>
                <a:gd name="T8" fmla="*/ 0 w 551"/>
                <a:gd name="T9" fmla="*/ 0 h 264"/>
                <a:gd name="T10" fmla="*/ 0 w 551"/>
                <a:gd name="T11" fmla="*/ 0 h 264"/>
                <a:gd name="T12" fmla="*/ 0 w 551"/>
                <a:gd name="T13" fmla="*/ 0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264"/>
                <a:gd name="T23" fmla="*/ 551 w 551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264">
                  <a:moveTo>
                    <a:pt x="551" y="88"/>
                  </a:moveTo>
                  <a:lnTo>
                    <a:pt x="264" y="0"/>
                  </a:lnTo>
                  <a:lnTo>
                    <a:pt x="0" y="110"/>
                  </a:lnTo>
                  <a:lnTo>
                    <a:pt x="0" y="176"/>
                  </a:lnTo>
                  <a:lnTo>
                    <a:pt x="352" y="264"/>
                  </a:lnTo>
                  <a:lnTo>
                    <a:pt x="551" y="176"/>
                  </a:lnTo>
                  <a:lnTo>
                    <a:pt x="551" y="88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508"/>
            <p:cNvSpPr>
              <a:spLocks/>
            </p:cNvSpPr>
            <p:nvPr/>
          </p:nvSpPr>
          <p:spPr bwMode="auto">
            <a:xfrm>
              <a:off x="3063" y="1152"/>
              <a:ext cx="186" cy="36"/>
            </a:xfrm>
            <a:custGeom>
              <a:avLst/>
              <a:gdLst>
                <a:gd name="T0" fmla="*/ 0 w 560"/>
                <a:gd name="T1" fmla="*/ 0 h 110"/>
                <a:gd name="T2" fmla="*/ 0 w 560"/>
                <a:gd name="T3" fmla="*/ 0 h 110"/>
                <a:gd name="T4" fmla="*/ 0 w 560"/>
                <a:gd name="T5" fmla="*/ 0 h 110"/>
                <a:gd name="T6" fmla="*/ 0 w 560"/>
                <a:gd name="T7" fmla="*/ 0 h 110"/>
                <a:gd name="T8" fmla="*/ 0 w 560"/>
                <a:gd name="T9" fmla="*/ 0 h 110"/>
                <a:gd name="T10" fmla="*/ 0 w 560"/>
                <a:gd name="T11" fmla="*/ 0 h 110"/>
                <a:gd name="T12" fmla="*/ 0 w 560"/>
                <a:gd name="T13" fmla="*/ 0 h 110"/>
                <a:gd name="T14" fmla="*/ 0 w 560"/>
                <a:gd name="T15" fmla="*/ 0 h 110"/>
                <a:gd name="T16" fmla="*/ 0 w 560"/>
                <a:gd name="T17" fmla="*/ 0 h 110"/>
                <a:gd name="T18" fmla="*/ 0 w 560"/>
                <a:gd name="T19" fmla="*/ 0 h 110"/>
                <a:gd name="T20" fmla="*/ 0 w 560"/>
                <a:gd name="T21" fmla="*/ 0 h 110"/>
                <a:gd name="T22" fmla="*/ 0 w 560"/>
                <a:gd name="T23" fmla="*/ 0 h 110"/>
                <a:gd name="T24" fmla="*/ 0 w 560"/>
                <a:gd name="T25" fmla="*/ 0 h 110"/>
                <a:gd name="T26" fmla="*/ 0 w 560"/>
                <a:gd name="T27" fmla="*/ 0 h 110"/>
                <a:gd name="T28" fmla="*/ 0 w 560"/>
                <a:gd name="T29" fmla="*/ 0 h 110"/>
                <a:gd name="T30" fmla="*/ 0 w 560"/>
                <a:gd name="T31" fmla="*/ 0 h 110"/>
                <a:gd name="T32" fmla="*/ 0 w 560"/>
                <a:gd name="T33" fmla="*/ 0 h 110"/>
                <a:gd name="T34" fmla="*/ 0 w 560"/>
                <a:gd name="T35" fmla="*/ 0 h 110"/>
                <a:gd name="T36" fmla="*/ 0 w 560"/>
                <a:gd name="T37" fmla="*/ 0 h 110"/>
                <a:gd name="T38" fmla="*/ 0 w 560"/>
                <a:gd name="T39" fmla="*/ 0 h 110"/>
                <a:gd name="T40" fmla="*/ 0 w 560"/>
                <a:gd name="T41" fmla="*/ 0 h 110"/>
                <a:gd name="T42" fmla="*/ 0 w 560"/>
                <a:gd name="T43" fmla="*/ 0 h 110"/>
                <a:gd name="T44" fmla="*/ 0 w 560"/>
                <a:gd name="T45" fmla="*/ 0 h 110"/>
                <a:gd name="T46" fmla="*/ 0 w 560"/>
                <a:gd name="T47" fmla="*/ 0 h 110"/>
                <a:gd name="T48" fmla="*/ 0 w 560"/>
                <a:gd name="T49" fmla="*/ 0 h 110"/>
                <a:gd name="T50" fmla="*/ 0 w 560"/>
                <a:gd name="T51" fmla="*/ 0 h 110"/>
                <a:gd name="T52" fmla="*/ 0 w 560"/>
                <a:gd name="T53" fmla="*/ 0 h 110"/>
                <a:gd name="T54" fmla="*/ 0 w 560"/>
                <a:gd name="T55" fmla="*/ 0 h 110"/>
                <a:gd name="T56" fmla="*/ 0 w 560"/>
                <a:gd name="T57" fmla="*/ 0 h 110"/>
                <a:gd name="T58" fmla="*/ 0 w 560"/>
                <a:gd name="T59" fmla="*/ 0 h 110"/>
                <a:gd name="T60" fmla="*/ 0 w 560"/>
                <a:gd name="T61" fmla="*/ 0 h 110"/>
                <a:gd name="T62" fmla="*/ 0 w 560"/>
                <a:gd name="T63" fmla="*/ 0 h 110"/>
                <a:gd name="T64" fmla="*/ 0 w 560"/>
                <a:gd name="T65" fmla="*/ 0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60"/>
                <a:gd name="T100" fmla="*/ 0 h 110"/>
                <a:gd name="T101" fmla="*/ 560 w 560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60" h="110">
                  <a:moveTo>
                    <a:pt x="352" y="80"/>
                  </a:moveTo>
                  <a:lnTo>
                    <a:pt x="347" y="79"/>
                  </a:lnTo>
                  <a:lnTo>
                    <a:pt x="335" y="78"/>
                  </a:lnTo>
                  <a:lnTo>
                    <a:pt x="317" y="74"/>
                  </a:lnTo>
                  <a:lnTo>
                    <a:pt x="295" y="70"/>
                  </a:lnTo>
                  <a:lnTo>
                    <a:pt x="268" y="65"/>
                  </a:lnTo>
                  <a:lnTo>
                    <a:pt x="239" y="59"/>
                  </a:lnTo>
                  <a:lnTo>
                    <a:pt x="208" y="53"/>
                  </a:lnTo>
                  <a:lnTo>
                    <a:pt x="176" y="48"/>
                  </a:lnTo>
                  <a:lnTo>
                    <a:pt x="143" y="41"/>
                  </a:lnTo>
                  <a:lnTo>
                    <a:pt x="112" y="36"/>
                  </a:lnTo>
                  <a:lnTo>
                    <a:pt x="84" y="30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9" y="18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44"/>
                  </a:lnTo>
                  <a:lnTo>
                    <a:pt x="351" y="110"/>
                  </a:lnTo>
                  <a:lnTo>
                    <a:pt x="353" y="110"/>
                  </a:lnTo>
                  <a:lnTo>
                    <a:pt x="356" y="110"/>
                  </a:lnTo>
                  <a:lnTo>
                    <a:pt x="357" y="110"/>
                  </a:lnTo>
                  <a:lnTo>
                    <a:pt x="360" y="110"/>
                  </a:lnTo>
                  <a:lnTo>
                    <a:pt x="560" y="27"/>
                  </a:lnTo>
                  <a:lnTo>
                    <a:pt x="549" y="0"/>
                  </a:lnTo>
                  <a:lnTo>
                    <a:pt x="541" y="4"/>
                  </a:lnTo>
                  <a:lnTo>
                    <a:pt x="519" y="11"/>
                  </a:lnTo>
                  <a:lnTo>
                    <a:pt x="488" y="24"/>
                  </a:lnTo>
                  <a:lnTo>
                    <a:pt x="453" y="39"/>
                  </a:lnTo>
                  <a:lnTo>
                    <a:pt x="418" y="54"/>
                  </a:lnTo>
                  <a:lnTo>
                    <a:pt x="386" y="66"/>
                  </a:lnTo>
                  <a:lnTo>
                    <a:pt x="362" y="76"/>
                  </a:lnTo>
                  <a:lnTo>
                    <a:pt x="352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509"/>
            <p:cNvSpPr>
              <a:spLocks/>
            </p:cNvSpPr>
            <p:nvPr/>
          </p:nvSpPr>
          <p:spPr bwMode="auto">
            <a:xfrm>
              <a:off x="2997" y="1187"/>
              <a:ext cx="162" cy="103"/>
            </a:xfrm>
            <a:custGeom>
              <a:avLst/>
              <a:gdLst>
                <a:gd name="T0" fmla="*/ 0 w 484"/>
                <a:gd name="T1" fmla="*/ 0 h 309"/>
                <a:gd name="T2" fmla="*/ 0 w 484"/>
                <a:gd name="T3" fmla="*/ 0 h 309"/>
                <a:gd name="T4" fmla="*/ 0 w 484"/>
                <a:gd name="T5" fmla="*/ 0 h 309"/>
                <a:gd name="T6" fmla="*/ 0 w 484"/>
                <a:gd name="T7" fmla="*/ 0 h 309"/>
                <a:gd name="T8" fmla="*/ 0 w 484"/>
                <a:gd name="T9" fmla="*/ 0 h 309"/>
                <a:gd name="T10" fmla="*/ 0 w 484"/>
                <a:gd name="T11" fmla="*/ 0 h 309"/>
                <a:gd name="T12" fmla="*/ 0 w 484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309"/>
                <a:gd name="T23" fmla="*/ 484 w 484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309">
                  <a:moveTo>
                    <a:pt x="132" y="0"/>
                  </a:moveTo>
                  <a:lnTo>
                    <a:pt x="0" y="88"/>
                  </a:lnTo>
                  <a:lnTo>
                    <a:pt x="0" y="132"/>
                  </a:lnTo>
                  <a:lnTo>
                    <a:pt x="286" y="309"/>
                  </a:lnTo>
                  <a:lnTo>
                    <a:pt x="484" y="176"/>
                  </a:lnTo>
                  <a:lnTo>
                    <a:pt x="484" y="11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510"/>
            <p:cNvSpPr>
              <a:spLocks/>
            </p:cNvSpPr>
            <p:nvPr/>
          </p:nvSpPr>
          <p:spPr bwMode="auto">
            <a:xfrm>
              <a:off x="2997" y="1217"/>
              <a:ext cx="162" cy="73"/>
            </a:xfrm>
            <a:custGeom>
              <a:avLst/>
              <a:gdLst>
                <a:gd name="T0" fmla="*/ 0 w 484"/>
                <a:gd name="T1" fmla="*/ 0 h 221"/>
                <a:gd name="T2" fmla="*/ 0 w 484"/>
                <a:gd name="T3" fmla="*/ 0 h 221"/>
                <a:gd name="T4" fmla="*/ 0 w 484"/>
                <a:gd name="T5" fmla="*/ 0 h 221"/>
                <a:gd name="T6" fmla="*/ 0 w 484"/>
                <a:gd name="T7" fmla="*/ 0 h 221"/>
                <a:gd name="T8" fmla="*/ 0 w 484"/>
                <a:gd name="T9" fmla="*/ 0 h 221"/>
                <a:gd name="T10" fmla="*/ 0 w 484"/>
                <a:gd name="T11" fmla="*/ 0 h 221"/>
                <a:gd name="T12" fmla="*/ 0 w 484"/>
                <a:gd name="T13" fmla="*/ 0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221"/>
                <a:gd name="T23" fmla="*/ 484 w 484"/>
                <a:gd name="T24" fmla="*/ 221 h 2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221">
                  <a:moveTo>
                    <a:pt x="484" y="22"/>
                  </a:moveTo>
                  <a:lnTo>
                    <a:pt x="286" y="155"/>
                  </a:lnTo>
                  <a:lnTo>
                    <a:pt x="0" y="0"/>
                  </a:lnTo>
                  <a:lnTo>
                    <a:pt x="0" y="44"/>
                  </a:lnTo>
                  <a:lnTo>
                    <a:pt x="286" y="221"/>
                  </a:lnTo>
                  <a:lnTo>
                    <a:pt x="484" y="88"/>
                  </a:lnTo>
                  <a:lnTo>
                    <a:pt x="48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511"/>
            <p:cNvSpPr>
              <a:spLocks/>
            </p:cNvSpPr>
            <p:nvPr/>
          </p:nvSpPr>
          <p:spPr bwMode="auto">
            <a:xfrm>
              <a:off x="3225" y="1014"/>
              <a:ext cx="34" cy="115"/>
            </a:xfrm>
            <a:custGeom>
              <a:avLst/>
              <a:gdLst>
                <a:gd name="T0" fmla="*/ 0 w 102"/>
                <a:gd name="T1" fmla="*/ 0 h 344"/>
                <a:gd name="T2" fmla="*/ 0 w 102"/>
                <a:gd name="T3" fmla="*/ 0 h 344"/>
                <a:gd name="T4" fmla="*/ 0 w 102"/>
                <a:gd name="T5" fmla="*/ 0 h 344"/>
                <a:gd name="T6" fmla="*/ 0 w 102"/>
                <a:gd name="T7" fmla="*/ 0 h 344"/>
                <a:gd name="T8" fmla="*/ 0 w 102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344"/>
                <a:gd name="T17" fmla="*/ 102 w 10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344">
                  <a:moveTo>
                    <a:pt x="0" y="0"/>
                  </a:moveTo>
                  <a:lnTo>
                    <a:pt x="102" y="35"/>
                  </a:lnTo>
                  <a:lnTo>
                    <a:pt x="102" y="304"/>
                  </a:lnTo>
                  <a:lnTo>
                    <a:pt x="0" y="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512"/>
            <p:cNvSpPr>
              <a:spLocks noEditPoints="1"/>
            </p:cNvSpPr>
            <p:nvPr/>
          </p:nvSpPr>
          <p:spPr bwMode="auto">
            <a:xfrm>
              <a:off x="3057" y="1115"/>
              <a:ext cx="195" cy="101"/>
            </a:xfrm>
            <a:custGeom>
              <a:avLst/>
              <a:gdLst>
                <a:gd name="T0" fmla="*/ 0 w 585"/>
                <a:gd name="T1" fmla="*/ 0 h 301"/>
                <a:gd name="T2" fmla="*/ 0 w 585"/>
                <a:gd name="T3" fmla="*/ 0 h 301"/>
                <a:gd name="T4" fmla="*/ 0 w 585"/>
                <a:gd name="T5" fmla="*/ 0 h 301"/>
                <a:gd name="T6" fmla="*/ 0 w 585"/>
                <a:gd name="T7" fmla="*/ 0 h 301"/>
                <a:gd name="T8" fmla="*/ 0 w 585"/>
                <a:gd name="T9" fmla="*/ 0 h 301"/>
                <a:gd name="T10" fmla="*/ 0 w 585"/>
                <a:gd name="T11" fmla="*/ 0 h 301"/>
                <a:gd name="T12" fmla="*/ 0 w 585"/>
                <a:gd name="T13" fmla="*/ 0 h 301"/>
                <a:gd name="T14" fmla="*/ 0 w 585"/>
                <a:gd name="T15" fmla="*/ 0 h 301"/>
                <a:gd name="T16" fmla="*/ 0 w 585"/>
                <a:gd name="T17" fmla="*/ 0 h 301"/>
                <a:gd name="T18" fmla="*/ 0 w 585"/>
                <a:gd name="T19" fmla="*/ 0 h 301"/>
                <a:gd name="T20" fmla="*/ 0 w 585"/>
                <a:gd name="T21" fmla="*/ 0 h 301"/>
                <a:gd name="T22" fmla="*/ 0 w 585"/>
                <a:gd name="T23" fmla="*/ 0 h 301"/>
                <a:gd name="T24" fmla="*/ 0 w 585"/>
                <a:gd name="T25" fmla="*/ 0 h 301"/>
                <a:gd name="T26" fmla="*/ 0 w 585"/>
                <a:gd name="T27" fmla="*/ 0 h 301"/>
                <a:gd name="T28" fmla="*/ 0 w 585"/>
                <a:gd name="T29" fmla="*/ 0 h 301"/>
                <a:gd name="T30" fmla="*/ 0 w 585"/>
                <a:gd name="T31" fmla="*/ 0 h 301"/>
                <a:gd name="T32" fmla="*/ 0 w 585"/>
                <a:gd name="T33" fmla="*/ 0 h 301"/>
                <a:gd name="T34" fmla="*/ 0 w 585"/>
                <a:gd name="T35" fmla="*/ 0 h 301"/>
                <a:gd name="T36" fmla="*/ 0 w 585"/>
                <a:gd name="T37" fmla="*/ 0 h 301"/>
                <a:gd name="T38" fmla="*/ 0 w 585"/>
                <a:gd name="T39" fmla="*/ 0 h 301"/>
                <a:gd name="T40" fmla="*/ 0 w 585"/>
                <a:gd name="T41" fmla="*/ 0 h 301"/>
                <a:gd name="T42" fmla="*/ 0 w 585"/>
                <a:gd name="T43" fmla="*/ 0 h 301"/>
                <a:gd name="T44" fmla="*/ 0 w 585"/>
                <a:gd name="T45" fmla="*/ 0 h 301"/>
                <a:gd name="T46" fmla="*/ 0 w 585"/>
                <a:gd name="T47" fmla="*/ 0 h 301"/>
                <a:gd name="T48" fmla="*/ 0 w 585"/>
                <a:gd name="T49" fmla="*/ 0 h 301"/>
                <a:gd name="T50" fmla="*/ 0 w 585"/>
                <a:gd name="T51" fmla="*/ 0 h 301"/>
                <a:gd name="T52" fmla="*/ 0 w 585"/>
                <a:gd name="T53" fmla="*/ 0 h 301"/>
                <a:gd name="T54" fmla="*/ 0 w 585"/>
                <a:gd name="T55" fmla="*/ 0 h 301"/>
                <a:gd name="T56" fmla="*/ 0 w 585"/>
                <a:gd name="T57" fmla="*/ 0 h 301"/>
                <a:gd name="T58" fmla="*/ 0 w 585"/>
                <a:gd name="T59" fmla="*/ 0 h 301"/>
                <a:gd name="T60" fmla="*/ 0 w 585"/>
                <a:gd name="T61" fmla="*/ 0 h 301"/>
                <a:gd name="T62" fmla="*/ 0 w 585"/>
                <a:gd name="T63" fmla="*/ 0 h 301"/>
                <a:gd name="T64" fmla="*/ 0 w 585"/>
                <a:gd name="T65" fmla="*/ 0 h 301"/>
                <a:gd name="T66" fmla="*/ 0 w 585"/>
                <a:gd name="T67" fmla="*/ 0 h 301"/>
                <a:gd name="T68" fmla="*/ 0 w 585"/>
                <a:gd name="T69" fmla="*/ 0 h 301"/>
                <a:gd name="T70" fmla="*/ 0 w 585"/>
                <a:gd name="T71" fmla="*/ 0 h 301"/>
                <a:gd name="T72" fmla="*/ 0 w 585"/>
                <a:gd name="T73" fmla="*/ 0 h 301"/>
                <a:gd name="T74" fmla="*/ 0 w 585"/>
                <a:gd name="T75" fmla="*/ 0 h 301"/>
                <a:gd name="T76" fmla="*/ 0 w 585"/>
                <a:gd name="T77" fmla="*/ 0 h 301"/>
                <a:gd name="T78" fmla="*/ 0 w 585"/>
                <a:gd name="T79" fmla="*/ 0 h 301"/>
                <a:gd name="T80" fmla="*/ 0 w 585"/>
                <a:gd name="T81" fmla="*/ 0 h 301"/>
                <a:gd name="T82" fmla="*/ 0 w 585"/>
                <a:gd name="T83" fmla="*/ 0 h 301"/>
                <a:gd name="T84" fmla="*/ 0 w 585"/>
                <a:gd name="T85" fmla="*/ 0 h 301"/>
                <a:gd name="T86" fmla="*/ 0 w 585"/>
                <a:gd name="T87" fmla="*/ 0 h 301"/>
                <a:gd name="T88" fmla="*/ 0 w 585"/>
                <a:gd name="T89" fmla="*/ 0 h 301"/>
                <a:gd name="T90" fmla="*/ 0 w 585"/>
                <a:gd name="T91" fmla="*/ 0 h 301"/>
                <a:gd name="T92" fmla="*/ 0 w 585"/>
                <a:gd name="T93" fmla="*/ 0 h 301"/>
                <a:gd name="T94" fmla="*/ 0 w 585"/>
                <a:gd name="T95" fmla="*/ 0 h 30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5"/>
                <a:gd name="T145" fmla="*/ 0 h 301"/>
                <a:gd name="T146" fmla="*/ 585 w 585"/>
                <a:gd name="T147" fmla="*/ 301 h 30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5" h="301">
                  <a:moveTo>
                    <a:pt x="275" y="3"/>
                  </a:moveTo>
                  <a:lnTo>
                    <a:pt x="10" y="113"/>
                  </a:lnTo>
                  <a:lnTo>
                    <a:pt x="6" y="115"/>
                  </a:lnTo>
                  <a:lnTo>
                    <a:pt x="3" y="119"/>
                  </a:lnTo>
                  <a:lnTo>
                    <a:pt x="1" y="123"/>
                  </a:lnTo>
                  <a:lnTo>
                    <a:pt x="0" y="128"/>
                  </a:lnTo>
                  <a:lnTo>
                    <a:pt x="0" y="194"/>
                  </a:lnTo>
                  <a:lnTo>
                    <a:pt x="1" y="201"/>
                  </a:lnTo>
                  <a:lnTo>
                    <a:pt x="4" y="206"/>
                  </a:lnTo>
                  <a:lnTo>
                    <a:pt x="8" y="210"/>
                  </a:lnTo>
                  <a:lnTo>
                    <a:pt x="13" y="212"/>
                  </a:lnTo>
                  <a:lnTo>
                    <a:pt x="365" y="301"/>
                  </a:lnTo>
                  <a:lnTo>
                    <a:pt x="368" y="301"/>
                  </a:lnTo>
                  <a:lnTo>
                    <a:pt x="372" y="301"/>
                  </a:lnTo>
                  <a:lnTo>
                    <a:pt x="374" y="301"/>
                  </a:lnTo>
                  <a:lnTo>
                    <a:pt x="377" y="299"/>
                  </a:lnTo>
                  <a:lnTo>
                    <a:pt x="575" y="211"/>
                  </a:lnTo>
                  <a:lnTo>
                    <a:pt x="579" y="209"/>
                  </a:lnTo>
                  <a:lnTo>
                    <a:pt x="583" y="205"/>
                  </a:lnTo>
                  <a:lnTo>
                    <a:pt x="584" y="199"/>
                  </a:lnTo>
                  <a:lnTo>
                    <a:pt x="585" y="194"/>
                  </a:lnTo>
                  <a:lnTo>
                    <a:pt x="585" y="106"/>
                  </a:lnTo>
                  <a:lnTo>
                    <a:pt x="584" y="101"/>
                  </a:lnTo>
                  <a:lnTo>
                    <a:pt x="582" y="96"/>
                  </a:lnTo>
                  <a:lnTo>
                    <a:pt x="579" y="92"/>
                  </a:lnTo>
                  <a:lnTo>
                    <a:pt x="574" y="89"/>
                  </a:lnTo>
                  <a:lnTo>
                    <a:pt x="288" y="1"/>
                  </a:lnTo>
                  <a:lnTo>
                    <a:pt x="285" y="0"/>
                  </a:lnTo>
                  <a:lnTo>
                    <a:pt x="281" y="0"/>
                  </a:lnTo>
                  <a:lnTo>
                    <a:pt x="277" y="1"/>
                  </a:lnTo>
                  <a:lnTo>
                    <a:pt x="275" y="3"/>
                  </a:lnTo>
                  <a:close/>
                  <a:moveTo>
                    <a:pt x="282" y="38"/>
                  </a:moveTo>
                  <a:lnTo>
                    <a:pt x="288" y="39"/>
                  </a:lnTo>
                  <a:lnTo>
                    <a:pt x="297" y="41"/>
                  </a:lnTo>
                  <a:lnTo>
                    <a:pt x="310" y="47"/>
                  </a:lnTo>
                  <a:lnTo>
                    <a:pt x="326" y="51"/>
                  </a:lnTo>
                  <a:lnTo>
                    <a:pt x="345" y="57"/>
                  </a:lnTo>
                  <a:lnTo>
                    <a:pt x="367" y="63"/>
                  </a:lnTo>
                  <a:lnTo>
                    <a:pt x="389" y="70"/>
                  </a:lnTo>
                  <a:lnTo>
                    <a:pt x="412" y="78"/>
                  </a:lnTo>
                  <a:lnTo>
                    <a:pt x="435" y="84"/>
                  </a:lnTo>
                  <a:lnTo>
                    <a:pt x="459" y="92"/>
                  </a:lnTo>
                  <a:lnTo>
                    <a:pt x="481" y="98"/>
                  </a:lnTo>
                  <a:lnTo>
                    <a:pt x="500" y="105"/>
                  </a:lnTo>
                  <a:lnTo>
                    <a:pt x="518" y="110"/>
                  </a:lnTo>
                  <a:lnTo>
                    <a:pt x="532" y="115"/>
                  </a:lnTo>
                  <a:lnTo>
                    <a:pt x="544" y="118"/>
                  </a:lnTo>
                  <a:lnTo>
                    <a:pt x="550" y="120"/>
                  </a:lnTo>
                  <a:lnTo>
                    <a:pt x="550" y="135"/>
                  </a:lnTo>
                  <a:lnTo>
                    <a:pt x="550" y="152"/>
                  </a:lnTo>
                  <a:lnTo>
                    <a:pt x="550" y="170"/>
                  </a:lnTo>
                  <a:lnTo>
                    <a:pt x="550" y="183"/>
                  </a:lnTo>
                  <a:lnTo>
                    <a:pt x="538" y="189"/>
                  </a:lnTo>
                  <a:lnTo>
                    <a:pt x="515" y="198"/>
                  </a:lnTo>
                  <a:lnTo>
                    <a:pt x="487" y="211"/>
                  </a:lnTo>
                  <a:lnTo>
                    <a:pt x="456" y="225"/>
                  </a:lnTo>
                  <a:lnTo>
                    <a:pt x="425" y="238"/>
                  </a:lnTo>
                  <a:lnTo>
                    <a:pt x="398" y="250"/>
                  </a:lnTo>
                  <a:lnTo>
                    <a:pt x="378" y="259"/>
                  </a:lnTo>
                  <a:lnTo>
                    <a:pt x="368" y="264"/>
                  </a:lnTo>
                  <a:lnTo>
                    <a:pt x="363" y="263"/>
                  </a:lnTo>
                  <a:lnTo>
                    <a:pt x="351" y="260"/>
                  </a:lnTo>
                  <a:lnTo>
                    <a:pt x="335" y="256"/>
                  </a:lnTo>
                  <a:lnTo>
                    <a:pt x="315" y="251"/>
                  </a:lnTo>
                  <a:lnTo>
                    <a:pt x="291" y="245"/>
                  </a:lnTo>
                  <a:lnTo>
                    <a:pt x="264" y="238"/>
                  </a:lnTo>
                  <a:lnTo>
                    <a:pt x="237" y="231"/>
                  </a:lnTo>
                  <a:lnTo>
                    <a:pt x="207" y="224"/>
                  </a:lnTo>
                  <a:lnTo>
                    <a:pt x="177" y="216"/>
                  </a:lnTo>
                  <a:lnTo>
                    <a:pt x="149" y="209"/>
                  </a:lnTo>
                  <a:lnTo>
                    <a:pt x="122" y="202"/>
                  </a:lnTo>
                  <a:lnTo>
                    <a:pt x="97" y="196"/>
                  </a:lnTo>
                  <a:lnTo>
                    <a:pt x="75" y="190"/>
                  </a:lnTo>
                  <a:lnTo>
                    <a:pt x="57" y="187"/>
                  </a:lnTo>
                  <a:lnTo>
                    <a:pt x="44" y="183"/>
                  </a:lnTo>
                  <a:lnTo>
                    <a:pt x="36" y="181"/>
                  </a:lnTo>
                  <a:lnTo>
                    <a:pt x="36" y="171"/>
                  </a:lnTo>
                  <a:lnTo>
                    <a:pt x="36" y="161"/>
                  </a:lnTo>
                  <a:lnTo>
                    <a:pt x="36" y="150"/>
                  </a:lnTo>
                  <a:lnTo>
                    <a:pt x="36" y="141"/>
                  </a:lnTo>
                  <a:lnTo>
                    <a:pt x="43" y="139"/>
                  </a:lnTo>
                  <a:lnTo>
                    <a:pt x="52" y="135"/>
                  </a:lnTo>
                  <a:lnTo>
                    <a:pt x="65" y="128"/>
                  </a:lnTo>
                  <a:lnTo>
                    <a:pt x="82" y="122"/>
                  </a:lnTo>
                  <a:lnTo>
                    <a:pt x="100" y="114"/>
                  </a:lnTo>
                  <a:lnTo>
                    <a:pt x="120" y="106"/>
                  </a:lnTo>
                  <a:lnTo>
                    <a:pt x="141" y="97"/>
                  </a:lnTo>
                  <a:lnTo>
                    <a:pt x="163" y="88"/>
                  </a:lnTo>
                  <a:lnTo>
                    <a:pt x="184" y="79"/>
                  </a:lnTo>
                  <a:lnTo>
                    <a:pt x="205" y="70"/>
                  </a:lnTo>
                  <a:lnTo>
                    <a:pt x="224" y="62"/>
                  </a:lnTo>
                  <a:lnTo>
                    <a:pt x="242" y="54"/>
                  </a:lnTo>
                  <a:lnTo>
                    <a:pt x="258" y="48"/>
                  </a:lnTo>
                  <a:lnTo>
                    <a:pt x="269" y="43"/>
                  </a:lnTo>
                  <a:lnTo>
                    <a:pt x="278" y="39"/>
                  </a:lnTo>
                  <a:lnTo>
                    <a:pt x="28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513"/>
            <p:cNvSpPr>
              <a:spLocks/>
            </p:cNvSpPr>
            <p:nvPr/>
          </p:nvSpPr>
          <p:spPr bwMode="auto">
            <a:xfrm>
              <a:off x="3223" y="998"/>
              <a:ext cx="51" cy="137"/>
            </a:xfrm>
            <a:custGeom>
              <a:avLst/>
              <a:gdLst>
                <a:gd name="T0" fmla="*/ 0 w 155"/>
                <a:gd name="T1" fmla="*/ 0 h 409"/>
                <a:gd name="T2" fmla="*/ 0 w 155"/>
                <a:gd name="T3" fmla="*/ 0 h 409"/>
                <a:gd name="T4" fmla="*/ 0 w 155"/>
                <a:gd name="T5" fmla="*/ 0 h 409"/>
                <a:gd name="T6" fmla="*/ 0 w 155"/>
                <a:gd name="T7" fmla="*/ 0 h 409"/>
                <a:gd name="T8" fmla="*/ 0 w 155"/>
                <a:gd name="T9" fmla="*/ 0 h 409"/>
                <a:gd name="T10" fmla="*/ 0 w 155"/>
                <a:gd name="T11" fmla="*/ 0 h 409"/>
                <a:gd name="T12" fmla="*/ 0 w 155"/>
                <a:gd name="T13" fmla="*/ 0 h 409"/>
                <a:gd name="T14" fmla="*/ 0 w 155"/>
                <a:gd name="T15" fmla="*/ 0 h 409"/>
                <a:gd name="T16" fmla="*/ 0 w 155"/>
                <a:gd name="T17" fmla="*/ 0 h 409"/>
                <a:gd name="T18" fmla="*/ 0 w 155"/>
                <a:gd name="T19" fmla="*/ 0 h 409"/>
                <a:gd name="T20" fmla="*/ 0 w 155"/>
                <a:gd name="T21" fmla="*/ 0 h 409"/>
                <a:gd name="T22" fmla="*/ 0 w 155"/>
                <a:gd name="T23" fmla="*/ 0 h 409"/>
                <a:gd name="T24" fmla="*/ 0 w 155"/>
                <a:gd name="T25" fmla="*/ 0 h 409"/>
                <a:gd name="T26" fmla="*/ 0 w 155"/>
                <a:gd name="T27" fmla="*/ 0 h 409"/>
                <a:gd name="T28" fmla="*/ 0 w 155"/>
                <a:gd name="T29" fmla="*/ 0 h 409"/>
                <a:gd name="T30" fmla="*/ 0 w 155"/>
                <a:gd name="T31" fmla="*/ 0 h 409"/>
                <a:gd name="T32" fmla="*/ 0 w 155"/>
                <a:gd name="T33" fmla="*/ 0 h 409"/>
                <a:gd name="T34" fmla="*/ 0 w 155"/>
                <a:gd name="T35" fmla="*/ 0 h 409"/>
                <a:gd name="T36" fmla="*/ 0 w 155"/>
                <a:gd name="T37" fmla="*/ 0 h 409"/>
                <a:gd name="T38" fmla="*/ 0 w 155"/>
                <a:gd name="T39" fmla="*/ 0 h 409"/>
                <a:gd name="T40" fmla="*/ 0 w 155"/>
                <a:gd name="T41" fmla="*/ 0 h 409"/>
                <a:gd name="T42" fmla="*/ 0 w 155"/>
                <a:gd name="T43" fmla="*/ 0 h 409"/>
                <a:gd name="T44" fmla="*/ 0 w 155"/>
                <a:gd name="T45" fmla="*/ 0 h 409"/>
                <a:gd name="T46" fmla="*/ 0 w 155"/>
                <a:gd name="T47" fmla="*/ 0 h 409"/>
                <a:gd name="T48" fmla="*/ 0 w 155"/>
                <a:gd name="T49" fmla="*/ 0 h 409"/>
                <a:gd name="T50" fmla="*/ 0 w 155"/>
                <a:gd name="T51" fmla="*/ 0 h 409"/>
                <a:gd name="T52" fmla="*/ 0 w 155"/>
                <a:gd name="T53" fmla="*/ 0 h 409"/>
                <a:gd name="T54" fmla="*/ 0 w 155"/>
                <a:gd name="T55" fmla="*/ 0 h 409"/>
                <a:gd name="T56" fmla="*/ 0 w 155"/>
                <a:gd name="T57" fmla="*/ 0 h 409"/>
                <a:gd name="T58" fmla="*/ 0 w 155"/>
                <a:gd name="T59" fmla="*/ 0 h 409"/>
                <a:gd name="T60" fmla="*/ 0 w 155"/>
                <a:gd name="T61" fmla="*/ 0 h 409"/>
                <a:gd name="T62" fmla="*/ 0 w 155"/>
                <a:gd name="T63" fmla="*/ 0 h 409"/>
                <a:gd name="T64" fmla="*/ 0 w 155"/>
                <a:gd name="T65" fmla="*/ 0 h 409"/>
                <a:gd name="T66" fmla="*/ 0 w 155"/>
                <a:gd name="T67" fmla="*/ 0 h 4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5"/>
                <a:gd name="T103" fmla="*/ 0 h 409"/>
                <a:gd name="T104" fmla="*/ 155 w 155"/>
                <a:gd name="T105" fmla="*/ 409 h 40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5" h="409">
                  <a:moveTo>
                    <a:pt x="0" y="35"/>
                  </a:moveTo>
                  <a:lnTo>
                    <a:pt x="4" y="36"/>
                  </a:lnTo>
                  <a:lnTo>
                    <a:pt x="16" y="40"/>
                  </a:lnTo>
                  <a:lnTo>
                    <a:pt x="32" y="45"/>
                  </a:lnTo>
                  <a:lnTo>
                    <a:pt x="53" y="52"/>
                  </a:lnTo>
                  <a:lnTo>
                    <a:pt x="74" y="60"/>
                  </a:lnTo>
                  <a:lnTo>
                    <a:pt x="93" y="66"/>
                  </a:lnTo>
                  <a:lnTo>
                    <a:pt x="109" y="71"/>
                  </a:lnTo>
                  <a:lnTo>
                    <a:pt x="121" y="75"/>
                  </a:lnTo>
                  <a:lnTo>
                    <a:pt x="121" y="122"/>
                  </a:lnTo>
                  <a:lnTo>
                    <a:pt x="121" y="205"/>
                  </a:lnTo>
                  <a:lnTo>
                    <a:pt x="121" y="288"/>
                  </a:lnTo>
                  <a:lnTo>
                    <a:pt x="121" y="334"/>
                  </a:lnTo>
                  <a:lnTo>
                    <a:pt x="109" y="338"/>
                  </a:lnTo>
                  <a:lnTo>
                    <a:pt x="93" y="343"/>
                  </a:lnTo>
                  <a:lnTo>
                    <a:pt x="74" y="350"/>
                  </a:lnTo>
                  <a:lnTo>
                    <a:pt x="53" y="358"/>
                  </a:lnTo>
                  <a:lnTo>
                    <a:pt x="32" y="364"/>
                  </a:lnTo>
                  <a:lnTo>
                    <a:pt x="16" y="369"/>
                  </a:lnTo>
                  <a:lnTo>
                    <a:pt x="4" y="373"/>
                  </a:lnTo>
                  <a:lnTo>
                    <a:pt x="0" y="374"/>
                  </a:lnTo>
                  <a:lnTo>
                    <a:pt x="12" y="409"/>
                  </a:lnTo>
                  <a:lnTo>
                    <a:pt x="144" y="365"/>
                  </a:lnTo>
                  <a:lnTo>
                    <a:pt x="149" y="363"/>
                  </a:lnTo>
                  <a:lnTo>
                    <a:pt x="153" y="358"/>
                  </a:lnTo>
                  <a:lnTo>
                    <a:pt x="154" y="352"/>
                  </a:lnTo>
                  <a:lnTo>
                    <a:pt x="155" y="347"/>
                  </a:lnTo>
                  <a:lnTo>
                    <a:pt x="155" y="62"/>
                  </a:lnTo>
                  <a:lnTo>
                    <a:pt x="154" y="57"/>
                  </a:lnTo>
                  <a:lnTo>
                    <a:pt x="153" y="51"/>
                  </a:lnTo>
                  <a:lnTo>
                    <a:pt x="149" y="47"/>
                  </a:lnTo>
                  <a:lnTo>
                    <a:pt x="144" y="44"/>
                  </a:lnTo>
                  <a:lnTo>
                    <a:pt x="12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51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515"/>
            <p:cNvSpPr>
              <a:spLocks noEditPoints="1"/>
            </p:cNvSpPr>
            <p:nvPr/>
          </p:nvSpPr>
          <p:spPr bwMode="auto">
            <a:xfrm>
              <a:off x="3035" y="976"/>
              <a:ext cx="195" cy="188"/>
            </a:xfrm>
            <a:custGeom>
              <a:avLst/>
              <a:gdLst>
                <a:gd name="T0" fmla="*/ 0 w 585"/>
                <a:gd name="T1" fmla="*/ 0 h 563"/>
                <a:gd name="T2" fmla="*/ 0 w 585"/>
                <a:gd name="T3" fmla="*/ 0 h 563"/>
                <a:gd name="T4" fmla="*/ 0 w 585"/>
                <a:gd name="T5" fmla="*/ 0 h 563"/>
                <a:gd name="T6" fmla="*/ 0 w 585"/>
                <a:gd name="T7" fmla="*/ 0 h 563"/>
                <a:gd name="T8" fmla="*/ 0 w 585"/>
                <a:gd name="T9" fmla="*/ 0 h 563"/>
                <a:gd name="T10" fmla="*/ 0 w 585"/>
                <a:gd name="T11" fmla="*/ 0 h 563"/>
                <a:gd name="T12" fmla="*/ 0 w 585"/>
                <a:gd name="T13" fmla="*/ 0 h 563"/>
                <a:gd name="T14" fmla="*/ 0 w 585"/>
                <a:gd name="T15" fmla="*/ 0 h 563"/>
                <a:gd name="T16" fmla="*/ 0 w 585"/>
                <a:gd name="T17" fmla="*/ 0 h 563"/>
                <a:gd name="T18" fmla="*/ 0 w 585"/>
                <a:gd name="T19" fmla="*/ 0 h 563"/>
                <a:gd name="T20" fmla="*/ 0 w 585"/>
                <a:gd name="T21" fmla="*/ 0 h 563"/>
                <a:gd name="T22" fmla="*/ 0 w 585"/>
                <a:gd name="T23" fmla="*/ 0 h 563"/>
                <a:gd name="T24" fmla="*/ 0 w 585"/>
                <a:gd name="T25" fmla="*/ 0 h 563"/>
                <a:gd name="T26" fmla="*/ 0 w 585"/>
                <a:gd name="T27" fmla="*/ 0 h 563"/>
                <a:gd name="T28" fmla="*/ 0 w 585"/>
                <a:gd name="T29" fmla="*/ 0 h 563"/>
                <a:gd name="T30" fmla="*/ 0 w 585"/>
                <a:gd name="T31" fmla="*/ 0 h 563"/>
                <a:gd name="T32" fmla="*/ 0 w 585"/>
                <a:gd name="T33" fmla="*/ 0 h 563"/>
                <a:gd name="T34" fmla="*/ 0 w 585"/>
                <a:gd name="T35" fmla="*/ 0 h 563"/>
                <a:gd name="T36" fmla="*/ 0 w 585"/>
                <a:gd name="T37" fmla="*/ 0 h 563"/>
                <a:gd name="T38" fmla="*/ 0 w 585"/>
                <a:gd name="T39" fmla="*/ 0 h 563"/>
                <a:gd name="T40" fmla="*/ 0 w 585"/>
                <a:gd name="T41" fmla="*/ 0 h 563"/>
                <a:gd name="T42" fmla="*/ 0 w 585"/>
                <a:gd name="T43" fmla="*/ 0 h 563"/>
                <a:gd name="T44" fmla="*/ 0 w 585"/>
                <a:gd name="T45" fmla="*/ 0 h 563"/>
                <a:gd name="T46" fmla="*/ 0 w 585"/>
                <a:gd name="T47" fmla="*/ 0 h 563"/>
                <a:gd name="T48" fmla="*/ 0 w 585"/>
                <a:gd name="T49" fmla="*/ 0 h 563"/>
                <a:gd name="T50" fmla="*/ 0 w 585"/>
                <a:gd name="T51" fmla="*/ 0 h 563"/>
                <a:gd name="T52" fmla="*/ 0 w 585"/>
                <a:gd name="T53" fmla="*/ 0 h 563"/>
                <a:gd name="T54" fmla="*/ 0 w 585"/>
                <a:gd name="T55" fmla="*/ 0 h 563"/>
                <a:gd name="T56" fmla="*/ 0 w 585"/>
                <a:gd name="T57" fmla="*/ 0 h 563"/>
                <a:gd name="T58" fmla="*/ 0 w 585"/>
                <a:gd name="T59" fmla="*/ 0 h 563"/>
                <a:gd name="T60" fmla="*/ 0 w 585"/>
                <a:gd name="T61" fmla="*/ 0 h 563"/>
                <a:gd name="T62" fmla="*/ 0 w 585"/>
                <a:gd name="T63" fmla="*/ 0 h 563"/>
                <a:gd name="T64" fmla="*/ 0 w 585"/>
                <a:gd name="T65" fmla="*/ 0 h 563"/>
                <a:gd name="T66" fmla="*/ 0 w 585"/>
                <a:gd name="T67" fmla="*/ 0 h 563"/>
                <a:gd name="T68" fmla="*/ 0 w 585"/>
                <a:gd name="T69" fmla="*/ 0 h 563"/>
                <a:gd name="T70" fmla="*/ 0 w 585"/>
                <a:gd name="T71" fmla="*/ 0 h 563"/>
                <a:gd name="T72" fmla="*/ 0 w 585"/>
                <a:gd name="T73" fmla="*/ 0 h 563"/>
                <a:gd name="T74" fmla="*/ 0 w 585"/>
                <a:gd name="T75" fmla="*/ 0 h 563"/>
                <a:gd name="T76" fmla="*/ 0 w 585"/>
                <a:gd name="T77" fmla="*/ 0 h 563"/>
                <a:gd name="T78" fmla="*/ 0 w 585"/>
                <a:gd name="T79" fmla="*/ 0 h 563"/>
                <a:gd name="T80" fmla="*/ 0 w 585"/>
                <a:gd name="T81" fmla="*/ 0 h 563"/>
                <a:gd name="T82" fmla="*/ 0 w 585"/>
                <a:gd name="T83" fmla="*/ 0 h 563"/>
                <a:gd name="T84" fmla="*/ 0 w 585"/>
                <a:gd name="T85" fmla="*/ 0 h 563"/>
                <a:gd name="T86" fmla="*/ 0 w 585"/>
                <a:gd name="T87" fmla="*/ 0 h 5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5"/>
                <a:gd name="T133" fmla="*/ 0 h 563"/>
                <a:gd name="T134" fmla="*/ 585 w 585"/>
                <a:gd name="T135" fmla="*/ 563 h 5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5" h="563">
                  <a:moveTo>
                    <a:pt x="434" y="0"/>
                  </a:moveTo>
                  <a:lnTo>
                    <a:pt x="16" y="44"/>
                  </a:lnTo>
                  <a:lnTo>
                    <a:pt x="9" y="45"/>
                  </a:lnTo>
                  <a:lnTo>
                    <a:pt x="4" y="49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0" y="479"/>
                  </a:lnTo>
                  <a:lnTo>
                    <a:pt x="1" y="486"/>
                  </a:lnTo>
                  <a:lnTo>
                    <a:pt x="4" y="491"/>
                  </a:lnTo>
                  <a:lnTo>
                    <a:pt x="9" y="495"/>
                  </a:lnTo>
                  <a:lnTo>
                    <a:pt x="16" y="497"/>
                  </a:lnTo>
                  <a:lnTo>
                    <a:pt x="433" y="563"/>
                  </a:lnTo>
                  <a:lnTo>
                    <a:pt x="435" y="563"/>
                  </a:lnTo>
                  <a:lnTo>
                    <a:pt x="438" y="563"/>
                  </a:lnTo>
                  <a:lnTo>
                    <a:pt x="439" y="563"/>
                  </a:lnTo>
                  <a:lnTo>
                    <a:pt x="442" y="563"/>
                  </a:lnTo>
                  <a:lnTo>
                    <a:pt x="574" y="519"/>
                  </a:lnTo>
                  <a:lnTo>
                    <a:pt x="579" y="517"/>
                  </a:lnTo>
                  <a:lnTo>
                    <a:pt x="583" y="512"/>
                  </a:lnTo>
                  <a:lnTo>
                    <a:pt x="584" y="506"/>
                  </a:lnTo>
                  <a:lnTo>
                    <a:pt x="585" y="501"/>
                  </a:lnTo>
                  <a:lnTo>
                    <a:pt x="585" y="62"/>
                  </a:lnTo>
                  <a:lnTo>
                    <a:pt x="584" y="57"/>
                  </a:lnTo>
                  <a:lnTo>
                    <a:pt x="583" y="50"/>
                  </a:lnTo>
                  <a:lnTo>
                    <a:pt x="579" y="47"/>
                  </a:lnTo>
                  <a:lnTo>
                    <a:pt x="574" y="44"/>
                  </a:lnTo>
                  <a:lnTo>
                    <a:pt x="442" y="0"/>
                  </a:lnTo>
                  <a:lnTo>
                    <a:pt x="440" y="0"/>
                  </a:lnTo>
                  <a:lnTo>
                    <a:pt x="438" y="0"/>
                  </a:lnTo>
                  <a:lnTo>
                    <a:pt x="436" y="0"/>
                  </a:lnTo>
                  <a:lnTo>
                    <a:pt x="434" y="0"/>
                  </a:lnTo>
                  <a:close/>
                  <a:moveTo>
                    <a:pt x="434" y="36"/>
                  </a:moveTo>
                  <a:lnTo>
                    <a:pt x="440" y="38"/>
                  </a:lnTo>
                  <a:lnTo>
                    <a:pt x="452" y="41"/>
                  </a:lnTo>
                  <a:lnTo>
                    <a:pt x="469" y="48"/>
                  </a:lnTo>
                  <a:lnTo>
                    <a:pt x="487" y="53"/>
                  </a:lnTo>
                  <a:lnTo>
                    <a:pt x="506" y="61"/>
                  </a:lnTo>
                  <a:lnTo>
                    <a:pt x="525" y="66"/>
                  </a:lnTo>
                  <a:lnTo>
                    <a:pt x="540" y="71"/>
                  </a:lnTo>
                  <a:lnTo>
                    <a:pt x="550" y="75"/>
                  </a:lnTo>
                  <a:lnTo>
                    <a:pt x="550" y="146"/>
                  </a:lnTo>
                  <a:lnTo>
                    <a:pt x="550" y="281"/>
                  </a:lnTo>
                  <a:lnTo>
                    <a:pt x="550" y="417"/>
                  </a:lnTo>
                  <a:lnTo>
                    <a:pt x="550" y="488"/>
                  </a:lnTo>
                  <a:lnTo>
                    <a:pt x="540" y="492"/>
                  </a:lnTo>
                  <a:lnTo>
                    <a:pt x="525" y="497"/>
                  </a:lnTo>
                  <a:lnTo>
                    <a:pt x="508" y="504"/>
                  </a:lnTo>
                  <a:lnTo>
                    <a:pt x="488" y="509"/>
                  </a:lnTo>
                  <a:lnTo>
                    <a:pt x="469" y="515"/>
                  </a:lnTo>
                  <a:lnTo>
                    <a:pt x="452" y="521"/>
                  </a:lnTo>
                  <a:lnTo>
                    <a:pt x="440" y="525"/>
                  </a:lnTo>
                  <a:lnTo>
                    <a:pt x="434" y="527"/>
                  </a:lnTo>
                  <a:lnTo>
                    <a:pt x="429" y="526"/>
                  </a:lnTo>
                  <a:lnTo>
                    <a:pt x="416" y="525"/>
                  </a:lnTo>
                  <a:lnTo>
                    <a:pt x="396" y="521"/>
                  </a:lnTo>
                  <a:lnTo>
                    <a:pt x="372" y="517"/>
                  </a:lnTo>
                  <a:lnTo>
                    <a:pt x="343" y="513"/>
                  </a:lnTo>
                  <a:lnTo>
                    <a:pt x="312" y="508"/>
                  </a:lnTo>
                  <a:lnTo>
                    <a:pt x="277" y="503"/>
                  </a:lnTo>
                  <a:lnTo>
                    <a:pt x="242" y="497"/>
                  </a:lnTo>
                  <a:lnTo>
                    <a:pt x="207" y="491"/>
                  </a:lnTo>
                  <a:lnTo>
                    <a:pt x="172" y="486"/>
                  </a:lnTo>
                  <a:lnTo>
                    <a:pt x="139" y="480"/>
                  </a:lnTo>
                  <a:lnTo>
                    <a:pt x="109" y="477"/>
                  </a:lnTo>
                  <a:lnTo>
                    <a:pt x="83" y="471"/>
                  </a:lnTo>
                  <a:lnTo>
                    <a:pt x="61" y="469"/>
                  </a:lnTo>
                  <a:lnTo>
                    <a:pt x="45" y="466"/>
                  </a:lnTo>
                  <a:lnTo>
                    <a:pt x="36" y="465"/>
                  </a:lnTo>
                  <a:lnTo>
                    <a:pt x="36" y="396"/>
                  </a:lnTo>
                  <a:lnTo>
                    <a:pt x="36" y="271"/>
                  </a:lnTo>
                  <a:lnTo>
                    <a:pt x="36" y="146"/>
                  </a:lnTo>
                  <a:lnTo>
                    <a:pt x="36" y="78"/>
                  </a:lnTo>
                  <a:lnTo>
                    <a:pt x="45" y="76"/>
                  </a:lnTo>
                  <a:lnTo>
                    <a:pt x="61" y="75"/>
                  </a:lnTo>
                  <a:lnTo>
                    <a:pt x="83" y="73"/>
                  </a:lnTo>
                  <a:lnTo>
                    <a:pt x="109" y="70"/>
                  </a:lnTo>
                  <a:lnTo>
                    <a:pt x="140" y="67"/>
                  </a:lnTo>
                  <a:lnTo>
                    <a:pt x="172" y="63"/>
                  </a:lnTo>
                  <a:lnTo>
                    <a:pt x="207" y="60"/>
                  </a:lnTo>
                  <a:lnTo>
                    <a:pt x="243" y="56"/>
                  </a:lnTo>
                  <a:lnTo>
                    <a:pt x="278" y="52"/>
                  </a:lnTo>
                  <a:lnTo>
                    <a:pt x="312" y="49"/>
                  </a:lnTo>
                  <a:lnTo>
                    <a:pt x="344" y="45"/>
                  </a:lnTo>
                  <a:lnTo>
                    <a:pt x="373" y="43"/>
                  </a:lnTo>
                  <a:lnTo>
                    <a:pt x="396" y="40"/>
                  </a:lnTo>
                  <a:lnTo>
                    <a:pt x="416" y="38"/>
                  </a:lnTo>
                  <a:lnTo>
                    <a:pt x="429" y="36"/>
                  </a:lnTo>
                  <a:lnTo>
                    <a:pt x="43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Rectangle 516"/>
            <p:cNvSpPr>
              <a:spLocks noChangeArrowheads="1"/>
            </p:cNvSpPr>
            <p:nvPr/>
          </p:nvSpPr>
          <p:spPr bwMode="auto">
            <a:xfrm>
              <a:off x="3178" y="982"/>
              <a:ext cx="6" cy="1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buClr>
                  <a:schemeClr val="tx2"/>
                </a:buClr>
                <a:buFont typeface="Webdings" pitchFamily="18" charset="2"/>
                <a:buNone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155" name="Freeform 517"/>
            <p:cNvSpPr>
              <a:spLocks/>
            </p:cNvSpPr>
            <p:nvPr/>
          </p:nvSpPr>
          <p:spPr bwMode="auto">
            <a:xfrm>
              <a:off x="3056" y="1005"/>
              <a:ext cx="103" cy="129"/>
            </a:xfrm>
            <a:custGeom>
              <a:avLst/>
              <a:gdLst>
                <a:gd name="T0" fmla="*/ 0 w 308"/>
                <a:gd name="T1" fmla="*/ 0 h 388"/>
                <a:gd name="T2" fmla="*/ 0 w 308"/>
                <a:gd name="T3" fmla="*/ 0 h 388"/>
                <a:gd name="T4" fmla="*/ 0 w 308"/>
                <a:gd name="T5" fmla="*/ 0 h 388"/>
                <a:gd name="T6" fmla="*/ 0 w 308"/>
                <a:gd name="T7" fmla="*/ 0 h 388"/>
                <a:gd name="T8" fmla="*/ 0 w 308"/>
                <a:gd name="T9" fmla="*/ 0 h 388"/>
                <a:gd name="T10" fmla="*/ 0 w 308"/>
                <a:gd name="T11" fmla="*/ 0 h 388"/>
                <a:gd name="T12" fmla="*/ 0 w 308"/>
                <a:gd name="T13" fmla="*/ 0 h 388"/>
                <a:gd name="T14" fmla="*/ 0 w 308"/>
                <a:gd name="T15" fmla="*/ 0 h 388"/>
                <a:gd name="T16" fmla="*/ 0 w 308"/>
                <a:gd name="T17" fmla="*/ 0 h 388"/>
                <a:gd name="T18" fmla="*/ 0 w 308"/>
                <a:gd name="T19" fmla="*/ 0 h 388"/>
                <a:gd name="T20" fmla="*/ 0 w 308"/>
                <a:gd name="T21" fmla="*/ 0 h 388"/>
                <a:gd name="T22" fmla="*/ 0 w 308"/>
                <a:gd name="T23" fmla="*/ 0 h 388"/>
                <a:gd name="T24" fmla="*/ 0 w 308"/>
                <a:gd name="T25" fmla="*/ 0 h 388"/>
                <a:gd name="T26" fmla="*/ 0 w 308"/>
                <a:gd name="T27" fmla="*/ 0 h 388"/>
                <a:gd name="T28" fmla="*/ 0 w 308"/>
                <a:gd name="T29" fmla="*/ 0 h 388"/>
                <a:gd name="T30" fmla="*/ 0 w 308"/>
                <a:gd name="T31" fmla="*/ 0 h 388"/>
                <a:gd name="T32" fmla="*/ 0 w 308"/>
                <a:gd name="T33" fmla="*/ 0 h 388"/>
                <a:gd name="T34" fmla="*/ 0 w 308"/>
                <a:gd name="T35" fmla="*/ 0 h 388"/>
                <a:gd name="T36" fmla="*/ 0 w 308"/>
                <a:gd name="T37" fmla="*/ 0 h 388"/>
                <a:gd name="T38" fmla="*/ 0 w 308"/>
                <a:gd name="T39" fmla="*/ 0 h 388"/>
                <a:gd name="T40" fmla="*/ 0 w 308"/>
                <a:gd name="T41" fmla="*/ 0 h 3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8"/>
                <a:gd name="T64" fmla="*/ 0 h 388"/>
                <a:gd name="T65" fmla="*/ 308 w 308"/>
                <a:gd name="T66" fmla="*/ 388 h 3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8" h="388">
                  <a:moveTo>
                    <a:pt x="308" y="361"/>
                  </a:moveTo>
                  <a:lnTo>
                    <a:pt x="308" y="20"/>
                  </a:lnTo>
                  <a:lnTo>
                    <a:pt x="304" y="8"/>
                  </a:lnTo>
                  <a:lnTo>
                    <a:pt x="297" y="2"/>
                  </a:lnTo>
                  <a:lnTo>
                    <a:pt x="290" y="0"/>
                  </a:lnTo>
                  <a:lnTo>
                    <a:pt x="286" y="0"/>
                  </a:lnTo>
                  <a:lnTo>
                    <a:pt x="10" y="20"/>
                  </a:lnTo>
                  <a:lnTo>
                    <a:pt x="5" y="22"/>
                  </a:lnTo>
                  <a:lnTo>
                    <a:pt x="1" y="28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6"/>
                  </a:lnTo>
                  <a:lnTo>
                    <a:pt x="0" y="339"/>
                  </a:lnTo>
                  <a:lnTo>
                    <a:pt x="1" y="344"/>
                  </a:lnTo>
                  <a:lnTo>
                    <a:pt x="5" y="349"/>
                  </a:lnTo>
                  <a:lnTo>
                    <a:pt x="12" y="353"/>
                  </a:lnTo>
                  <a:lnTo>
                    <a:pt x="281" y="388"/>
                  </a:lnTo>
                  <a:lnTo>
                    <a:pt x="285" y="388"/>
                  </a:lnTo>
                  <a:lnTo>
                    <a:pt x="294" y="384"/>
                  </a:lnTo>
                  <a:lnTo>
                    <a:pt x="303" y="376"/>
                  </a:lnTo>
                  <a:lnTo>
                    <a:pt x="308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518"/>
            <p:cNvSpPr>
              <a:spLocks/>
            </p:cNvSpPr>
            <p:nvPr/>
          </p:nvSpPr>
          <p:spPr bwMode="auto">
            <a:xfrm>
              <a:off x="3066" y="1015"/>
              <a:ext cx="91" cy="117"/>
            </a:xfrm>
            <a:custGeom>
              <a:avLst/>
              <a:gdLst>
                <a:gd name="T0" fmla="*/ 0 w 275"/>
                <a:gd name="T1" fmla="*/ 0 h 351"/>
                <a:gd name="T2" fmla="*/ 0 w 275"/>
                <a:gd name="T3" fmla="*/ 0 h 351"/>
                <a:gd name="T4" fmla="*/ 0 w 275"/>
                <a:gd name="T5" fmla="*/ 0 h 351"/>
                <a:gd name="T6" fmla="*/ 0 w 275"/>
                <a:gd name="T7" fmla="*/ 0 h 351"/>
                <a:gd name="T8" fmla="*/ 0 w 275"/>
                <a:gd name="T9" fmla="*/ 0 h 351"/>
                <a:gd name="T10" fmla="*/ 0 w 275"/>
                <a:gd name="T11" fmla="*/ 0 h 351"/>
                <a:gd name="T12" fmla="*/ 0 w 275"/>
                <a:gd name="T13" fmla="*/ 0 h 351"/>
                <a:gd name="T14" fmla="*/ 0 w 275"/>
                <a:gd name="T15" fmla="*/ 0 h 351"/>
                <a:gd name="T16" fmla="*/ 0 w 275"/>
                <a:gd name="T17" fmla="*/ 0 h 351"/>
                <a:gd name="T18" fmla="*/ 0 w 275"/>
                <a:gd name="T19" fmla="*/ 0 h 351"/>
                <a:gd name="T20" fmla="*/ 0 w 275"/>
                <a:gd name="T21" fmla="*/ 0 h 351"/>
                <a:gd name="T22" fmla="*/ 0 w 275"/>
                <a:gd name="T23" fmla="*/ 0 h 351"/>
                <a:gd name="T24" fmla="*/ 0 w 275"/>
                <a:gd name="T25" fmla="*/ 0 h 351"/>
                <a:gd name="T26" fmla="*/ 0 w 275"/>
                <a:gd name="T27" fmla="*/ 0 h 351"/>
                <a:gd name="T28" fmla="*/ 0 w 275"/>
                <a:gd name="T29" fmla="*/ 0 h 351"/>
                <a:gd name="T30" fmla="*/ 0 w 275"/>
                <a:gd name="T31" fmla="*/ 0 h 351"/>
                <a:gd name="T32" fmla="*/ 0 w 275"/>
                <a:gd name="T33" fmla="*/ 0 h 351"/>
                <a:gd name="T34" fmla="*/ 0 w 275"/>
                <a:gd name="T35" fmla="*/ 0 h 351"/>
                <a:gd name="T36" fmla="*/ 0 w 275"/>
                <a:gd name="T37" fmla="*/ 0 h 351"/>
                <a:gd name="T38" fmla="*/ 0 w 275"/>
                <a:gd name="T39" fmla="*/ 0 h 351"/>
                <a:gd name="T40" fmla="*/ 0 w 275"/>
                <a:gd name="T41" fmla="*/ 0 h 3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51"/>
                <a:gd name="T65" fmla="*/ 275 w 275"/>
                <a:gd name="T66" fmla="*/ 351 h 3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51">
                  <a:moveTo>
                    <a:pt x="275" y="328"/>
                  </a:moveTo>
                  <a:lnTo>
                    <a:pt x="275" y="18"/>
                  </a:lnTo>
                  <a:lnTo>
                    <a:pt x="272" y="7"/>
                  </a:lnTo>
                  <a:lnTo>
                    <a:pt x="265" y="2"/>
                  </a:lnTo>
                  <a:lnTo>
                    <a:pt x="259" y="0"/>
                  </a:lnTo>
                  <a:lnTo>
                    <a:pt x="256" y="0"/>
                  </a:lnTo>
                  <a:lnTo>
                    <a:pt x="9" y="18"/>
                  </a:lnTo>
                  <a:lnTo>
                    <a:pt x="4" y="21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5"/>
                  </a:lnTo>
                  <a:lnTo>
                    <a:pt x="0" y="306"/>
                  </a:lnTo>
                  <a:lnTo>
                    <a:pt x="1" y="311"/>
                  </a:lnTo>
                  <a:lnTo>
                    <a:pt x="4" y="315"/>
                  </a:lnTo>
                  <a:lnTo>
                    <a:pt x="10" y="319"/>
                  </a:lnTo>
                  <a:lnTo>
                    <a:pt x="251" y="351"/>
                  </a:lnTo>
                  <a:lnTo>
                    <a:pt x="255" y="351"/>
                  </a:lnTo>
                  <a:lnTo>
                    <a:pt x="263" y="349"/>
                  </a:lnTo>
                  <a:lnTo>
                    <a:pt x="272" y="341"/>
                  </a:lnTo>
                  <a:lnTo>
                    <a:pt x="275" y="328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519"/>
            <p:cNvSpPr>
              <a:spLocks noEditPoints="1"/>
            </p:cNvSpPr>
            <p:nvPr/>
          </p:nvSpPr>
          <p:spPr bwMode="auto">
            <a:xfrm>
              <a:off x="3053" y="1002"/>
              <a:ext cx="109" cy="135"/>
            </a:xfrm>
            <a:custGeom>
              <a:avLst/>
              <a:gdLst>
                <a:gd name="T0" fmla="*/ 0 w 326"/>
                <a:gd name="T1" fmla="*/ 0 h 406"/>
                <a:gd name="T2" fmla="*/ 0 w 326"/>
                <a:gd name="T3" fmla="*/ 0 h 406"/>
                <a:gd name="T4" fmla="*/ 0 w 326"/>
                <a:gd name="T5" fmla="*/ 0 h 406"/>
                <a:gd name="T6" fmla="*/ 0 w 326"/>
                <a:gd name="T7" fmla="*/ 0 h 406"/>
                <a:gd name="T8" fmla="*/ 0 w 326"/>
                <a:gd name="T9" fmla="*/ 0 h 406"/>
                <a:gd name="T10" fmla="*/ 0 w 326"/>
                <a:gd name="T11" fmla="*/ 0 h 406"/>
                <a:gd name="T12" fmla="*/ 0 w 326"/>
                <a:gd name="T13" fmla="*/ 0 h 406"/>
                <a:gd name="T14" fmla="*/ 0 w 326"/>
                <a:gd name="T15" fmla="*/ 0 h 406"/>
                <a:gd name="T16" fmla="*/ 0 w 326"/>
                <a:gd name="T17" fmla="*/ 0 h 406"/>
                <a:gd name="T18" fmla="*/ 0 w 326"/>
                <a:gd name="T19" fmla="*/ 0 h 406"/>
                <a:gd name="T20" fmla="*/ 0 w 326"/>
                <a:gd name="T21" fmla="*/ 0 h 406"/>
                <a:gd name="T22" fmla="*/ 0 w 326"/>
                <a:gd name="T23" fmla="*/ 0 h 406"/>
                <a:gd name="T24" fmla="*/ 0 w 326"/>
                <a:gd name="T25" fmla="*/ 0 h 406"/>
                <a:gd name="T26" fmla="*/ 0 w 326"/>
                <a:gd name="T27" fmla="*/ 0 h 406"/>
                <a:gd name="T28" fmla="*/ 0 w 326"/>
                <a:gd name="T29" fmla="*/ 0 h 406"/>
                <a:gd name="T30" fmla="*/ 0 w 326"/>
                <a:gd name="T31" fmla="*/ 0 h 406"/>
                <a:gd name="T32" fmla="*/ 0 w 326"/>
                <a:gd name="T33" fmla="*/ 0 h 406"/>
                <a:gd name="T34" fmla="*/ 0 w 326"/>
                <a:gd name="T35" fmla="*/ 0 h 406"/>
                <a:gd name="T36" fmla="*/ 0 w 326"/>
                <a:gd name="T37" fmla="*/ 0 h 406"/>
                <a:gd name="T38" fmla="*/ 0 w 326"/>
                <a:gd name="T39" fmla="*/ 0 h 406"/>
                <a:gd name="T40" fmla="*/ 0 w 326"/>
                <a:gd name="T41" fmla="*/ 0 h 406"/>
                <a:gd name="T42" fmla="*/ 0 w 326"/>
                <a:gd name="T43" fmla="*/ 0 h 406"/>
                <a:gd name="T44" fmla="*/ 0 w 326"/>
                <a:gd name="T45" fmla="*/ 0 h 406"/>
                <a:gd name="T46" fmla="*/ 0 w 326"/>
                <a:gd name="T47" fmla="*/ 0 h 406"/>
                <a:gd name="T48" fmla="*/ 0 w 326"/>
                <a:gd name="T49" fmla="*/ 0 h 406"/>
                <a:gd name="T50" fmla="*/ 0 w 326"/>
                <a:gd name="T51" fmla="*/ 0 h 406"/>
                <a:gd name="T52" fmla="*/ 0 w 326"/>
                <a:gd name="T53" fmla="*/ 0 h 406"/>
                <a:gd name="T54" fmla="*/ 0 w 326"/>
                <a:gd name="T55" fmla="*/ 0 h 406"/>
                <a:gd name="T56" fmla="*/ 0 w 326"/>
                <a:gd name="T57" fmla="*/ 0 h 406"/>
                <a:gd name="T58" fmla="*/ 0 w 326"/>
                <a:gd name="T59" fmla="*/ 0 h 406"/>
                <a:gd name="T60" fmla="*/ 0 w 326"/>
                <a:gd name="T61" fmla="*/ 0 h 406"/>
                <a:gd name="T62" fmla="*/ 0 w 326"/>
                <a:gd name="T63" fmla="*/ 0 h 406"/>
                <a:gd name="T64" fmla="*/ 0 w 326"/>
                <a:gd name="T65" fmla="*/ 0 h 406"/>
                <a:gd name="T66" fmla="*/ 0 w 326"/>
                <a:gd name="T67" fmla="*/ 0 h 406"/>
                <a:gd name="T68" fmla="*/ 0 w 326"/>
                <a:gd name="T69" fmla="*/ 0 h 406"/>
                <a:gd name="T70" fmla="*/ 0 w 326"/>
                <a:gd name="T71" fmla="*/ 0 h 406"/>
                <a:gd name="T72" fmla="*/ 0 w 326"/>
                <a:gd name="T73" fmla="*/ 0 h 406"/>
                <a:gd name="T74" fmla="*/ 0 w 326"/>
                <a:gd name="T75" fmla="*/ 0 h 406"/>
                <a:gd name="T76" fmla="*/ 0 w 326"/>
                <a:gd name="T77" fmla="*/ 0 h 406"/>
                <a:gd name="T78" fmla="*/ 0 w 326"/>
                <a:gd name="T79" fmla="*/ 0 h 406"/>
                <a:gd name="T80" fmla="*/ 0 w 326"/>
                <a:gd name="T81" fmla="*/ 0 h 406"/>
                <a:gd name="T82" fmla="*/ 0 w 326"/>
                <a:gd name="T83" fmla="*/ 0 h 406"/>
                <a:gd name="T84" fmla="*/ 0 w 326"/>
                <a:gd name="T85" fmla="*/ 0 h 406"/>
                <a:gd name="T86" fmla="*/ 0 w 326"/>
                <a:gd name="T87" fmla="*/ 0 h 406"/>
                <a:gd name="T88" fmla="*/ 0 w 326"/>
                <a:gd name="T89" fmla="*/ 0 h 406"/>
                <a:gd name="T90" fmla="*/ 0 w 326"/>
                <a:gd name="T91" fmla="*/ 0 h 406"/>
                <a:gd name="T92" fmla="*/ 0 w 326"/>
                <a:gd name="T93" fmla="*/ 0 h 406"/>
                <a:gd name="T94" fmla="*/ 0 w 326"/>
                <a:gd name="T95" fmla="*/ 0 h 406"/>
                <a:gd name="T96" fmla="*/ 0 w 326"/>
                <a:gd name="T97" fmla="*/ 0 h 406"/>
                <a:gd name="T98" fmla="*/ 0 w 326"/>
                <a:gd name="T99" fmla="*/ 0 h 406"/>
                <a:gd name="T100" fmla="*/ 0 w 326"/>
                <a:gd name="T101" fmla="*/ 0 h 406"/>
                <a:gd name="T102" fmla="*/ 0 w 326"/>
                <a:gd name="T103" fmla="*/ 0 h 406"/>
                <a:gd name="T104" fmla="*/ 0 w 326"/>
                <a:gd name="T105" fmla="*/ 0 h 406"/>
                <a:gd name="T106" fmla="*/ 0 w 326"/>
                <a:gd name="T107" fmla="*/ 0 h 406"/>
                <a:gd name="T108" fmla="*/ 0 w 326"/>
                <a:gd name="T109" fmla="*/ 0 h 406"/>
                <a:gd name="T110" fmla="*/ 0 w 326"/>
                <a:gd name="T111" fmla="*/ 0 h 406"/>
                <a:gd name="T112" fmla="*/ 0 w 326"/>
                <a:gd name="T113" fmla="*/ 0 h 406"/>
                <a:gd name="T114" fmla="*/ 0 w 326"/>
                <a:gd name="T115" fmla="*/ 0 h 406"/>
                <a:gd name="T116" fmla="*/ 0 w 326"/>
                <a:gd name="T117" fmla="*/ 0 h 406"/>
                <a:gd name="T118" fmla="*/ 0 w 326"/>
                <a:gd name="T119" fmla="*/ 0 h 406"/>
                <a:gd name="T120" fmla="*/ 0 w 326"/>
                <a:gd name="T121" fmla="*/ 0 h 40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6"/>
                <a:gd name="T184" fmla="*/ 0 h 406"/>
                <a:gd name="T185" fmla="*/ 326 w 326"/>
                <a:gd name="T186" fmla="*/ 406 h 40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6" h="406">
                  <a:moveTo>
                    <a:pt x="294" y="0"/>
                  </a:moveTo>
                  <a:lnTo>
                    <a:pt x="291" y="0"/>
                  </a:lnTo>
                  <a:lnTo>
                    <a:pt x="282" y="2"/>
                  </a:lnTo>
                  <a:lnTo>
                    <a:pt x="268" y="2"/>
                  </a:lnTo>
                  <a:lnTo>
                    <a:pt x="251" y="3"/>
                  </a:lnTo>
                  <a:lnTo>
                    <a:pt x="231" y="4"/>
                  </a:lnTo>
                  <a:lnTo>
                    <a:pt x="207" y="7"/>
                  </a:lnTo>
                  <a:lnTo>
                    <a:pt x="181" y="8"/>
                  </a:lnTo>
                  <a:lnTo>
                    <a:pt x="157" y="9"/>
                  </a:lnTo>
                  <a:lnTo>
                    <a:pt x="131" y="12"/>
                  </a:lnTo>
                  <a:lnTo>
                    <a:pt x="105" y="13"/>
                  </a:lnTo>
                  <a:lnTo>
                    <a:pt x="82" y="16"/>
                  </a:lnTo>
                  <a:lnTo>
                    <a:pt x="61" y="17"/>
                  </a:lnTo>
                  <a:lnTo>
                    <a:pt x="44" y="19"/>
                  </a:lnTo>
                  <a:lnTo>
                    <a:pt x="30" y="19"/>
                  </a:lnTo>
                  <a:lnTo>
                    <a:pt x="21" y="20"/>
                  </a:lnTo>
                  <a:lnTo>
                    <a:pt x="18" y="20"/>
                  </a:lnTo>
                  <a:lnTo>
                    <a:pt x="17" y="20"/>
                  </a:lnTo>
                  <a:lnTo>
                    <a:pt x="9" y="24"/>
                  </a:lnTo>
                  <a:lnTo>
                    <a:pt x="4" y="29"/>
                  </a:lnTo>
                  <a:lnTo>
                    <a:pt x="1" y="35"/>
                  </a:lnTo>
                  <a:lnTo>
                    <a:pt x="0" y="41"/>
                  </a:lnTo>
                  <a:lnTo>
                    <a:pt x="0" y="345"/>
                  </a:lnTo>
                  <a:lnTo>
                    <a:pt x="1" y="351"/>
                  </a:lnTo>
                  <a:lnTo>
                    <a:pt x="4" y="359"/>
                  </a:lnTo>
                  <a:lnTo>
                    <a:pt x="9" y="366"/>
                  </a:lnTo>
                  <a:lnTo>
                    <a:pt x="18" y="371"/>
                  </a:lnTo>
                  <a:lnTo>
                    <a:pt x="22" y="371"/>
                  </a:lnTo>
                  <a:lnTo>
                    <a:pt x="30" y="372"/>
                  </a:lnTo>
                  <a:lnTo>
                    <a:pt x="44" y="373"/>
                  </a:lnTo>
                  <a:lnTo>
                    <a:pt x="61" y="376"/>
                  </a:lnTo>
                  <a:lnTo>
                    <a:pt x="82" y="379"/>
                  </a:lnTo>
                  <a:lnTo>
                    <a:pt x="105" y="382"/>
                  </a:lnTo>
                  <a:lnTo>
                    <a:pt x="128" y="385"/>
                  </a:lnTo>
                  <a:lnTo>
                    <a:pt x="154" y="388"/>
                  </a:lnTo>
                  <a:lnTo>
                    <a:pt x="179" y="392"/>
                  </a:lnTo>
                  <a:lnTo>
                    <a:pt x="203" y="394"/>
                  </a:lnTo>
                  <a:lnTo>
                    <a:pt x="227" y="398"/>
                  </a:lnTo>
                  <a:lnTo>
                    <a:pt x="246" y="401"/>
                  </a:lnTo>
                  <a:lnTo>
                    <a:pt x="264" y="403"/>
                  </a:lnTo>
                  <a:lnTo>
                    <a:pt x="277" y="404"/>
                  </a:lnTo>
                  <a:lnTo>
                    <a:pt x="286" y="406"/>
                  </a:lnTo>
                  <a:lnTo>
                    <a:pt x="289" y="406"/>
                  </a:lnTo>
                  <a:lnTo>
                    <a:pt x="290" y="406"/>
                  </a:lnTo>
                  <a:lnTo>
                    <a:pt x="302" y="404"/>
                  </a:lnTo>
                  <a:lnTo>
                    <a:pt x="313" y="398"/>
                  </a:lnTo>
                  <a:lnTo>
                    <a:pt x="323" y="388"/>
                  </a:lnTo>
                  <a:lnTo>
                    <a:pt x="326" y="371"/>
                  </a:lnTo>
                  <a:lnTo>
                    <a:pt x="326" y="318"/>
                  </a:lnTo>
                  <a:lnTo>
                    <a:pt x="326" y="200"/>
                  </a:lnTo>
                  <a:lnTo>
                    <a:pt x="326" y="82"/>
                  </a:lnTo>
                  <a:lnTo>
                    <a:pt x="326" y="29"/>
                  </a:lnTo>
                  <a:lnTo>
                    <a:pt x="325" y="21"/>
                  </a:lnTo>
                  <a:lnTo>
                    <a:pt x="323" y="15"/>
                  </a:lnTo>
                  <a:lnTo>
                    <a:pt x="319" y="11"/>
                  </a:lnTo>
                  <a:lnTo>
                    <a:pt x="316" y="8"/>
                  </a:lnTo>
                  <a:lnTo>
                    <a:pt x="310" y="3"/>
                  </a:lnTo>
                  <a:lnTo>
                    <a:pt x="302" y="0"/>
                  </a:lnTo>
                  <a:lnTo>
                    <a:pt x="297" y="0"/>
                  </a:lnTo>
                  <a:lnTo>
                    <a:pt x="294" y="0"/>
                  </a:lnTo>
                  <a:close/>
                  <a:moveTo>
                    <a:pt x="295" y="19"/>
                  </a:moveTo>
                  <a:lnTo>
                    <a:pt x="299" y="19"/>
                  </a:lnTo>
                  <a:lnTo>
                    <a:pt x="303" y="20"/>
                  </a:lnTo>
                  <a:lnTo>
                    <a:pt x="307" y="24"/>
                  </a:lnTo>
                  <a:lnTo>
                    <a:pt x="308" y="29"/>
                  </a:lnTo>
                  <a:lnTo>
                    <a:pt x="308" y="82"/>
                  </a:lnTo>
                  <a:lnTo>
                    <a:pt x="308" y="199"/>
                  </a:lnTo>
                  <a:lnTo>
                    <a:pt x="308" y="316"/>
                  </a:lnTo>
                  <a:lnTo>
                    <a:pt x="308" y="370"/>
                  </a:lnTo>
                  <a:lnTo>
                    <a:pt x="306" y="380"/>
                  </a:lnTo>
                  <a:lnTo>
                    <a:pt x="301" y="385"/>
                  </a:lnTo>
                  <a:lnTo>
                    <a:pt x="295" y="388"/>
                  </a:lnTo>
                  <a:lnTo>
                    <a:pt x="290" y="388"/>
                  </a:lnTo>
                  <a:lnTo>
                    <a:pt x="286" y="388"/>
                  </a:lnTo>
                  <a:lnTo>
                    <a:pt x="279" y="386"/>
                  </a:lnTo>
                  <a:lnTo>
                    <a:pt x="264" y="385"/>
                  </a:lnTo>
                  <a:lnTo>
                    <a:pt x="247" y="382"/>
                  </a:lnTo>
                  <a:lnTo>
                    <a:pt x="227" y="380"/>
                  </a:lnTo>
                  <a:lnTo>
                    <a:pt x="205" y="376"/>
                  </a:lnTo>
                  <a:lnTo>
                    <a:pt x="180" y="373"/>
                  </a:lnTo>
                  <a:lnTo>
                    <a:pt x="155" y="370"/>
                  </a:lnTo>
                  <a:lnTo>
                    <a:pt x="130" y="367"/>
                  </a:lnTo>
                  <a:lnTo>
                    <a:pt x="106" y="364"/>
                  </a:lnTo>
                  <a:lnTo>
                    <a:pt x="83" y="360"/>
                  </a:lnTo>
                  <a:lnTo>
                    <a:pt x="62" y="358"/>
                  </a:lnTo>
                  <a:lnTo>
                    <a:pt x="45" y="355"/>
                  </a:lnTo>
                  <a:lnTo>
                    <a:pt x="32" y="354"/>
                  </a:lnTo>
                  <a:lnTo>
                    <a:pt x="23" y="353"/>
                  </a:lnTo>
                  <a:lnTo>
                    <a:pt x="21" y="353"/>
                  </a:lnTo>
                  <a:lnTo>
                    <a:pt x="19" y="351"/>
                  </a:lnTo>
                  <a:lnTo>
                    <a:pt x="18" y="349"/>
                  </a:lnTo>
                  <a:lnTo>
                    <a:pt x="18" y="346"/>
                  </a:lnTo>
                  <a:lnTo>
                    <a:pt x="18" y="345"/>
                  </a:lnTo>
                  <a:lnTo>
                    <a:pt x="18" y="298"/>
                  </a:lnTo>
                  <a:lnTo>
                    <a:pt x="18" y="195"/>
                  </a:lnTo>
                  <a:lnTo>
                    <a:pt x="18" y="90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9" y="39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35" y="37"/>
                  </a:lnTo>
                  <a:lnTo>
                    <a:pt x="48" y="37"/>
                  </a:lnTo>
                  <a:lnTo>
                    <a:pt x="66" y="35"/>
                  </a:lnTo>
                  <a:lnTo>
                    <a:pt x="87" y="34"/>
                  </a:lnTo>
                  <a:lnTo>
                    <a:pt x="110" y="31"/>
                  </a:lnTo>
                  <a:lnTo>
                    <a:pt x="135" y="30"/>
                  </a:lnTo>
                  <a:lnTo>
                    <a:pt x="159" y="28"/>
                  </a:lnTo>
                  <a:lnTo>
                    <a:pt x="185" y="26"/>
                  </a:lnTo>
                  <a:lnTo>
                    <a:pt x="210" y="25"/>
                  </a:lnTo>
                  <a:lnTo>
                    <a:pt x="232" y="22"/>
                  </a:lnTo>
                  <a:lnTo>
                    <a:pt x="253" y="21"/>
                  </a:lnTo>
                  <a:lnTo>
                    <a:pt x="271" y="20"/>
                  </a:lnTo>
                  <a:lnTo>
                    <a:pt x="284" y="20"/>
                  </a:lnTo>
                  <a:lnTo>
                    <a:pt x="293" y="19"/>
                  </a:lnTo>
                  <a:lnTo>
                    <a:pt x="29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520"/>
            <p:cNvSpPr>
              <a:spLocks noEditPoints="1"/>
            </p:cNvSpPr>
            <p:nvPr/>
          </p:nvSpPr>
          <p:spPr bwMode="auto">
            <a:xfrm>
              <a:off x="2991" y="1182"/>
              <a:ext cx="173" cy="114"/>
            </a:xfrm>
            <a:custGeom>
              <a:avLst/>
              <a:gdLst>
                <a:gd name="T0" fmla="*/ 0 w 519"/>
                <a:gd name="T1" fmla="*/ 0 h 344"/>
                <a:gd name="T2" fmla="*/ 0 w 519"/>
                <a:gd name="T3" fmla="*/ 0 h 344"/>
                <a:gd name="T4" fmla="*/ 0 w 519"/>
                <a:gd name="T5" fmla="*/ 0 h 344"/>
                <a:gd name="T6" fmla="*/ 0 w 519"/>
                <a:gd name="T7" fmla="*/ 0 h 344"/>
                <a:gd name="T8" fmla="*/ 0 w 519"/>
                <a:gd name="T9" fmla="*/ 0 h 344"/>
                <a:gd name="T10" fmla="*/ 0 w 519"/>
                <a:gd name="T11" fmla="*/ 0 h 344"/>
                <a:gd name="T12" fmla="*/ 0 w 519"/>
                <a:gd name="T13" fmla="*/ 0 h 344"/>
                <a:gd name="T14" fmla="*/ 0 w 519"/>
                <a:gd name="T15" fmla="*/ 0 h 344"/>
                <a:gd name="T16" fmla="*/ 0 w 519"/>
                <a:gd name="T17" fmla="*/ 0 h 344"/>
                <a:gd name="T18" fmla="*/ 0 w 519"/>
                <a:gd name="T19" fmla="*/ 0 h 344"/>
                <a:gd name="T20" fmla="*/ 0 w 519"/>
                <a:gd name="T21" fmla="*/ 0 h 344"/>
                <a:gd name="T22" fmla="*/ 0 w 519"/>
                <a:gd name="T23" fmla="*/ 0 h 344"/>
                <a:gd name="T24" fmla="*/ 0 w 519"/>
                <a:gd name="T25" fmla="*/ 0 h 344"/>
                <a:gd name="T26" fmla="*/ 0 w 519"/>
                <a:gd name="T27" fmla="*/ 0 h 344"/>
                <a:gd name="T28" fmla="*/ 0 w 519"/>
                <a:gd name="T29" fmla="*/ 0 h 344"/>
                <a:gd name="T30" fmla="*/ 0 w 519"/>
                <a:gd name="T31" fmla="*/ 0 h 344"/>
                <a:gd name="T32" fmla="*/ 0 w 519"/>
                <a:gd name="T33" fmla="*/ 0 h 344"/>
                <a:gd name="T34" fmla="*/ 0 w 519"/>
                <a:gd name="T35" fmla="*/ 0 h 344"/>
                <a:gd name="T36" fmla="*/ 0 w 519"/>
                <a:gd name="T37" fmla="*/ 0 h 344"/>
                <a:gd name="T38" fmla="*/ 0 w 519"/>
                <a:gd name="T39" fmla="*/ 0 h 344"/>
                <a:gd name="T40" fmla="*/ 0 w 519"/>
                <a:gd name="T41" fmla="*/ 0 h 344"/>
                <a:gd name="T42" fmla="*/ 0 w 519"/>
                <a:gd name="T43" fmla="*/ 0 h 344"/>
                <a:gd name="T44" fmla="*/ 0 w 519"/>
                <a:gd name="T45" fmla="*/ 0 h 344"/>
                <a:gd name="T46" fmla="*/ 0 w 519"/>
                <a:gd name="T47" fmla="*/ 0 h 344"/>
                <a:gd name="T48" fmla="*/ 0 w 519"/>
                <a:gd name="T49" fmla="*/ 0 h 344"/>
                <a:gd name="T50" fmla="*/ 0 w 519"/>
                <a:gd name="T51" fmla="*/ 0 h 344"/>
                <a:gd name="T52" fmla="*/ 0 w 519"/>
                <a:gd name="T53" fmla="*/ 0 h 344"/>
                <a:gd name="T54" fmla="*/ 0 w 519"/>
                <a:gd name="T55" fmla="*/ 0 h 344"/>
                <a:gd name="T56" fmla="*/ 0 w 519"/>
                <a:gd name="T57" fmla="*/ 0 h 344"/>
                <a:gd name="T58" fmla="*/ 0 w 519"/>
                <a:gd name="T59" fmla="*/ 0 h 344"/>
                <a:gd name="T60" fmla="*/ 0 w 519"/>
                <a:gd name="T61" fmla="*/ 0 h 344"/>
                <a:gd name="T62" fmla="*/ 0 w 519"/>
                <a:gd name="T63" fmla="*/ 0 h 344"/>
                <a:gd name="T64" fmla="*/ 0 w 519"/>
                <a:gd name="T65" fmla="*/ 0 h 344"/>
                <a:gd name="T66" fmla="*/ 0 w 519"/>
                <a:gd name="T67" fmla="*/ 0 h 344"/>
                <a:gd name="T68" fmla="*/ 0 w 519"/>
                <a:gd name="T69" fmla="*/ 0 h 344"/>
                <a:gd name="T70" fmla="*/ 0 w 519"/>
                <a:gd name="T71" fmla="*/ 0 h 344"/>
                <a:gd name="T72" fmla="*/ 0 w 519"/>
                <a:gd name="T73" fmla="*/ 0 h 344"/>
                <a:gd name="T74" fmla="*/ 0 w 519"/>
                <a:gd name="T75" fmla="*/ 0 h 344"/>
                <a:gd name="T76" fmla="*/ 0 w 519"/>
                <a:gd name="T77" fmla="*/ 0 h 344"/>
                <a:gd name="T78" fmla="*/ 0 w 519"/>
                <a:gd name="T79" fmla="*/ 0 h 344"/>
                <a:gd name="T80" fmla="*/ 0 w 519"/>
                <a:gd name="T81" fmla="*/ 0 h 344"/>
                <a:gd name="T82" fmla="*/ 0 w 519"/>
                <a:gd name="T83" fmla="*/ 0 h 344"/>
                <a:gd name="T84" fmla="*/ 0 w 519"/>
                <a:gd name="T85" fmla="*/ 0 h 344"/>
                <a:gd name="T86" fmla="*/ 0 w 519"/>
                <a:gd name="T87" fmla="*/ 0 h 3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19"/>
                <a:gd name="T133" fmla="*/ 0 h 344"/>
                <a:gd name="T134" fmla="*/ 519 w 519"/>
                <a:gd name="T135" fmla="*/ 344 h 3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19" h="344">
                  <a:moveTo>
                    <a:pt x="140" y="3"/>
                  </a:moveTo>
                  <a:lnTo>
                    <a:pt x="8" y="91"/>
                  </a:lnTo>
                  <a:lnTo>
                    <a:pt x="4" y="94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0" y="149"/>
                  </a:lnTo>
                  <a:lnTo>
                    <a:pt x="0" y="155"/>
                  </a:lnTo>
                  <a:lnTo>
                    <a:pt x="2" y="159"/>
                  </a:lnTo>
                  <a:lnTo>
                    <a:pt x="4" y="162"/>
                  </a:lnTo>
                  <a:lnTo>
                    <a:pt x="8" y="165"/>
                  </a:lnTo>
                  <a:lnTo>
                    <a:pt x="294" y="341"/>
                  </a:lnTo>
                  <a:lnTo>
                    <a:pt x="299" y="344"/>
                  </a:lnTo>
                  <a:lnTo>
                    <a:pt x="304" y="344"/>
                  </a:lnTo>
                  <a:lnTo>
                    <a:pt x="309" y="344"/>
                  </a:lnTo>
                  <a:lnTo>
                    <a:pt x="313" y="341"/>
                  </a:lnTo>
                  <a:lnTo>
                    <a:pt x="511" y="209"/>
                  </a:lnTo>
                  <a:lnTo>
                    <a:pt x="515" y="206"/>
                  </a:lnTo>
                  <a:lnTo>
                    <a:pt x="518" y="203"/>
                  </a:lnTo>
                  <a:lnTo>
                    <a:pt x="519" y="199"/>
                  </a:lnTo>
                  <a:lnTo>
                    <a:pt x="519" y="193"/>
                  </a:lnTo>
                  <a:lnTo>
                    <a:pt x="519" y="127"/>
                  </a:lnTo>
                  <a:lnTo>
                    <a:pt x="518" y="122"/>
                  </a:lnTo>
                  <a:lnTo>
                    <a:pt x="517" y="117"/>
                  </a:lnTo>
                  <a:lnTo>
                    <a:pt x="513" y="113"/>
                  </a:lnTo>
                  <a:lnTo>
                    <a:pt x="508" y="111"/>
                  </a:lnTo>
                  <a:lnTo>
                    <a:pt x="155" y="0"/>
                  </a:lnTo>
                  <a:lnTo>
                    <a:pt x="151" y="0"/>
                  </a:lnTo>
                  <a:lnTo>
                    <a:pt x="148" y="0"/>
                  </a:lnTo>
                  <a:lnTo>
                    <a:pt x="144" y="2"/>
                  </a:lnTo>
                  <a:lnTo>
                    <a:pt x="140" y="3"/>
                  </a:lnTo>
                  <a:close/>
                  <a:moveTo>
                    <a:pt x="153" y="38"/>
                  </a:moveTo>
                  <a:lnTo>
                    <a:pt x="158" y="39"/>
                  </a:lnTo>
                  <a:lnTo>
                    <a:pt x="170" y="43"/>
                  </a:lnTo>
                  <a:lnTo>
                    <a:pt x="186" y="48"/>
                  </a:lnTo>
                  <a:lnTo>
                    <a:pt x="207" y="55"/>
                  </a:lnTo>
                  <a:lnTo>
                    <a:pt x="232" y="63"/>
                  </a:lnTo>
                  <a:lnTo>
                    <a:pt x="258" y="70"/>
                  </a:lnTo>
                  <a:lnTo>
                    <a:pt x="286" y="79"/>
                  </a:lnTo>
                  <a:lnTo>
                    <a:pt x="315" y="89"/>
                  </a:lnTo>
                  <a:lnTo>
                    <a:pt x="344" y="98"/>
                  </a:lnTo>
                  <a:lnTo>
                    <a:pt x="373" y="107"/>
                  </a:lnTo>
                  <a:lnTo>
                    <a:pt x="400" y="114"/>
                  </a:lnTo>
                  <a:lnTo>
                    <a:pt x="425" y="122"/>
                  </a:lnTo>
                  <a:lnTo>
                    <a:pt x="447" y="130"/>
                  </a:lnTo>
                  <a:lnTo>
                    <a:pt x="464" y="135"/>
                  </a:lnTo>
                  <a:lnTo>
                    <a:pt x="476" y="139"/>
                  </a:lnTo>
                  <a:lnTo>
                    <a:pt x="484" y="142"/>
                  </a:lnTo>
                  <a:lnTo>
                    <a:pt x="484" y="152"/>
                  </a:lnTo>
                  <a:lnTo>
                    <a:pt x="484" y="164"/>
                  </a:lnTo>
                  <a:lnTo>
                    <a:pt x="484" y="175"/>
                  </a:lnTo>
                  <a:lnTo>
                    <a:pt x="484" y="184"/>
                  </a:lnTo>
                  <a:lnTo>
                    <a:pt x="473" y="192"/>
                  </a:lnTo>
                  <a:lnTo>
                    <a:pt x="452" y="205"/>
                  </a:lnTo>
                  <a:lnTo>
                    <a:pt x="425" y="223"/>
                  </a:lnTo>
                  <a:lnTo>
                    <a:pt x="395" y="244"/>
                  </a:lnTo>
                  <a:lnTo>
                    <a:pt x="364" y="263"/>
                  </a:lnTo>
                  <a:lnTo>
                    <a:pt x="337" y="283"/>
                  </a:lnTo>
                  <a:lnTo>
                    <a:pt x="315" y="297"/>
                  </a:lnTo>
                  <a:lnTo>
                    <a:pt x="303" y="305"/>
                  </a:lnTo>
                  <a:lnTo>
                    <a:pt x="298" y="301"/>
                  </a:lnTo>
                  <a:lnTo>
                    <a:pt x="287" y="294"/>
                  </a:lnTo>
                  <a:lnTo>
                    <a:pt x="273" y="287"/>
                  </a:lnTo>
                  <a:lnTo>
                    <a:pt x="256" y="275"/>
                  </a:lnTo>
                  <a:lnTo>
                    <a:pt x="237" y="263"/>
                  </a:lnTo>
                  <a:lnTo>
                    <a:pt x="215" y="250"/>
                  </a:lnTo>
                  <a:lnTo>
                    <a:pt x="193" y="236"/>
                  </a:lnTo>
                  <a:lnTo>
                    <a:pt x="170" y="222"/>
                  </a:lnTo>
                  <a:lnTo>
                    <a:pt x="146" y="208"/>
                  </a:lnTo>
                  <a:lnTo>
                    <a:pt x="123" y="193"/>
                  </a:lnTo>
                  <a:lnTo>
                    <a:pt x="101" y="181"/>
                  </a:lnTo>
                  <a:lnTo>
                    <a:pt x="81" y="169"/>
                  </a:lnTo>
                  <a:lnTo>
                    <a:pt x="65" y="159"/>
                  </a:lnTo>
                  <a:lnTo>
                    <a:pt x="52" y="149"/>
                  </a:lnTo>
                  <a:lnTo>
                    <a:pt x="41" y="143"/>
                  </a:lnTo>
                  <a:lnTo>
                    <a:pt x="36" y="140"/>
                  </a:lnTo>
                  <a:lnTo>
                    <a:pt x="36" y="134"/>
                  </a:lnTo>
                  <a:lnTo>
                    <a:pt x="36" y="127"/>
                  </a:lnTo>
                  <a:lnTo>
                    <a:pt x="36" y="122"/>
                  </a:lnTo>
                  <a:lnTo>
                    <a:pt x="36" y="116"/>
                  </a:lnTo>
                  <a:lnTo>
                    <a:pt x="44" y="111"/>
                  </a:lnTo>
                  <a:lnTo>
                    <a:pt x="58" y="102"/>
                  </a:lnTo>
                  <a:lnTo>
                    <a:pt x="75" y="90"/>
                  </a:lnTo>
                  <a:lnTo>
                    <a:pt x="94" y="77"/>
                  </a:lnTo>
                  <a:lnTo>
                    <a:pt x="114" y="64"/>
                  </a:lnTo>
                  <a:lnTo>
                    <a:pt x="132" y="52"/>
                  </a:lnTo>
                  <a:lnTo>
                    <a:pt x="145" y="43"/>
                  </a:lnTo>
                  <a:lnTo>
                    <a:pt x="15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521"/>
            <p:cNvSpPr>
              <a:spLocks/>
            </p:cNvSpPr>
            <p:nvPr/>
          </p:nvSpPr>
          <p:spPr bwMode="auto">
            <a:xfrm>
              <a:off x="2996" y="1214"/>
              <a:ext cx="164" cy="58"/>
            </a:xfrm>
            <a:custGeom>
              <a:avLst/>
              <a:gdLst>
                <a:gd name="T0" fmla="*/ 0 w 493"/>
                <a:gd name="T1" fmla="*/ 0 h 172"/>
                <a:gd name="T2" fmla="*/ 0 w 493"/>
                <a:gd name="T3" fmla="*/ 0 h 172"/>
                <a:gd name="T4" fmla="*/ 0 w 493"/>
                <a:gd name="T5" fmla="*/ 0 h 172"/>
                <a:gd name="T6" fmla="*/ 0 w 493"/>
                <a:gd name="T7" fmla="*/ 0 h 172"/>
                <a:gd name="T8" fmla="*/ 0 w 493"/>
                <a:gd name="T9" fmla="*/ 0 h 172"/>
                <a:gd name="T10" fmla="*/ 0 w 493"/>
                <a:gd name="T11" fmla="*/ 0 h 172"/>
                <a:gd name="T12" fmla="*/ 0 w 493"/>
                <a:gd name="T13" fmla="*/ 0 h 172"/>
                <a:gd name="T14" fmla="*/ 0 w 493"/>
                <a:gd name="T15" fmla="*/ 0 h 172"/>
                <a:gd name="T16" fmla="*/ 0 w 493"/>
                <a:gd name="T17" fmla="*/ 0 h 172"/>
                <a:gd name="T18" fmla="*/ 0 w 493"/>
                <a:gd name="T19" fmla="*/ 0 h 172"/>
                <a:gd name="T20" fmla="*/ 0 w 493"/>
                <a:gd name="T21" fmla="*/ 0 h 172"/>
                <a:gd name="T22" fmla="*/ 0 w 493"/>
                <a:gd name="T23" fmla="*/ 0 h 172"/>
                <a:gd name="T24" fmla="*/ 0 w 493"/>
                <a:gd name="T25" fmla="*/ 0 h 172"/>
                <a:gd name="T26" fmla="*/ 0 w 493"/>
                <a:gd name="T27" fmla="*/ 0 h 172"/>
                <a:gd name="T28" fmla="*/ 0 w 493"/>
                <a:gd name="T29" fmla="*/ 0 h 172"/>
                <a:gd name="T30" fmla="*/ 0 w 493"/>
                <a:gd name="T31" fmla="*/ 0 h 172"/>
                <a:gd name="T32" fmla="*/ 0 w 493"/>
                <a:gd name="T33" fmla="*/ 0 h 172"/>
                <a:gd name="T34" fmla="*/ 0 w 493"/>
                <a:gd name="T35" fmla="*/ 0 h 172"/>
                <a:gd name="T36" fmla="*/ 0 w 493"/>
                <a:gd name="T37" fmla="*/ 0 h 172"/>
                <a:gd name="T38" fmla="*/ 0 w 493"/>
                <a:gd name="T39" fmla="*/ 0 h 172"/>
                <a:gd name="T40" fmla="*/ 0 w 493"/>
                <a:gd name="T41" fmla="*/ 0 h 172"/>
                <a:gd name="T42" fmla="*/ 0 w 493"/>
                <a:gd name="T43" fmla="*/ 0 h 172"/>
                <a:gd name="T44" fmla="*/ 0 w 493"/>
                <a:gd name="T45" fmla="*/ 0 h 172"/>
                <a:gd name="T46" fmla="*/ 0 w 493"/>
                <a:gd name="T47" fmla="*/ 0 h 172"/>
                <a:gd name="T48" fmla="*/ 0 w 493"/>
                <a:gd name="T49" fmla="*/ 0 h 172"/>
                <a:gd name="T50" fmla="*/ 0 w 493"/>
                <a:gd name="T51" fmla="*/ 0 h 172"/>
                <a:gd name="T52" fmla="*/ 0 w 493"/>
                <a:gd name="T53" fmla="*/ 0 h 172"/>
                <a:gd name="T54" fmla="*/ 0 w 493"/>
                <a:gd name="T55" fmla="*/ 0 h 172"/>
                <a:gd name="T56" fmla="*/ 0 w 493"/>
                <a:gd name="T57" fmla="*/ 0 h 172"/>
                <a:gd name="T58" fmla="*/ 0 w 493"/>
                <a:gd name="T59" fmla="*/ 0 h 172"/>
                <a:gd name="T60" fmla="*/ 0 w 493"/>
                <a:gd name="T61" fmla="*/ 0 h 172"/>
                <a:gd name="T62" fmla="*/ 0 w 493"/>
                <a:gd name="T63" fmla="*/ 0 h 172"/>
                <a:gd name="T64" fmla="*/ 0 w 493"/>
                <a:gd name="T65" fmla="*/ 0 h 1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3"/>
                <a:gd name="T100" fmla="*/ 0 h 172"/>
                <a:gd name="T101" fmla="*/ 493 w 493"/>
                <a:gd name="T102" fmla="*/ 172 h 1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3" h="172">
                  <a:moveTo>
                    <a:pt x="0" y="16"/>
                  </a:moveTo>
                  <a:lnTo>
                    <a:pt x="286" y="171"/>
                  </a:lnTo>
                  <a:lnTo>
                    <a:pt x="289" y="172"/>
                  </a:lnTo>
                  <a:lnTo>
                    <a:pt x="291" y="172"/>
                  </a:lnTo>
                  <a:lnTo>
                    <a:pt x="293" y="171"/>
                  </a:lnTo>
                  <a:lnTo>
                    <a:pt x="295" y="169"/>
                  </a:lnTo>
                  <a:lnTo>
                    <a:pt x="493" y="37"/>
                  </a:lnTo>
                  <a:lnTo>
                    <a:pt x="484" y="23"/>
                  </a:lnTo>
                  <a:lnTo>
                    <a:pt x="476" y="28"/>
                  </a:lnTo>
                  <a:lnTo>
                    <a:pt x="456" y="42"/>
                  </a:lnTo>
                  <a:lnTo>
                    <a:pt x="425" y="62"/>
                  </a:lnTo>
                  <a:lnTo>
                    <a:pt x="391" y="85"/>
                  </a:lnTo>
                  <a:lnTo>
                    <a:pt x="356" y="108"/>
                  </a:lnTo>
                  <a:lnTo>
                    <a:pt x="324" y="129"/>
                  </a:lnTo>
                  <a:lnTo>
                    <a:pt x="300" y="145"/>
                  </a:lnTo>
                  <a:lnTo>
                    <a:pt x="290" y="151"/>
                  </a:lnTo>
                  <a:lnTo>
                    <a:pt x="285" y="149"/>
                  </a:lnTo>
                  <a:lnTo>
                    <a:pt x="276" y="143"/>
                  </a:lnTo>
                  <a:lnTo>
                    <a:pt x="260" y="136"/>
                  </a:lnTo>
                  <a:lnTo>
                    <a:pt x="242" y="125"/>
                  </a:lnTo>
                  <a:lnTo>
                    <a:pt x="221" y="114"/>
                  </a:lnTo>
                  <a:lnTo>
                    <a:pt x="197" y="101"/>
                  </a:lnTo>
                  <a:lnTo>
                    <a:pt x="172" y="88"/>
                  </a:lnTo>
                  <a:lnTo>
                    <a:pt x="146" y="73"/>
                  </a:lnTo>
                  <a:lnTo>
                    <a:pt x="120" y="59"/>
                  </a:lnTo>
                  <a:lnTo>
                    <a:pt x="96" y="46"/>
                  </a:lnTo>
                  <a:lnTo>
                    <a:pt x="72" y="33"/>
                  </a:lnTo>
                  <a:lnTo>
                    <a:pt x="52" y="23"/>
                  </a:lnTo>
                  <a:lnTo>
                    <a:pt x="33" y="13"/>
                  </a:lnTo>
                  <a:lnTo>
                    <a:pt x="21" y="6"/>
                  </a:lnTo>
                  <a:lnTo>
                    <a:pt x="11" y="1"/>
                  </a:lnTo>
                  <a:lnTo>
                    <a:pt x="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522"/>
            <p:cNvSpPr>
              <a:spLocks/>
            </p:cNvSpPr>
            <p:nvPr/>
          </p:nvSpPr>
          <p:spPr bwMode="auto">
            <a:xfrm>
              <a:off x="3018" y="1201"/>
              <a:ext cx="110" cy="53"/>
            </a:xfrm>
            <a:custGeom>
              <a:avLst/>
              <a:gdLst>
                <a:gd name="T0" fmla="*/ 0 w 330"/>
                <a:gd name="T1" fmla="*/ 0 h 160"/>
                <a:gd name="T2" fmla="*/ 0 w 330"/>
                <a:gd name="T3" fmla="*/ 0 h 160"/>
                <a:gd name="T4" fmla="*/ 0 w 330"/>
                <a:gd name="T5" fmla="*/ 0 h 160"/>
                <a:gd name="T6" fmla="*/ 0 w 330"/>
                <a:gd name="T7" fmla="*/ 0 h 160"/>
                <a:gd name="T8" fmla="*/ 0 w 330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"/>
                <a:gd name="T16" fmla="*/ 0 h 160"/>
                <a:gd name="T17" fmla="*/ 330 w 33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" h="160">
                  <a:moveTo>
                    <a:pt x="0" y="51"/>
                  </a:moveTo>
                  <a:lnTo>
                    <a:pt x="76" y="0"/>
                  </a:lnTo>
                  <a:lnTo>
                    <a:pt x="330" y="86"/>
                  </a:lnTo>
                  <a:lnTo>
                    <a:pt x="225" y="16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523"/>
            <p:cNvSpPr>
              <a:spLocks noEditPoints="1"/>
            </p:cNvSpPr>
            <p:nvPr/>
          </p:nvSpPr>
          <p:spPr bwMode="auto">
            <a:xfrm>
              <a:off x="3015" y="1198"/>
              <a:ext cx="116" cy="59"/>
            </a:xfrm>
            <a:custGeom>
              <a:avLst/>
              <a:gdLst>
                <a:gd name="T0" fmla="*/ 0 w 348"/>
                <a:gd name="T1" fmla="*/ 0 h 178"/>
                <a:gd name="T2" fmla="*/ 0 w 348"/>
                <a:gd name="T3" fmla="*/ 0 h 178"/>
                <a:gd name="T4" fmla="*/ 0 w 348"/>
                <a:gd name="T5" fmla="*/ 0 h 178"/>
                <a:gd name="T6" fmla="*/ 0 w 348"/>
                <a:gd name="T7" fmla="*/ 0 h 178"/>
                <a:gd name="T8" fmla="*/ 0 w 348"/>
                <a:gd name="T9" fmla="*/ 0 h 178"/>
                <a:gd name="T10" fmla="*/ 0 w 348"/>
                <a:gd name="T11" fmla="*/ 0 h 178"/>
                <a:gd name="T12" fmla="*/ 0 w 348"/>
                <a:gd name="T13" fmla="*/ 0 h 178"/>
                <a:gd name="T14" fmla="*/ 0 w 348"/>
                <a:gd name="T15" fmla="*/ 0 h 178"/>
                <a:gd name="T16" fmla="*/ 0 w 348"/>
                <a:gd name="T17" fmla="*/ 0 h 178"/>
                <a:gd name="T18" fmla="*/ 0 w 348"/>
                <a:gd name="T19" fmla="*/ 0 h 178"/>
                <a:gd name="T20" fmla="*/ 0 w 348"/>
                <a:gd name="T21" fmla="*/ 0 h 178"/>
                <a:gd name="T22" fmla="*/ 0 w 348"/>
                <a:gd name="T23" fmla="*/ 0 h 178"/>
                <a:gd name="T24" fmla="*/ 0 w 348"/>
                <a:gd name="T25" fmla="*/ 0 h 178"/>
                <a:gd name="T26" fmla="*/ 0 w 348"/>
                <a:gd name="T27" fmla="*/ 0 h 178"/>
                <a:gd name="T28" fmla="*/ 0 w 348"/>
                <a:gd name="T29" fmla="*/ 0 h 178"/>
                <a:gd name="T30" fmla="*/ 0 w 348"/>
                <a:gd name="T31" fmla="*/ 0 h 178"/>
                <a:gd name="T32" fmla="*/ 0 w 348"/>
                <a:gd name="T33" fmla="*/ 0 h 178"/>
                <a:gd name="T34" fmla="*/ 0 w 348"/>
                <a:gd name="T35" fmla="*/ 0 h 178"/>
                <a:gd name="T36" fmla="*/ 0 w 348"/>
                <a:gd name="T37" fmla="*/ 0 h 178"/>
                <a:gd name="T38" fmla="*/ 0 w 348"/>
                <a:gd name="T39" fmla="*/ 0 h 178"/>
                <a:gd name="T40" fmla="*/ 0 w 348"/>
                <a:gd name="T41" fmla="*/ 0 h 178"/>
                <a:gd name="T42" fmla="*/ 0 w 348"/>
                <a:gd name="T43" fmla="*/ 0 h 178"/>
                <a:gd name="T44" fmla="*/ 0 w 348"/>
                <a:gd name="T45" fmla="*/ 0 h 178"/>
                <a:gd name="T46" fmla="*/ 0 w 348"/>
                <a:gd name="T47" fmla="*/ 0 h 178"/>
                <a:gd name="T48" fmla="*/ 0 w 348"/>
                <a:gd name="T49" fmla="*/ 0 h 178"/>
                <a:gd name="T50" fmla="*/ 0 w 348"/>
                <a:gd name="T51" fmla="*/ 0 h 178"/>
                <a:gd name="T52" fmla="*/ 0 w 348"/>
                <a:gd name="T53" fmla="*/ 0 h 178"/>
                <a:gd name="T54" fmla="*/ 0 w 348"/>
                <a:gd name="T55" fmla="*/ 0 h 178"/>
                <a:gd name="T56" fmla="*/ 0 w 348"/>
                <a:gd name="T57" fmla="*/ 0 h 178"/>
                <a:gd name="T58" fmla="*/ 0 w 348"/>
                <a:gd name="T59" fmla="*/ 0 h 178"/>
                <a:gd name="T60" fmla="*/ 0 w 348"/>
                <a:gd name="T61" fmla="*/ 0 h 178"/>
                <a:gd name="T62" fmla="*/ 0 w 348"/>
                <a:gd name="T63" fmla="*/ 0 h 178"/>
                <a:gd name="T64" fmla="*/ 0 w 348"/>
                <a:gd name="T65" fmla="*/ 0 h 178"/>
                <a:gd name="T66" fmla="*/ 0 w 348"/>
                <a:gd name="T67" fmla="*/ 0 h 178"/>
                <a:gd name="T68" fmla="*/ 0 w 348"/>
                <a:gd name="T69" fmla="*/ 0 h 1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178"/>
                <a:gd name="T107" fmla="*/ 348 w 348"/>
                <a:gd name="T108" fmla="*/ 178 h 1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178">
                  <a:moveTo>
                    <a:pt x="80" y="2"/>
                  </a:moveTo>
                  <a:lnTo>
                    <a:pt x="4" y="52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4" y="66"/>
                  </a:lnTo>
                  <a:lnTo>
                    <a:pt x="5" y="68"/>
                  </a:lnTo>
                  <a:lnTo>
                    <a:pt x="230" y="177"/>
                  </a:lnTo>
                  <a:lnTo>
                    <a:pt x="233" y="178"/>
                  </a:lnTo>
                  <a:lnTo>
                    <a:pt x="236" y="178"/>
                  </a:lnTo>
                  <a:lnTo>
                    <a:pt x="237" y="178"/>
                  </a:lnTo>
                  <a:lnTo>
                    <a:pt x="239" y="177"/>
                  </a:lnTo>
                  <a:lnTo>
                    <a:pt x="344" y="103"/>
                  </a:lnTo>
                  <a:lnTo>
                    <a:pt x="347" y="101"/>
                  </a:lnTo>
                  <a:lnTo>
                    <a:pt x="348" y="99"/>
                  </a:lnTo>
                  <a:lnTo>
                    <a:pt x="348" y="96"/>
                  </a:lnTo>
                  <a:lnTo>
                    <a:pt x="348" y="94"/>
                  </a:lnTo>
                  <a:lnTo>
                    <a:pt x="348" y="92"/>
                  </a:lnTo>
                  <a:lnTo>
                    <a:pt x="347" y="90"/>
                  </a:lnTo>
                  <a:lnTo>
                    <a:pt x="344" y="88"/>
                  </a:lnTo>
                  <a:lnTo>
                    <a:pt x="343" y="87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3" y="0"/>
                  </a:lnTo>
                  <a:lnTo>
                    <a:pt x="80" y="2"/>
                  </a:lnTo>
                  <a:close/>
                  <a:moveTo>
                    <a:pt x="87" y="19"/>
                  </a:moveTo>
                  <a:lnTo>
                    <a:pt x="90" y="20"/>
                  </a:lnTo>
                  <a:lnTo>
                    <a:pt x="98" y="22"/>
                  </a:lnTo>
                  <a:lnTo>
                    <a:pt x="109" y="26"/>
                  </a:lnTo>
                  <a:lnTo>
                    <a:pt x="123" y="30"/>
                  </a:lnTo>
                  <a:lnTo>
                    <a:pt x="138" y="37"/>
                  </a:lnTo>
                  <a:lnTo>
                    <a:pt x="157" y="42"/>
                  </a:lnTo>
                  <a:lnTo>
                    <a:pt x="176" y="48"/>
                  </a:lnTo>
                  <a:lnTo>
                    <a:pt x="195" y="56"/>
                  </a:lnTo>
                  <a:lnTo>
                    <a:pt x="216" y="63"/>
                  </a:lnTo>
                  <a:lnTo>
                    <a:pt x="236" y="69"/>
                  </a:lnTo>
                  <a:lnTo>
                    <a:pt x="255" y="76"/>
                  </a:lnTo>
                  <a:lnTo>
                    <a:pt x="272" y="82"/>
                  </a:lnTo>
                  <a:lnTo>
                    <a:pt x="289" y="87"/>
                  </a:lnTo>
                  <a:lnTo>
                    <a:pt x="302" y="92"/>
                  </a:lnTo>
                  <a:lnTo>
                    <a:pt x="312" y="96"/>
                  </a:lnTo>
                  <a:lnTo>
                    <a:pt x="320" y="99"/>
                  </a:lnTo>
                  <a:lnTo>
                    <a:pt x="311" y="105"/>
                  </a:lnTo>
                  <a:lnTo>
                    <a:pt x="298" y="113"/>
                  </a:lnTo>
                  <a:lnTo>
                    <a:pt x="285" y="122"/>
                  </a:lnTo>
                  <a:lnTo>
                    <a:pt x="270" y="133"/>
                  </a:lnTo>
                  <a:lnTo>
                    <a:pt x="258" y="142"/>
                  </a:lnTo>
                  <a:lnTo>
                    <a:pt x="246" y="149"/>
                  </a:lnTo>
                  <a:lnTo>
                    <a:pt x="238" y="155"/>
                  </a:lnTo>
                  <a:lnTo>
                    <a:pt x="233" y="158"/>
                  </a:lnTo>
                  <a:lnTo>
                    <a:pt x="223" y="153"/>
                  </a:lnTo>
                  <a:lnTo>
                    <a:pt x="201" y="143"/>
                  </a:lnTo>
                  <a:lnTo>
                    <a:pt x="171" y="129"/>
                  </a:lnTo>
                  <a:lnTo>
                    <a:pt x="136" y="112"/>
                  </a:lnTo>
                  <a:lnTo>
                    <a:pt x="101" y="95"/>
                  </a:lnTo>
                  <a:lnTo>
                    <a:pt x="68" y="78"/>
                  </a:lnTo>
                  <a:lnTo>
                    <a:pt x="43" y="66"/>
                  </a:lnTo>
                  <a:lnTo>
                    <a:pt x="27" y="59"/>
                  </a:lnTo>
                  <a:lnTo>
                    <a:pt x="35" y="54"/>
                  </a:lnTo>
                  <a:lnTo>
                    <a:pt x="43" y="48"/>
                  </a:lnTo>
                  <a:lnTo>
                    <a:pt x="52" y="42"/>
                  </a:lnTo>
                  <a:lnTo>
                    <a:pt x="61" y="35"/>
                  </a:lnTo>
                  <a:lnTo>
                    <a:pt x="70" y="30"/>
                  </a:lnTo>
                  <a:lnTo>
                    <a:pt x="78" y="25"/>
                  </a:lnTo>
                  <a:lnTo>
                    <a:pt x="83" y="21"/>
                  </a:lnTo>
                  <a:lnTo>
                    <a:pt x="8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524"/>
            <p:cNvSpPr>
              <a:spLocks/>
            </p:cNvSpPr>
            <p:nvPr/>
          </p:nvSpPr>
          <p:spPr bwMode="auto">
            <a:xfrm>
              <a:off x="3063" y="1150"/>
              <a:ext cx="186" cy="33"/>
            </a:xfrm>
            <a:custGeom>
              <a:avLst/>
              <a:gdLst>
                <a:gd name="T0" fmla="*/ 0 w 558"/>
                <a:gd name="T1" fmla="*/ 0 h 98"/>
                <a:gd name="T2" fmla="*/ 0 w 558"/>
                <a:gd name="T3" fmla="*/ 0 h 98"/>
                <a:gd name="T4" fmla="*/ 0 w 558"/>
                <a:gd name="T5" fmla="*/ 0 h 98"/>
                <a:gd name="T6" fmla="*/ 0 w 558"/>
                <a:gd name="T7" fmla="*/ 0 h 98"/>
                <a:gd name="T8" fmla="*/ 0 w 558"/>
                <a:gd name="T9" fmla="*/ 0 h 98"/>
                <a:gd name="T10" fmla="*/ 0 w 558"/>
                <a:gd name="T11" fmla="*/ 0 h 98"/>
                <a:gd name="T12" fmla="*/ 0 w 558"/>
                <a:gd name="T13" fmla="*/ 0 h 98"/>
                <a:gd name="T14" fmla="*/ 0 w 558"/>
                <a:gd name="T15" fmla="*/ 0 h 98"/>
                <a:gd name="T16" fmla="*/ 0 w 558"/>
                <a:gd name="T17" fmla="*/ 0 h 98"/>
                <a:gd name="T18" fmla="*/ 0 w 558"/>
                <a:gd name="T19" fmla="*/ 0 h 98"/>
                <a:gd name="T20" fmla="*/ 0 w 558"/>
                <a:gd name="T21" fmla="*/ 0 h 98"/>
                <a:gd name="T22" fmla="*/ 0 w 558"/>
                <a:gd name="T23" fmla="*/ 0 h 98"/>
                <a:gd name="T24" fmla="*/ 0 w 558"/>
                <a:gd name="T25" fmla="*/ 0 h 98"/>
                <a:gd name="T26" fmla="*/ 0 w 558"/>
                <a:gd name="T27" fmla="*/ 0 h 98"/>
                <a:gd name="T28" fmla="*/ 0 w 558"/>
                <a:gd name="T29" fmla="*/ 0 h 98"/>
                <a:gd name="T30" fmla="*/ 0 w 558"/>
                <a:gd name="T31" fmla="*/ 0 h 98"/>
                <a:gd name="T32" fmla="*/ 0 w 558"/>
                <a:gd name="T33" fmla="*/ 0 h 98"/>
                <a:gd name="T34" fmla="*/ 0 w 558"/>
                <a:gd name="T35" fmla="*/ 0 h 98"/>
                <a:gd name="T36" fmla="*/ 0 w 558"/>
                <a:gd name="T37" fmla="*/ 0 h 98"/>
                <a:gd name="T38" fmla="*/ 0 w 558"/>
                <a:gd name="T39" fmla="*/ 0 h 98"/>
                <a:gd name="T40" fmla="*/ 0 w 558"/>
                <a:gd name="T41" fmla="*/ 0 h 98"/>
                <a:gd name="T42" fmla="*/ 0 w 558"/>
                <a:gd name="T43" fmla="*/ 0 h 98"/>
                <a:gd name="T44" fmla="*/ 0 w 558"/>
                <a:gd name="T45" fmla="*/ 0 h 98"/>
                <a:gd name="T46" fmla="*/ 0 w 558"/>
                <a:gd name="T47" fmla="*/ 0 h 98"/>
                <a:gd name="T48" fmla="*/ 0 w 558"/>
                <a:gd name="T49" fmla="*/ 0 h 98"/>
                <a:gd name="T50" fmla="*/ 0 w 558"/>
                <a:gd name="T51" fmla="*/ 0 h 98"/>
                <a:gd name="T52" fmla="*/ 0 w 558"/>
                <a:gd name="T53" fmla="*/ 0 h 98"/>
                <a:gd name="T54" fmla="*/ 0 w 558"/>
                <a:gd name="T55" fmla="*/ 0 h 98"/>
                <a:gd name="T56" fmla="*/ 0 w 558"/>
                <a:gd name="T57" fmla="*/ 0 h 98"/>
                <a:gd name="T58" fmla="*/ 0 w 558"/>
                <a:gd name="T59" fmla="*/ 0 h 98"/>
                <a:gd name="T60" fmla="*/ 0 w 558"/>
                <a:gd name="T61" fmla="*/ 0 h 98"/>
                <a:gd name="T62" fmla="*/ 0 w 558"/>
                <a:gd name="T63" fmla="*/ 0 h 98"/>
                <a:gd name="T64" fmla="*/ 0 w 558"/>
                <a:gd name="T65" fmla="*/ 0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8"/>
                <a:gd name="T100" fmla="*/ 0 h 98"/>
                <a:gd name="T101" fmla="*/ 558 w 558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8" h="98">
                  <a:moveTo>
                    <a:pt x="353" y="80"/>
                  </a:moveTo>
                  <a:lnTo>
                    <a:pt x="348" y="79"/>
                  </a:lnTo>
                  <a:lnTo>
                    <a:pt x="336" y="78"/>
                  </a:lnTo>
                  <a:lnTo>
                    <a:pt x="319" y="74"/>
                  </a:lnTo>
                  <a:lnTo>
                    <a:pt x="296" y="70"/>
                  </a:lnTo>
                  <a:lnTo>
                    <a:pt x="270" y="65"/>
                  </a:lnTo>
                  <a:lnTo>
                    <a:pt x="240" y="60"/>
                  </a:lnTo>
                  <a:lnTo>
                    <a:pt x="209" y="54"/>
                  </a:lnTo>
                  <a:lnTo>
                    <a:pt x="177" y="48"/>
                  </a:lnTo>
                  <a:lnTo>
                    <a:pt x="145" y="41"/>
                  </a:lnTo>
                  <a:lnTo>
                    <a:pt x="112" y="36"/>
                  </a:lnTo>
                  <a:lnTo>
                    <a:pt x="84" y="31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8" y="18"/>
                  </a:lnTo>
                  <a:lnTo>
                    <a:pt x="7" y="17"/>
                  </a:lnTo>
                  <a:lnTo>
                    <a:pt x="3" y="15"/>
                  </a:lnTo>
                  <a:lnTo>
                    <a:pt x="0" y="32"/>
                  </a:lnTo>
                  <a:lnTo>
                    <a:pt x="352" y="98"/>
                  </a:lnTo>
                  <a:lnTo>
                    <a:pt x="353" y="98"/>
                  </a:lnTo>
                  <a:lnTo>
                    <a:pt x="354" y="98"/>
                  </a:lnTo>
                  <a:lnTo>
                    <a:pt x="356" y="98"/>
                  </a:lnTo>
                  <a:lnTo>
                    <a:pt x="357" y="98"/>
                  </a:lnTo>
                  <a:lnTo>
                    <a:pt x="558" y="15"/>
                  </a:lnTo>
                  <a:lnTo>
                    <a:pt x="551" y="0"/>
                  </a:lnTo>
                  <a:lnTo>
                    <a:pt x="544" y="4"/>
                  </a:lnTo>
                  <a:lnTo>
                    <a:pt x="522" y="13"/>
                  </a:lnTo>
                  <a:lnTo>
                    <a:pt x="490" y="25"/>
                  </a:lnTo>
                  <a:lnTo>
                    <a:pt x="454" y="40"/>
                  </a:lnTo>
                  <a:lnTo>
                    <a:pt x="418" y="54"/>
                  </a:lnTo>
                  <a:lnTo>
                    <a:pt x="387" y="67"/>
                  </a:lnTo>
                  <a:lnTo>
                    <a:pt x="364" y="76"/>
                  </a:lnTo>
                  <a:lnTo>
                    <a:pt x="353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" name="Group 499"/>
          <p:cNvGrpSpPr>
            <a:grpSpLocks noChangeAspect="1"/>
          </p:cNvGrpSpPr>
          <p:nvPr/>
        </p:nvGrpSpPr>
        <p:grpSpPr bwMode="auto">
          <a:xfrm>
            <a:off x="1265052" y="1162210"/>
            <a:ext cx="424489" cy="424489"/>
            <a:chOff x="2933" y="912"/>
            <a:chExt cx="430" cy="430"/>
          </a:xfrm>
        </p:grpSpPr>
        <p:sp>
          <p:nvSpPr>
            <p:cNvPr id="164" name="AutoShape 500"/>
            <p:cNvSpPr>
              <a:spLocks noChangeAspect="1" noChangeArrowheads="1" noTextEdit="1"/>
            </p:cNvSpPr>
            <p:nvPr/>
          </p:nvSpPr>
          <p:spPr bwMode="auto">
            <a:xfrm>
              <a:off x="2933" y="912"/>
              <a:ext cx="43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501"/>
            <p:cNvSpPr>
              <a:spLocks/>
            </p:cNvSpPr>
            <p:nvPr/>
          </p:nvSpPr>
          <p:spPr bwMode="auto">
            <a:xfrm>
              <a:off x="2933" y="1208"/>
              <a:ext cx="134" cy="134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0 h 403"/>
                <a:gd name="T4" fmla="*/ 0 w 403"/>
                <a:gd name="T5" fmla="*/ 0 h 403"/>
                <a:gd name="T6" fmla="*/ 0 w 403"/>
                <a:gd name="T7" fmla="*/ 0 h 403"/>
                <a:gd name="T8" fmla="*/ 0 w 403"/>
                <a:gd name="T9" fmla="*/ 0 h 403"/>
                <a:gd name="T10" fmla="*/ 0 w 403"/>
                <a:gd name="T11" fmla="*/ 0 h 403"/>
                <a:gd name="T12" fmla="*/ 0 w 403"/>
                <a:gd name="T13" fmla="*/ 0 h 403"/>
                <a:gd name="T14" fmla="*/ 0 w 403"/>
                <a:gd name="T15" fmla="*/ 0 h 403"/>
                <a:gd name="T16" fmla="*/ 0 w 403"/>
                <a:gd name="T17" fmla="*/ 0 h 403"/>
                <a:gd name="T18" fmla="*/ 0 w 403"/>
                <a:gd name="T19" fmla="*/ 0 h 403"/>
                <a:gd name="T20" fmla="*/ 0 w 403"/>
                <a:gd name="T21" fmla="*/ 0 h 403"/>
                <a:gd name="T22" fmla="*/ 0 w 403"/>
                <a:gd name="T23" fmla="*/ 0 h 403"/>
                <a:gd name="T24" fmla="*/ 0 w 403"/>
                <a:gd name="T25" fmla="*/ 0 h 403"/>
                <a:gd name="T26" fmla="*/ 0 w 403"/>
                <a:gd name="T27" fmla="*/ 0 h 403"/>
                <a:gd name="T28" fmla="*/ 0 w 403"/>
                <a:gd name="T29" fmla="*/ 0 h 403"/>
                <a:gd name="T30" fmla="*/ 0 w 403"/>
                <a:gd name="T31" fmla="*/ 0 h 403"/>
                <a:gd name="T32" fmla="*/ 0 w 403"/>
                <a:gd name="T33" fmla="*/ 0 h 403"/>
                <a:gd name="T34" fmla="*/ 0 w 403"/>
                <a:gd name="T35" fmla="*/ 0 h 403"/>
                <a:gd name="T36" fmla="*/ 0 w 403"/>
                <a:gd name="T37" fmla="*/ 0 h 403"/>
                <a:gd name="T38" fmla="*/ 0 w 403"/>
                <a:gd name="T39" fmla="*/ 0 h 403"/>
                <a:gd name="T40" fmla="*/ 0 w 403"/>
                <a:gd name="T41" fmla="*/ 0 h 403"/>
                <a:gd name="T42" fmla="*/ 0 w 403"/>
                <a:gd name="T43" fmla="*/ 0 h 403"/>
                <a:gd name="T44" fmla="*/ 0 w 403"/>
                <a:gd name="T45" fmla="*/ 0 h 403"/>
                <a:gd name="T46" fmla="*/ 0 w 403"/>
                <a:gd name="T47" fmla="*/ 0 h 403"/>
                <a:gd name="T48" fmla="*/ 0 w 403"/>
                <a:gd name="T49" fmla="*/ 0 h 403"/>
                <a:gd name="T50" fmla="*/ 0 w 403"/>
                <a:gd name="T51" fmla="*/ 0 h 403"/>
                <a:gd name="T52" fmla="*/ 0 w 403"/>
                <a:gd name="T53" fmla="*/ 0 h 403"/>
                <a:gd name="T54" fmla="*/ 0 w 403"/>
                <a:gd name="T55" fmla="*/ 0 h 403"/>
                <a:gd name="T56" fmla="*/ 0 w 403"/>
                <a:gd name="T57" fmla="*/ 0 h 403"/>
                <a:gd name="T58" fmla="*/ 0 w 403"/>
                <a:gd name="T59" fmla="*/ 0 h 403"/>
                <a:gd name="T60" fmla="*/ 0 w 403"/>
                <a:gd name="T61" fmla="*/ 0 h 403"/>
                <a:gd name="T62" fmla="*/ 0 w 403"/>
                <a:gd name="T63" fmla="*/ 0 h 403"/>
                <a:gd name="T64" fmla="*/ 0 w 403"/>
                <a:gd name="T65" fmla="*/ 0 h 4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3"/>
                <a:gd name="T100" fmla="*/ 0 h 403"/>
                <a:gd name="T101" fmla="*/ 403 w 403"/>
                <a:gd name="T102" fmla="*/ 403 h 4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3" h="403">
                  <a:moveTo>
                    <a:pt x="403" y="201"/>
                  </a:moveTo>
                  <a:lnTo>
                    <a:pt x="399" y="241"/>
                  </a:lnTo>
                  <a:lnTo>
                    <a:pt x="387" y="280"/>
                  </a:lnTo>
                  <a:lnTo>
                    <a:pt x="369" y="314"/>
                  </a:lnTo>
                  <a:lnTo>
                    <a:pt x="345" y="343"/>
                  </a:lnTo>
                  <a:lnTo>
                    <a:pt x="315" y="368"/>
                  </a:lnTo>
                  <a:lnTo>
                    <a:pt x="281" y="387"/>
                  </a:lnTo>
                  <a:lnTo>
                    <a:pt x="242" y="399"/>
                  </a:lnTo>
                  <a:lnTo>
                    <a:pt x="202" y="403"/>
                  </a:lnTo>
                  <a:lnTo>
                    <a:pt x="162" y="399"/>
                  </a:lnTo>
                  <a:lnTo>
                    <a:pt x="123" y="387"/>
                  </a:lnTo>
                  <a:lnTo>
                    <a:pt x="89" y="368"/>
                  </a:lnTo>
                  <a:lnTo>
                    <a:pt x="60" y="343"/>
                  </a:lnTo>
                  <a:lnTo>
                    <a:pt x="35" y="314"/>
                  </a:lnTo>
                  <a:lnTo>
                    <a:pt x="16" y="280"/>
                  </a:lnTo>
                  <a:lnTo>
                    <a:pt x="4" y="241"/>
                  </a:lnTo>
                  <a:lnTo>
                    <a:pt x="0" y="201"/>
                  </a:lnTo>
                  <a:lnTo>
                    <a:pt x="4" y="161"/>
                  </a:lnTo>
                  <a:lnTo>
                    <a:pt x="16" y="122"/>
                  </a:lnTo>
                  <a:lnTo>
                    <a:pt x="35" y="88"/>
                  </a:lnTo>
                  <a:lnTo>
                    <a:pt x="60" y="58"/>
                  </a:lnTo>
                  <a:lnTo>
                    <a:pt x="89" y="34"/>
                  </a:lnTo>
                  <a:lnTo>
                    <a:pt x="123" y="16"/>
                  </a:lnTo>
                  <a:lnTo>
                    <a:pt x="162" y="4"/>
                  </a:lnTo>
                  <a:lnTo>
                    <a:pt x="202" y="0"/>
                  </a:lnTo>
                  <a:lnTo>
                    <a:pt x="242" y="4"/>
                  </a:lnTo>
                  <a:lnTo>
                    <a:pt x="281" y="16"/>
                  </a:lnTo>
                  <a:lnTo>
                    <a:pt x="315" y="34"/>
                  </a:lnTo>
                  <a:lnTo>
                    <a:pt x="345" y="58"/>
                  </a:lnTo>
                  <a:lnTo>
                    <a:pt x="369" y="88"/>
                  </a:lnTo>
                  <a:lnTo>
                    <a:pt x="387" y="122"/>
                  </a:lnTo>
                  <a:lnTo>
                    <a:pt x="399" y="161"/>
                  </a:lnTo>
                  <a:lnTo>
                    <a:pt x="403" y="20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502"/>
            <p:cNvSpPr>
              <a:spLocks/>
            </p:cNvSpPr>
            <p:nvPr/>
          </p:nvSpPr>
          <p:spPr bwMode="auto">
            <a:xfrm>
              <a:off x="3261" y="961"/>
              <a:ext cx="102" cy="102"/>
            </a:xfrm>
            <a:custGeom>
              <a:avLst/>
              <a:gdLst>
                <a:gd name="T0" fmla="*/ 0 w 306"/>
                <a:gd name="T1" fmla="*/ 0 h 306"/>
                <a:gd name="T2" fmla="*/ 0 w 306"/>
                <a:gd name="T3" fmla="*/ 0 h 306"/>
                <a:gd name="T4" fmla="*/ 0 w 306"/>
                <a:gd name="T5" fmla="*/ 0 h 306"/>
                <a:gd name="T6" fmla="*/ 0 w 306"/>
                <a:gd name="T7" fmla="*/ 0 h 306"/>
                <a:gd name="T8" fmla="*/ 0 w 306"/>
                <a:gd name="T9" fmla="*/ 0 h 306"/>
                <a:gd name="T10" fmla="*/ 0 w 306"/>
                <a:gd name="T11" fmla="*/ 0 h 306"/>
                <a:gd name="T12" fmla="*/ 0 w 306"/>
                <a:gd name="T13" fmla="*/ 0 h 306"/>
                <a:gd name="T14" fmla="*/ 0 w 306"/>
                <a:gd name="T15" fmla="*/ 0 h 306"/>
                <a:gd name="T16" fmla="*/ 0 w 306"/>
                <a:gd name="T17" fmla="*/ 0 h 306"/>
                <a:gd name="T18" fmla="*/ 0 w 306"/>
                <a:gd name="T19" fmla="*/ 0 h 306"/>
                <a:gd name="T20" fmla="*/ 0 w 306"/>
                <a:gd name="T21" fmla="*/ 0 h 306"/>
                <a:gd name="T22" fmla="*/ 0 w 306"/>
                <a:gd name="T23" fmla="*/ 0 h 306"/>
                <a:gd name="T24" fmla="*/ 0 w 306"/>
                <a:gd name="T25" fmla="*/ 0 h 306"/>
                <a:gd name="T26" fmla="*/ 0 w 306"/>
                <a:gd name="T27" fmla="*/ 0 h 306"/>
                <a:gd name="T28" fmla="*/ 0 w 306"/>
                <a:gd name="T29" fmla="*/ 0 h 306"/>
                <a:gd name="T30" fmla="*/ 0 w 306"/>
                <a:gd name="T31" fmla="*/ 0 h 306"/>
                <a:gd name="T32" fmla="*/ 0 w 306"/>
                <a:gd name="T33" fmla="*/ 0 h 306"/>
                <a:gd name="T34" fmla="*/ 0 w 306"/>
                <a:gd name="T35" fmla="*/ 0 h 306"/>
                <a:gd name="T36" fmla="*/ 0 w 306"/>
                <a:gd name="T37" fmla="*/ 0 h 306"/>
                <a:gd name="T38" fmla="*/ 0 w 306"/>
                <a:gd name="T39" fmla="*/ 0 h 306"/>
                <a:gd name="T40" fmla="*/ 0 w 306"/>
                <a:gd name="T41" fmla="*/ 0 h 306"/>
                <a:gd name="T42" fmla="*/ 0 w 306"/>
                <a:gd name="T43" fmla="*/ 0 h 306"/>
                <a:gd name="T44" fmla="*/ 0 w 306"/>
                <a:gd name="T45" fmla="*/ 0 h 306"/>
                <a:gd name="T46" fmla="*/ 0 w 306"/>
                <a:gd name="T47" fmla="*/ 0 h 306"/>
                <a:gd name="T48" fmla="*/ 0 w 306"/>
                <a:gd name="T49" fmla="*/ 0 h 306"/>
                <a:gd name="T50" fmla="*/ 0 w 306"/>
                <a:gd name="T51" fmla="*/ 0 h 306"/>
                <a:gd name="T52" fmla="*/ 0 w 306"/>
                <a:gd name="T53" fmla="*/ 0 h 306"/>
                <a:gd name="T54" fmla="*/ 0 w 306"/>
                <a:gd name="T55" fmla="*/ 0 h 306"/>
                <a:gd name="T56" fmla="*/ 0 w 306"/>
                <a:gd name="T57" fmla="*/ 0 h 306"/>
                <a:gd name="T58" fmla="*/ 0 w 306"/>
                <a:gd name="T59" fmla="*/ 0 h 306"/>
                <a:gd name="T60" fmla="*/ 0 w 306"/>
                <a:gd name="T61" fmla="*/ 0 h 306"/>
                <a:gd name="T62" fmla="*/ 0 w 306"/>
                <a:gd name="T63" fmla="*/ 0 h 306"/>
                <a:gd name="T64" fmla="*/ 0 w 306"/>
                <a:gd name="T65" fmla="*/ 0 h 3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6"/>
                <a:gd name="T100" fmla="*/ 0 h 306"/>
                <a:gd name="T101" fmla="*/ 306 w 306"/>
                <a:gd name="T102" fmla="*/ 306 h 3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6" h="306">
                  <a:moveTo>
                    <a:pt x="306" y="153"/>
                  </a:moveTo>
                  <a:lnTo>
                    <a:pt x="303" y="184"/>
                  </a:lnTo>
                  <a:lnTo>
                    <a:pt x="294" y="213"/>
                  </a:lnTo>
                  <a:lnTo>
                    <a:pt x="280" y="239"/>
                  </a:lnTo>
                  <a:lnTo>
                    <a:pt x="261" y="261"/>
                  </a:lnTo>
                  <a:lnTo>
                    <a:pt x="239" y="280"/>
                  </a:lnTo>
                  <a:lnTo>
                    <a:pt x="213" y="294"/>
                  </a:lnTo>
                  <a:lnTo>
                    <a:pt x="184" y="303"/>
                  </a:lnTo>
                  <a:lnTo>
                    <a:pt x="153" y="306"/>
                  </a:lnTo>
                  <a:lnTo>
                    <a:pt x="122" y="303"/>
                  </a:lnTo>
                  <a:lnTo>
                    <a:pt x="94" y="294"/>
                  </a:lnTo>
                  <a:lnTo>
                    <a:pt x="68" y="280"/>
                  </a:lnTo>
                  <a:lnTo>
                    <a:pt x="46" y="261"/>
                  </a:lnTo>
                  <a:lnTo>
                    <a:pt x="26" y="239"/>
                  </a:lnTo>
                  <a:lnTo>
                    <a:pt x="12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6" y="46"/>
                  </a:lnTo>
                  <a:lnTo>
                    <a:pt x="68" y="26"/>
                  </a:lnTo>
                  <a:lnTo>
                    <a:pt x="94" y="12"/>
                  </a:lnTo>
                  <a:lnTo>
                    <a:pt x="122" y="3"/>
                  </a:lnTo>
                  <a:lnTo>
                    <a:pt x="153" y="0"/>
                  </a:lnTo>
                  <a:lnTo>
                    <a:pt x="184" y="3"/>
                  </a:lnTo>
                  <a:lnTo>
                    <a:pt x="213" y="12"/>
                  </a:lnTo>
                  <a:lnTo>
                    <a:pt x="239" y="26"/>
                  </a:lnTo>
                  <a:lnTo>
                    <a:pt x="261" y="46"/>
                  </a:lnTo>
                  <a:lnTo>
                    <a:pt x="280" y="68"/>
                  </a:lnTo>
                  <a:lnTo>
                    <a:pt x="294" y="94"/>
                  </a:lnTo>
                  <a:lnTo>
                    <a:pt x="303" y="122"/>
                  </a:lnTo>
                  <a:lnTo>
                    <a:pt x="306" y="15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503"/>
            <p:cNvSpPr>
              <a:spLocks/>
            </p:cNvSpPr>
            <p:nvPr/>
          </p:nvSpPr>
          <p:spPr bwMode="auto">
            <a:xfrm>
              <a:off x="2945" y="934"/>
              <a:ext cx="393" cy="394"/>
            </a:xfrm>
            <a:custGeom>
              <a:avLst/>
              <a:gdLst>
                <a:gd name="T0" fmla="*/ 0 w 1181"/>
                <a:gd name="T1" fmla="*/ 0 h 1182"/>
                <a:gd name="T2" fmla="*/ 0 w 1181"/>
                <a:gd name="T3" fmla="*/ 0 h 1182"/>
                <a:gd name="T4" fmla="*/ 0 w 1181"/>
                <a:gd name="T5" fmla="*/ 0 h 1182"/>
                <a:gd name="T6" fmla="*/ 0 w 1181"/>
                <a:gd name="T7" fmla="*/ 0 h 1182"/>
                <a:gd name="T8" fmla="*/ 0 w 1181"/>
                <a:gd name="T9" fmla="*/ 0 h 1182"/>
                <a:gd name="T10" fmla="*/ 0 w 1181"/>
                <a:gd name="T11" fmla="*/ 0 h 1182"/>
                <a:gd name="T12" fmla="*/ 0 w 1181"/>
                <a:gd name="T13" fmla="*/ 0 h 1182"/>
                <a:gd name="T14" fmla="*/ 0 w 1181"/>
                <a:gd name="T15" fmla="*/ 0 h 1182"/>
                <a:gd name="T16" fmla="*/ 0 w 1181"/>
                <a:gd name="T17" fmla="*/ 0 h 1182"/>
                <a:gd name="T18" fmla="*/ 0 w 1181"/>
                <a:gd name="T19" fmla="*/ 0 h 1182"/>
                <a:gd name="T20" fmla="*/ 0 w 1181"/>
                <a:gd name="T21" fmla="*/ 0 h 1182"/>
                <a:gd name="T22" fmla="*/ 0 w 1181"/>
                <a:gd name="T23" fmla="*/ 0 h 1182"/>
                <a:gd name="T24" fmla="*/ 0 w 1181"/>
                <a:gd name="T25" fmla="*/ 0 h 1182"/>
                <a:gd name="T26" fmla="*/ 0 w 1181"/>
                <a:gd name="T27" fmla="*/ 0 h 1182"/>
                <a:gd name="T28" fmla="*/ 0 w 1181"/>
                <a:gd name="T29" fmla="*/ 0 h 1182"/>
                <a:gd name="T30" fmla="*/ 0 w 1181"/>
                <a:gd name="T31" fmla="*/ 0 h 1182"/>
                <a:gd name="T32" fmla="*/ 0 w 1181"/>
                <a:gd name="T33" fmla="*/ 0 h 1182"/>
                <a:gd name="T34" fmla="*/ 0 w 1181"/>
                <a:gd name="T35" fmla="*/ 0 h 1182"/>
                <a:gd name="T36" fmla="*/ 0 w 1181"/>
                <a:gd name="T37" fmla="*/ 0 h 1182"/>
                <a:gd name="T38" fmla="*/ 0 w 1181"/>
                <a:gd name="T39" fmla="*/ 0 h 1182"/>
                <a:gd name="T40" fmla="*/ 0 w 1181"/>
                <a:gd name="T41" fmla="*/ 0 h 1182"/>
                <a:gd name="T42" fmla="*/ 0 w 1181"/>
                <a:gd name="T43" fmla="*/ 0 h 1182"/>
                <a:gd name="T44" fmla="*/ 0 w 1181"/>
                <a:gd name="T45" fmla="*/ 0 h 1182"/>
                <a:gd name="T46" fmla="*/ 0 w 1181"/>
                <a:gd name="T47" fmla="*/ 0 h 1182"/>
                <a:gd name="T48" fmla="*/ 0 w 1181"/>
                <a:gd name="T49" fmla="*/ 0 h 1182"/>
                <a:gd name="T50" fmla="*/ 0 w 1181"/>
                <a:gd name="T51" fmla="*/ 0 h 1182"/>
                <a:gd name="T52" fmla="*/ 0 w 1181"/>
                <a:gd name="T53" fmla="*/ 0 h 1182"/>
                <a:gd name="T54" fmla="*/ 0 w 1181"/>
                <a:gd name="T55" fmla="*/ 0 h 1182"/>
                <a:gd name="T56" fmla="*/ 0 w 1181"/>
                <a:gd name="T57" fmla="*/ 0 h 1182"/>
                <a:gd name="T58" fmla="*/ 0 w 1181"/>
                <a:gd name="T59" fmla="*/ 0 h 1182"/>
                <a:gd name="T60" fmla="*/ 0 w 1181"/>
                <a:gd name="T61" fmla="*/ 0 h 1182"/>
                <a:gd name="T62" fmla="*/ 0 w 1181"/>
                <a:gd name="T63" fmla="*/ 0 h 1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81"/>
                <a:gd name="T97" fmla="*/ 0 h 1182"/>
                <a:gd name="T98" fmla="*/ 1181 w 1181"/>
                <a:gd name="T99" fmla="*/ 1182 h 1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81" h="1182">
                  <a:moveTo>
                    <a:pt x="1181" y="591"/>
                  </a:moveTo>
                  <a:lnTo>
                    <a:pt x="1179" y="652"/>
                  </a:lnTo>
                  <a:lnTo>
                    <a:pt x="1170" y="710"/>
                  </a:lnTo>
                  <a:lnTo>
                    <a:pt x="1155" y="767"/>
                  </a:lnTo>
                  <a:lnTo>
                    <a:pt x="1135" y="821"/>
                  </a:lnTo>
                  <a:lnTo>
                    <a:pt x="1110" y="872"/>
                  </a:lnTo>
                  <a:lnTo>
                    <a:pt x="1080" y="921"/>
                  </a:lnTo>
                  <a:lnTo>
                    <a:pt x="1046" y="967"/>
                  </a:lnTo>
                  <a:lnTo>
                    <a:pt x="1009" y="1008"/>
                  </a:lnTo>
                  <a:lnTo>
                    <a:pt x="966" y="1047"/>
                  </a:lnTo>
                  <a:lnTo>
                    <a:pt x="921" y="1081"/>
                  </a:lnTo>
                  <a:lnTo>
                    <a:pt x="872" y="1110"/>
                  </a:lnTo>
                  <a:lnTo>
                    <a:pt x="821" y="1135"/>
                  </a:lnTo>
                  <a:lnTo>
                    <a:pt x="767" y="1156"/>
                  </a:lnTo>
                  <a:lnTo>
                    <a:pt x="710" y="1170"/>
                  </a:lnTo>
                  <a:lnTo>
                    <a:pt x="651" y="1179"/>
                  </a:lnTo>
                  <a:lnTo>
                    <a:pt x="591" y="1182"/>
                  </a:lnTo>
                  <a:lnTo>
                    <a:pt x="530" y="1179"/>
                  </a:lnTo>
                  <a:lnTo>
                    <a:pt x="471" y="1170"/>
                  </a:lnTo>
                  <a:lnTo>
                    <a:pt x="414" y="1156"/>
                  </a:lnTo>
                  <a:lnTo>
                    <a:pt x="360" y="1135"/>
                  </a:lnTo>
                  <a:lnTo>
                    <a:pt x="310" y="1110"/>
                  </a:lnTo>
                  <a:lnTo>
                    <a:pt x="260" y="1081"/>
                  </a:lnTo>
                  <a:lnTo>
                    <a:pt x="215" y="1047"/>
                  </a:lnTo>
                  <a:lnTo>
                    <a:pt x="174" y="1008"/>
                  </a:lnTo>
                  <a:lnTo>
                    <a:pt x="135" y="967"/>
                  </a:lnTo>
                  <a:lnTo>
                    <a:pt x="101" y="921"/>
                  </a:lnTo>
                  <a:lnTo>
                    <a:pt x="71" y="872"/>
                  </a:lnTo>
                  <a:lnTo>
                    <a:pt x="47" y="821"/>
                  </a:lnTo>
                  <a:lnTo>
                    <a:pt x="26" y="767"/>
                  </a:lnTo>
                  <a:lnTo>
                    <a:pt x="12" y="710"/>
                  </a:lnTo>
                  <a:lnTo>
                    <a:pt x="3" y="652"/>
                  </a:lnTo>
                  <a:lnTo>
                    <a:pt x="0" y="591"/>
                  </a:lnTo>
                  <a:lnTo>
                    <a:pt x="3" y="530"/>
                  </a:lnTo>
                  <a:lnTo>
                    <a:pt x="12" y="472"/>
                  </a:lnTo>
                  <a:lnTo>
                    <a:pt x="26" y="415"/>
                  </a:lnTo>
                  <a:lnTo>
                    <a:pt x="47" y="360"/>
                  </a:lnTo>
                  <a:lnTo>
                    <a:pt x="71" y="310"/>
                  </a:lnTo>
                  <a:lnTo>
                    <a:pt x="101" y="261"/>
                  </a:lnTo>
                  <a:lnTo>
                    <a:pt x="135" y="215"/>
                  </a:lnTo>
                  <a:lnTo>
                    <a:pt x="174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10" y="72"/>
                  </a:lnTo>
                  <a:lnTo>
                    <a:pt x="360" y="47"/>
                  </a:lnTo>
                  <a:lnTo>
                    <a:pt x="414" y="26"/>
                  </a:lnTo>
                  <a:lnTo>
                    <a:pt x="471" y="12"/>
                  </a:lnTo>
                  <a:lnTo>
                    <a:pt x="530" y="3"/>
                  </a:lnTo>
                  <a:lnTo>
                    <a:pt x="591" y="0"/>
                  </a:lnTo>
                  <a:lnTo>
                    <a:pt x="651" y="3"/>
                  </a:lnTo>
                  <a:lnTo>
                    <a:pt x="710" y="12"/>
                  </a:lnTo>
                  <a:lnTo>
                    <a:pt x="767" y="26"/>
                  </a:lnTo>
                  <a:lnTo>
                    <a:pt x="821" y="47"/>
                  </a:lnTo>
                  <a:lnTo>
                    <a:pt x="872" y="72"/>
                  </a:lnTo>
                  <a:lnTo>
                    <a:pt x="921" y="101"/>
                  </a:lnTo>
                  <a:lnTo>
                    <a:pt x="966" y="135"/>
                  </a:lnTo>
                  <a:lnTo>
                    <a:pt x="1009" y="173"/>
                  </a:lnTo>
                  <a:lnTo>
                    <a:pt x="1046" y="215"/>
                  </a:lnTo>
                  <a:lnTo>
                    <a:pt x="1080" y="261"/>
                  </a:lnTo>
                  <a:lnTo>
                    <a:pt x="1110" y="310"/>
                  </a:lnTo>
                  <a:lnTo>
                    <a:pt x="1135" y="360"/>
                  </a:lnTo>
                  <a:lnTo>
                    <a:pt x="1155" y="415"/>
                  </a:lnTo>
                  <a:lnTo>
                    <a:pt x="1170" y="472"/>
                  </a:lnTo>
                  <a:lnTo>
                    <a:pt x="1179" y="530"/>
                  </a:lnTo>
                  <a:lnTo>
                    <a:pt x="1181" y="59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50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505"/>
            <p:cNvSpPr>
              <a:spLocks/>
            </p:cNvSpPr>
            <p:nvPr/>
          </p:nvSpPr>
          <p:spPr bwMode="auto">
            <a:xfrm>
              <a:off x="2979" y="964"/>
              <a:ext cx="308" cy="344"/>
            </a:xfrm>
            <a:custGeom>
              <a:avLst/>
              <a:gdLst>
                <a:gd name="T0" fmla="*/ 0 w 922"/>
                <a:gd name="T1" fmla="*/ 0 h 1032"/>
                <a:gd name="T2" fmla="*/ 0 w 922"/>
                <a:gd name="T3" fmla="*/ 0 h 1032"/>
                <a:gd name="T4" fmla="*/ 0 w 922"/>
                <a:gd name="T5" fmla="*/ 0 h 1032"/>
                <a:gd name="T6" fmla="*/ 0 w 922"/>
                <a:gd name="T7" fmla="*/ 0 h 1032"/>
                <a:gd name="T8" fmla="*/ 0 w 922"/>
                <a:gd name="T9" fmla="*/ 0 h 1032"/>
                <a:gd name="T10" fmla="*/ 0 w 922"/>
                <a:gd name="T11" fmla="*/ 0 h 1032"/>
                <a:gd name="T12" fmla="*/ 0 w 922"/>
                <a:gd name="T13" fmla="*/ 0 h 1032"/>
                <a:gd name="T14" fmla="*/ 0 w 922"/>
                <a:gd name="T15" fmla="*/ 0 h 1032"/>
                <a:gd name="T16" fmla="*/ 0 w 922"/>
                <a:gd name="T17" fmla="*/ 0 h 1032"/>
                <a:gd name="T18" fmla="*/ 0 w 922"/>
                <a:gd name="T19" fmla="*/ 0 h 1032"/>
                <a:gd name="T20" fmla="*/ 0 w 922"/>
                <a:gd name="T21" fmla="*/ 0 h 1032"/>
                <a:gd name="T22" fmla="*/ 0 w 922"/>
                <a:gd name="T23" fmla="*/ 0 h 1032"/>
                <a:gd name="T24" fmla="*/ 0 w 922"/>
                <a:gd name="T25" fmla="*/ 0 h 1032"/>
                <a:gd name="T26" fmla="*/ 0 w 922"/>
                <a:gd name="T27" fmla="*/ 0 h 1032"/>
                <a:gd name="T28" fmla="*/ 0 w 922"/>
                <a:gd name="T29" fmla="*/ 0 h 1032"/>
                <a:gd name="T30" fmla="*/ 0 w 922"/>
                <a:gd name="T31" fmla="*/ 0 h 1032"/>
                <a:gd name="T32" fmla="*/ 0 w 922"/>
                <a:gd name="T33" fmla="*/ 0 h 1032"/>
                <a:gd name="T34" fmla="*/ 0 w 922"/>
                <a:gd name="T35" fmla="*/ 0 h 1032"/>
                <a:gd name="T36" fmla="*/ 0 w 922"/>
                <a:gd name="T37" fmla="*/ 0 h 1032"/>
                <a:gd name="T38" fmla="*/ 0 w 922"/>
                <a:gd name="T39" fmla="*/ 0 h 1032"/>
                <a:gd name="T40" fmla="*/ 0 w 922"/>
                <a:gd name="T41" fmla="*/ 0 h 1032"/>
                <a:gd name="T42" fmla="*/ 0 w 922"/>
                <a:gd name="T43" fmla="*/ 0 h 1032"/>
                <a:gd name="T44" fmla="*/ 0 w 922"/>
                <a:gd name="T45" fmla="*/ 0 h 1032"/>
                <a:gd name="T46" fmla="*/ 0 w 922"/>
                <a:gd name="T47" fmla="*/ 0 h 1032"/>
                <a:gd name="T48" fmla="*/ 0 w 922"/>
                <a:gd name="T49" fmla="*/ 0 h 1032"/>
                <a:gd name="T50" fmla="*/ 0 w 922"/>
                <a:gd name="T51" fmla="*/ 0 h 1032"/>
                <a:gd name="T52" fmla="*/ 0 w 922"/>
                <a:gd name="T53" fmla="*/ 0 h 1032"/>
                <a:gd name="T54" fmla="*/ 0 w 922"/>
                <a:gd name="T55" fmla="*/ 0 h 1032"/>
                <a:gd name="T56" fmla="*/ 0 w 922"/>
                <a:gd name="T57" fmla="*/ 0 h 1032"/>
                <a:gd name="T58" fmla="*/ 0 w 922"/>
                <a:gd name="T59" fmla="*/ 0 h 1032"/>
                <a:gd name="T60" fmla="*/ 0 w 922"/>
                <a:gd name="T61" fmla="*/ 0 h 1032"/>
                <a:gd name="T62" fmla="*/ 0 w 922"/>
                <a:gd name="T63" fmla="*/ 0 h 1032"/>
                <a:gd name="T64" fmla="*/ 0 w 922"/>
                <a:gd name="T65" fmla="*/ 0 h 1032"/>
                <a:gd name="T66" fmla="*/ 0 w 922"/>
                <a:gd name="T67" fmla="*/ 0 h 1032"/>
                <a:gd name="T68" fmla="*/ 0 w 922"/>
                <a:gd name="T69" fmla="*/ 0 h 1032"/>
                <a:gd name="T70" fmla="*/ 0 w 922"/>
                <a:gd name="T71" fmla="*/ 0 h 1032"/>
                <a:gd name="T72" fmla="*/ 0 w 922"/>
                <a:gd name="T73" fmla="*/ 0 h 1032"/>
                <a:gd name="T74" fmla="*/ 0 w 922"/>
                <a:gd name="T75" fmla="*/ 0 h 1032"/>
                <a:gd name="T76" fmla="*/ 0 w 922"/>
                <a:gd name="T77" fmla="*/ 0 h 1032"/>
                <a:gd name="T78" fmla="*/ 0 w 922"/>
                <a:gd name="T79" fmla="*/ 0 h 1032"/>
                <a:gd name="T80" fmla="*/ 0 w 922"/>
                <a:gd name="T81" fmla="*/ 0 h 1032"/>
                <a:gd name="T82" fmla="*/ 0 w 922"/>
                <a:gd name="T83" fmla="*/ 0 h 1032"/>
                <a:gd name="T84" fmla="*/ 0 w 922"/>
                <a:gd name="T85" fmla="*/ 0 h 1032"/>
                <a:gd name="T86" fmla="*/ 0 w 922"/>
                <a:gd name="T87" fmla="*/ 0 h 1032"/>
                <a:gd name="T88" fmla="*/ 0 w 922"/>
                <a:gd name="T89" fmla="*/ 0 h 1032"/>
                <a:gd name="T90" fmla="*/ 0 w 922"/>
                <a:gd name="T91" fmla="*/ 0 h 10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2"/>
                <a:gd name="T139" fmla="*/ 0 h 1032"/>
                <a:gd name="T140" fmla="*/ 922 w 922"/>
                <a:gd name="T141" fmla="*/ 1032 h 10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2" h="1032">
                  <a:moveTo>
                    <a:pt x="885" y="112"/>
                  </a:moveTo>
                  <a:lnTo>
                    <a:pt x="787" y="80"/>
                  </a:lnTo>
                  <a:lnTo>
                    <a:pt x="782" y="68"/>
                  </a:lnTo>
                  <a:lnTo>
                    <a:pt x="774" y="59"/>
                  </a:lnTo>
                  <a:lnTo>
                    <a:pt x="765" y="52"/>
                  </a:lnTo>
                  <a:lnTo>
                    <a:pt x="753" y="46"/>
                  </a:lnTo>
                  <a:lnTo>
                    <a:pt x="621" y="2"/>
                  </a:lnTo>
                  <a:lnTo>
                    <a:pt x="616" y="1"/>
                  </a:lnTo>
                  <a:lnTo>
                    <a:pt x="610" y="0"/>
                  </a:lnTo>
                  <a:lnTo>
                    <a:pt x="604" y="0"/>
                  </a:lnTo>
                  <a:lnTo>
                    <a:pt x="598" y="0"/>
                  </a:lnTo>
                  <a:lnTo>
                    <a:pt x="180" y="44"/>
                  </a:lnTo>
                  <a:lnTo>
                    <a:pt x="169" y="45"/>
                  </a:lnTo>
                  <a:lnTo>
                    <a:pt x="160" y="49"/>
                  </a:lnTo>
                  <a:lnTo>
                    <a:pt x="152" y="54"/>
                  </a:lnTo>
                  <a:lnTo>
                    <a:pt x="146" y="61"/>
                  </a:lnTo>
                  <a:lnTo>
                    <a:pt x="139" y="70"/>
                  </a:lnTo>
                  <a:lnTo>
                    <a:pt x="136" y="77"/>
                  </a:lnTo>
                  <a:lnTo>
                    <a:pt x="133" y="88"/>
                  </a:lnTo>
                  <a:lnTo>
                    <a:pt x="132" y="98"/>
                  </a:lnTo>
                  <a:lnTo>
                    <a:pt x="132" y="515"/>
                  </a:lnTo>
                  <a:lnTo>
                    <a:pt x="133" y="526"/>
                  </a:lnTo>
                  <a:lnTo>
                    <a:pt x="136" y="535"/>
                  </a:lnTo>
                  <a:lnTo>
                    <a:pt x="139" y="542"/>
                  </a:lnTo>
                  <a:lnTo>
                    <a:pt x="145" y="550"/>
                  </a:lnTo>
                  <a:lnTo>
                    <a:pt x="151" y="557"/>
                  </a:lnTo>
                  <a:lnTo>
                    <a:pt x="159" y="563"/>
                  </a:lnTo>
                  <a:lnTo>
                    <a:pt x="168" y="567"/>
                  </a:lnTo>
                  <a:lnTo>
                    <a:pt x="177" y="570"/>
                  </a:lnTo>
                  <a:lnTo>
                    <a:pt x="199" y="572"/>
                  </a:lnTo>
                  <a:lnTo>
                    <a:pt x="198" y="575"/>
                  </a:lnTo>
                  <a:lnTo>
                    <a:pt x="198" y="577"/>
                  </a:lnTo>
                  <a:lnTo>
                    <a:pt x="198" y="579"/>
                  </a:lnTo>
                  <a:lnTo>
                    <a:pt x="198" y="581"/>
                  </a:lnTo>
                  <a:lnTo>
                    <a:pt x="198" y="618"/>
                  </a:lnTo>
                  <a:lnTo>
                    <a:pt x="193" y="616"/>
                  </a:lnTo>
                  <a:lnTo>
                    <a:pt x="187" y="616"/>
                  </a:lnTo>
                  <a:lnTo>
                    <a:pt x="181" y="616"/>
                  </a:lnTo>
                  <a:lnTo>
                    <a:pt x="176" y="618"/>
                  </a:lnTo>
                  <a:lnTo>
                    <a:pt x="171" y="618"/>
                  </a:lnTo>
                  <a:lnTo>
                    <a:pt x="165" y="620"/>
                  </a:lnTo>
                  <a:lnTo>
                    <a:pt x="161" y="623"/>
                  </a:lnTo>
                  <a:lnTo>
                    <a:pt x="156" y="625"/>
                  </a:lnTo>
                  <a:lnTo>
                    <a:pt x="24" y="713"/>
                  </a:lnTo>
                  <a:lnTo>
                    <a:pt x="14" y="721"/>
                  </a:lnTo>
                  <a:lnTo>
                    <a:pt x="6" y="731"/>
                  </a:lnTo>
                  <a:lnTo>
                    <a:pt x="1" y="744"/>
                  </a:lnTo>
                  <a:lnTo>
                    <a:pt x="0" y="757"/>
                  </a:lnTo>
                  <a:lnTo>
                    <a:pt x="0" y="801"/>
                  </a:lnTo>
                  <a:lnTo>
                    <a:pt x="1" y="816"/>
                  </a:lnTo>
                  <a:lnTo>
                    <a:pt x="7" y="829"/>
                  </a:lnTo>
                  <a:lnTo>
                    <a:pt x="15" y="839"/>
                  </a:lnTo>
                  <a:lnTo>
                    <a:pt x="25" y="848"/>
                  </a:lnTo>
                  <a:lnTo>
                    <a:pt x="312" y="1024"/>
                  </a:lnTo>
                  <a:lnTo>
                    <a:pt x="318" y="1028"/>
                  </a:lnTo>
                  <a:lnTo>
                    <a:pt x="326" y="1029"/>
                  </a:lnTo>
                  <a:lnTo>
                    <a:pt x="334" y="1032"/>
                  </a:lnTo>
                  <a:lnTo>
                    <a:pt x="342" y="1032"/>
                  </a:lnTo>
                  <a:lnTo>
                    <a:pt x="348" y="1031"/>
                  </a:lnTo>
                  <a:lnTo>
                    <a:pt x="356" y="1029"/>
                  </a:lnTo>
                  <a:lnTo>
                    <a:pt x="364" y="1027"/>
                  </a:lnTo>
                  <a:lnTo>
                    <a:pt x="370" y="1023"/>
                  </a:lnTo>
                  <a:lnTo>
                    <a:pt x="568" y="891"/>
                  </a:lnTo>
                  <a:lnTo>
                    <a:pt x="577" y="882"/>
                  </a:lnTo>
                  <a:lnTo>
                    <a:pt x="585" y="871"/>
                  </a:lnTo>
                  <a:lnTo>
                    <a:pt x="590" y="858"/>
                  </a:lnTo>
                  <a:lnTo>
                    <a:pt x="591" y="845"/>
                  </a:lnTo>
                  <a:lnTo>
                    <a:pt x="591" y="788"/>
                  </a:lnTo>
                  <a:lnTo>
                    <a:pt x="601" y="790"/>
                  </a:lnTo>
                  <a:lnTo>
                    <a:pt x="610" y="790"/>
                  </a:lnTo>
                  <a:lnTo>
                    <a:pt x="617" y="788"/>
                  </a:lnTo>
                  <a:lnTo>
                    <a:pt x="626" y="786"/>
                  </a:lnTo>
                  <a:lnTo>
                    <a:pt x="823" y="698"/>
                  </a:lnTo>
                  <a:lnTo>
                    <a:pt x="838" y="689"/>
                  </a:lnTo>
                  <a:lnTo>
                    <a:pt x="848" y="677"/>
                  </a:lnTo>
                  <a:lnTo>
                    <a:pt x="853" y="663"/>
                  </a:lnTo>
                  <a:lnTo>
                    <a:pt x="856" y="647"/>
                  </a:lnTo>
                  <a:lnTo>
                    <a:pt x="856" y="559"/>
                  </a:lnTo>
                  <a:lnTo>
                    <a:pt x="854" y="548"/>
                  </a:lnTo>
                  <a:lnTo>
                    <a:pt x="851" y="536"/>
                  </a:lnTo>
                  <a:lnTo>
                    <a:pt x="844" y="527"/>
                  </a:lnTo>
                  <a:lnTo>
                    <a:pt x="835" y="518"/>
                  </a:lnTo>
                  <a:lnTo>
                    <a:pt x="885" y="501"/>
                  </a:lnTo>
                  <a:lnTo>
                    <a:pt x="901" y="493"/>
                  </a:lnTo>
                  <a:lnTo>
                    <a:pt x="911" y="480"/>
                  </a:lnTo>
                  <a:lnTo>
                    <a:pt x="919" y="466"/>
                  </a:lnTo>
                  <a:lnTo>
                    <a:pt x="922" y="449"/>
                  </a:lnTo>
                  <a:lnTo>
                    <a:pt x="922" y="164"/>
                  </a:lnTo>
                  <a:lnTo>
                    <a:pt x="919" y="147"/>
                  </a:lnTo>
                  <a:lnTo>
                    <a:pt x="911" y="132"/>
                  </a:lnTo>
                  <a:lnTo>
                    <a:pt x="901" y="120"/>
                  </a:lnTo>
                  <a:lnTo>
                    <a:pt x="885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506"/>
            <p:cNvSpPr>
              <a:spLocks/>
            </p:cNvSpPr>
            <p:nvPr/>
          </p:nvSpPr>
          <p:spPr bwMode="auto">
            <a:xfrm>
              <a:off x="3251" y="912"/>
              <a:ext cx="42" cy="42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0 h 126"/>
                <a:gd name="T4" fmla="*/ 0 w 127"/>
                <a:gd name="T5" fmla="*/ 0 h 126"/>
                <a:gd name="T6" fmla="*/ 0 w 127"/>
                <a:gd name="T7" fmla="*/ 0 h 126"/>
                <a:gd name="T8" fmla="*/ 0 w 127"/>
                <a:gd name="T9" fmla="*/ 0 h 126"/>
                <a:gd name="T10" fmla="*/ 0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  <a:gd name="T16" fmla="*/ 0 w 127"/>
                <a:gd name="T17" fmla="*/ 0 h 126"/>
                <a:gd name="T18" fmla="*/ 0 w 127"/>
                <a:gd name="T19" fmla="*/ 0 h 126"/>
                <a:gd name="T20" fmla="*/ 0 w 127"/>
                <a:gd name="T21" fmla="*/ 0 h 126"/>
                <a:gd name="T22" fmla="*/ 0 w 127"/>
                <a:gd name="T23" fmla="*/ 0 h 126"/>
                <a:gd name="T24" fmla="*/ 0 w 127"/>
                <a:gd name="T25" fmla="*/ 0 h 126"/>
                <a:gd name="T26" fmla="*/ 0 w 127"/>
                <a:gd name="T27" fmla="*/ 0 h 126"/>
                <a:gd name="T28" fmla="*/ 0 w 127"/>
                <a:gd name="T29" fmla="*/ 0 h 126"/>
                <a:gd name="T30" fmla="*/ 0 w 127"/>
                <a:gd name="T31" fmla="*/ 0 h 126"/>
                <a:gd name="T32" fmla="*/ 0 w 127"/>
                <a:gd name="T33" fmla="*/ 0 h 126"/>
                <a:gd name="T34" fmla="*/ 0 w 127"/>
                <a:gd name="T35" fmla="*/ 0 h 126"/>
                <a:gd name="T36" fmla="*/ 0 w 127"/>
                <a:gd name="T37" fmla="*/ 0 h 126"/>
                <a:gd name="T38" fmla="*/ 0 w 127"/>
                <a:gd name="T39" fmla="*/ 0 h 126"/>
                <a:gd name="T40" fmla="*/ 0 w 127"/>
                <a:gd name="T41" fmla="*/ 0 h 126"/>
                <a:gd name="T42" fmla="*/ 0 w 127"/>
                <a:gd name="T43" fmla="*/ 0 h 126"/>
                <a:gd name="T44" fmla="*/ 0 w 127"/>
                <a:gd name="T45" fmla="*/ 0 h 126"/>
                <a:gd name="T46" fmla="*/ 0 w 127"/>
                <a:gd name="T47" fmla="*/ 0 h 126"/>
                <a:gd name="T48" fmla="*/ 0 w 127"/>
                <a:gd name="T49" fmla="*/ 0 h 126"/>
                <a:gd name="T50" fmla="*/ 0 w 127"/>
                <a:gd name="T51" fmla="*/ 0 h 126"/>
                <a:gd name="T52" fmla="*/ 0 w 127"/>
                <a:gd name="T53" fmla="*/ 0 h 126"/>
                <a:gd name="T54" fmla="*/ 0 w 127"/>
                <a:gd name="T55" fmla="*/ 0 h 126"/>
                <a:gd name="T56" fmla="*/ 0 w 127"/>
                <a:gd name="T57" fmla="*/ 0 h 126"/>
                <a:gd name="T58" fmla="*/ 0 w 127"/>
                <a:gd name="T59" fmla="*/ 0 h 126"/>
                <a:gd name="T60" fmla="*/ 0 w 127"/>
                <a:gd name="T61" fmla="*/ 0 h 126"/>
                <a:gd name="T62" fmla="*/ 0 w 127"/>
                <a:gd name="T63" fmla="*/ 0 h 126"/>
                <a:gd name="T64" fmla="*/ 0 w 127"/>
                <a:gd name="T65" fmla="*/ 0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26"/>
                <a:gd name="T101" fmla="*/ 127 w 127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26">
                  <a:moveTo>
                    <a:pt x="127" y="63"/>
                  </a:moveTo>
                  <a:lnTo>
                    <a:pt x="126" y="76"/>
                  </a:lnTo>
                  <a:lnTo>
                    <a:pt x="122" y="87"/>
                  </a:lnTo>
                  <a:lnTo>
                    <a:pt x="117" y="98"/>
                  </a:lnTo>
                  <a:lnTo>
                    <a:pt x="109" y="108"/>
                  </a:lnTo>
                  <a:lnTo>
                    <a:pt x="99" y="115"/>
                  </a:lnTo>
                  <a:lnTo>
                    <a:pt x="88" y="120"/>
                  </a:lnTo>
                  <a:lnTo>
                    <a:pt x="77" y="124"/>
                  </a:lnTo>
                  <a:lnTo>
                    <a:pt x="64" y="126"/>
                  </a:lnTo>
                  <a:lnTo>
                    <a:pt x="51" y="124"/>
                  </a:lnTo>
                  <a:lnTo>
                    <a:pt x="39" y="120"/>
                  </a:lnTo>
                  <a:lnTo>
                    <a:pt x="29" y="115"/>
                  </a:lnTo>
                  <a:lnTo>
                    <a:pt x="18" y="108"/>
                  </a:lnTo>
                  <a:lnTo>
                    <a:pt x="11" y="98"/>
                  </a:lnTo>
                  <a:lnTo>
                    <a:pt x="5" y="87"/>
                  </a:lnTo>
                  <a:lnTo>
                    <a:pt x="2" y="76"/>
                  </a:lnTo>
                  <a:lnTo>
                    <a:pt x="0" y="63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1" y="28"/>
                  </a:lnTo>
                  <a:lnTo>
                    <a:pt x="18" y="18"/>
                  </a:lnTo>
                  <a:lnTo>
                    <a:pt x="29" y="10"/>
                  </a:lnTo>
                  <a:lnTo>
                    <a:pt x="39" y="5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77" y="1"/>
                  </a:lnTo>
                  <a:lnTo>
                    <a:pt x="88" y="5"/>
                  </a:lnTo>
                  <a:lnTo>
                    <a:pt x="99" y="10"/>
                  </a:lnTo>
                  <a:lnTo>
                    <a:pt x="109" y="18"/>
                  </a:lnTo>
                  <a:lnTo>
                    <a:pt x="117" y="28"/>
                  </a:lnTo>
                  <a:lnTo>
                    <a:pt x="122" y="39"/>
                  </a:lnTo>
                  <a:lnTo>
                    <a:pt x="126" y="51"/>
                  </a:lnTo>
                  <a:lnTo>
                    <a:pt x="127" y="6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507"/>
            <p:cNvSpPr>
              <a:spLocks/>
            </p:cNvSpPr>
            <p:nvPr/>
          </p:nvSpPr>
          <p:spPr bwMode="auto">
            <a:xfrm>
              <a:off x="3063" y="1121"/>
              <a:ext cx="184" cy="88"/>
            </a:xfrm>
            <a:custGeom>
              <a:avLst/>
              <a:gdLst>
                <a:gd name="T0" fmla="*/ 0 w 551"/>
                <a:gd name="T1" fmla="*/ 0 h 264"/>
                <a:gd name="T2" fmla="*/ 0 w 551"/>
                <a:gd name="T3" fmla="*/ 0 h 264"/>
                <a:gd name="T4" fmla="*/ 0 w 551"/>
                <a:gd name="T5" fmla="*/ 0 h 264"/>
                <a:gd name="T6" fmla="*/ 0 w 551"/>
                <a:gd name="T7" fmla="*/ 0 h 264"/>
                <a:gd name="T8" fmla="*/ 0 w 551"/>
                <a:gd name="T9" fmla="*/ 0 h 264"/>
                <a:gd name="T10" fmla="*/ 0 w 551"/>
                <a:gd name="T11" fmla="*/ 0 h 264"/>
                <a:gd name="T12" fmla="*/ 0 w 551"/>
                <a:gd name="T13" fmla="*/ 0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264"/>
                <a:gd name="T23" fmla="*/ 551 w 551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264">
                  <a:moveTo>
                    <a:pt x="551" y="88"/>
                  </a:moveTo>
                  <a:lnTo>
                    <a:pt x="264" y="0"/>
                  </a:lnTo>
                  <a:lnTo>
                    <a:pt x="0" y="110"/>
                  </a:lnTo>
                  <a:lnTo>
                    <a:pt x="0" y="176"/>
                  </a:lnTo>
                  <a:lnTo>
                    <a:pt x="352" y="264"/>
                  </a:lnTo>
                  <a:lnTo>
                    <a:pt x="551" y="176"/>
                  </a:lnTo>
                  <a:lnTo>
                    <a:pt x="551" y="88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508"/>
            <p:cNvSpPr>
              <a:spLocks/>
            </p:cNvSpPr>
            <p:nvPr/>
          </p:nvSpPr>
          <p:spPr bwMode="auto">
            <a:xfrm>
              <a:off x="3063" y="1152"/>
              <a:ext cx="186" cy="36"/>
            </a:xfrm>
            <a:custGeom>
              <a:avLst/>
              <a:gdLst>
                <a:gd name="T0" fmla="*/ 0 w 560"/>
                <a:gd name="T1" fmla="*/ 0 h 110"/>
                <a:gd name="T2" fmla="*/ 0 w 560"/>
                <a:gd name="T3" fmla="*/ 0 h 110"/>
                <a:gd name="T4" fmla="*/ 0 w 560"/>
                <a:gd name="T5" fmla="*/ 0 h 110"/>
                <a:gd name="T6" fmla="*/ 0 w 560"/>
                <a:gd name="T7" fmla="*/ 0 h 110"/>
                <a:gd name="T8" fmla="*/ 0 w 560"/>
                <a:gd name="T9" fmla="*/ 0 h 110"/>
                <a:gd name="T10" fmla="*/ 0 w 560"/>
                <a:gd name="T11" fmla="*/ 0 h 110"/>
                <a:gd name="T12" fmla="*/ 0 w 560"/>
                <a:gd name="T13" fmla="*/ 0 h 110"/>
                <a:gd name="T14" fmla="*/ 0 w 560"/>
                <a:gd name="T15" fmla="*/ 0 h 110"/>
                <a:gd name="T16" fmla="*/ 0 w 560"/>
                <a:gd name="T17" fmla="*/ 0 h 110"/>
                <a:gd name="T18" fmla="*/ 0 w 560"/>
                <a:gd name="T19" fmla="*/ 0 h 110"/>
                <a:gd name="T20" fmla="*/ 0 w 560"/>
                <a:gd name="T21" fmla="*/ 0 h 110"/>
                <a:gd name="T22" fmla="*/ 0 w 560"/>
                <a:gd name="T23" fmla="*/ 0 h 110"/>
                <a:gd name="T24" fmla="*/ 0 w 560"/>
                <a:gd name="T25" fmla="*/ 0 h 110"/>
                <a:gd name="T26" fmla="*/ 0 w 560"/>
                <a:gd name="T27" fmla="*/ 0 h 110"/>
                <a:gd name="T28" fmla="*/ 0 w 560"/>
                <a:gd name="T29" fmla="*/ 0 h 110"/>
                <a:gd name="T30" fmla="*/ 0 w 560"/>
                <a:gd name="T31" fmla="*/ 0 h 110"/>
                <a:gd name="T32" fmla="*/ 0 w 560"/>
                <a:gd name="T33" fmla="*/ 0 h 110"/>
                <a:gd name="T34" fmla="*/ 0 w 560"/>
                <a:gd name="T35" fmla="*/ 0 h 110"/>
                <a:gd name="T36" fmla="*/ 0 w 560"/>
                <a:gd name="T37" fmla="*/ 0 h 110"/>
                <a:gd name="T38" fmla="*/ 0 w 560"/>
                <a:gd name="T39" fmla="*/ 0 h 110"/>
                <a:gd name="T40" fmla="*/ 0 w 560"/>
                <a:gd name="T41" fmla="*/ 0 h 110"/>
                <a:gd name="T42" fmla="*/ 0 w 560"/>
                <a:gd name="T43" fmla="*/ 0 h 110"/>
                <a:gd name="T44" fmla="*/ 0 w 560"/>
                <a:gd name="T45" fmla="*/ 0 h 110"/>
                <a:gd name="T46" fmla="*/ 0 w 560"/>
                <a:gd name="T47" fmla="*/ 0 h 110"/>
                <a:gd name="T48" fmla="*/ 0 w 560"/>
                <a:gd name="T49" fmla="*/ 0 h 110"/>
                <a:gd name="T50" fmla="*/ 0 w 560"/>
                <a:gd name="T51" fmla="*/ 0 h 110"/>
                <a:gd name="T52" fmla="*/ 0 w 560"/>
                <a:gd name="T53" fmla="*/ 0 h 110"/>
                <a:gd name="T54" fmla="*/ 0 w 560"/>
                <a:gd name="T55" fmla="*/ 0 h 110"/>
                <a:gd name="T56" fmla="*/ 0 w 560"/>
                <a:gd name="T57" fmla="*/ 0 h 110"/>
                <a:gd name="T58" fmla="*/ 0 w 560"/>
                <a:gd name="T59" fmla="*/ 0 h 110"/>
                <a:gd name="T60" fmla="*/ 0 w 560"/>
                <a:gd name="T61" fmla="*/ 0 h 110"/>
                <a:gd name="T62" fmla="*/ 0 w 560"/>
                <a:gd name="T63" fmla="*/ 0 h 110"/>
                <a:gd name="T64" fmla="*/ 0 w 560"/>
                <a:gd name="T65" fmla="*/ 0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60"/>
                <a:gd name="T100" fmla="*/ 0 h 110"/>
                <a:gd name="T101" fmla="*/ 560 w 560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60" h="110">
                  <a:moveTo>
                    <a:pt x="352" y="80"/>
                  </a:moveTo>
                  <a:lnTo>
                    <a:pt x="347" y="79"/>
                  </a:lnTo>
                  <a:lnTo>
                    <a:pt x="335" y="78"/>
                  </a:lnTo>
                  <a:lnTo>
                    <a:pt x="317" y="74"/>
                  </a:lnTo>
                  <a:lnTo>
                    <a:pt x="295" y="70"/>
                  </a:lnTo>
                  <a:lnTo>
                    <a:pt x="268" y="65"/>
                  </a:lnTo>
                  <a:lnTo>
                    <a:pt x="239" y="59"/>
                  </a:lnTo>
                  <a:lnTo>
                    <a:pt x="208" y="53"/>
                  </a:lnTo>
                  <a:lnTo>
                    <a:pt x="176" y="48"/>
                  </a:lnTo>
                  <a:lnTo>
                    <a:pt x="143" y="41"/>
                  </a:lnTo>
                  <a:lnTo>
                    <a:pt x="112" y="36"/>
                  </a:lnTo>
                  <a:lnTo>
                    <a:pt x="84" y="30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9" y="18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44"/>
                  </a:lnTo>
                  <a:lnTo>
                    <a:pt x="351" y="110"/>
                  </a:lnTo>
                  <a:lnTo>
                    <a:pt x="353" y="110"/>
                  </a:lnTo>
                  <a:lnTo>
                    <a:pt x="356" y="110"/>
                  </a:lnTo>
                  <a:lnTo>
                    <a:pt x="357" y="110"/>
                  </a:lnTo>
                  <a:lnTo>
                    <a:pt x="360" y="110"/>
                  </a:lnTo>
                  <a:lnTo>
                    <a:pt x="560" y="27"/>
                  </a:lnTo>
                  <a:lnTo>
                    <a:pt x="549" y="0"/>
                  </a:lnTo>
                  <a:lnTo>
                    <a:pt x="541" y="4"/>
                  </a:lnTo>
                  <a:lnTo>
                    <a:pt x="519" y="11"/>
                  </a:lnTo>
                  <a:lnTo>
                    <a:pt x="488" y="24"/>
                  </a:lnTo>
                  <a:lnTo>
                    <a:pt x="453" y="39"/>
                  </a:lnTo>
                  <a:lnTo>
                    <a:pt x="418" y="54"/>
                  </a:lnTo>
                  <a:lnTo>
                    <a:pt x="386" y="66"/>
                  </a:lnTo>
                  <a:lnTo>
                    <a:pt x="362" y="76"/>
                  </a:lnTo>
                  <a:lnTo>
                    <a:pt x="352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509"/>
            <p:cNvSpPr>
              <a:spLocks/>
            </p:cNvSpPr>
            <p:nvPr/>
          </p:nvSpPr>
          <p:spPr bwMode="auto">
            <a:xfrm>
              <a:off x="2997" y="1187"/>
              <a:ext cx="162" cy="103"/>
            </a:xfrm>
            <a:custGeom>
              <a:avLst/>
              <a:gdLst>
                <a:gd name="T0" fmla="*/ 0 w 484"/>
                <a:gd name="T1" fmla="*/ 0 h 309"/>
                <a:gd name="T2" fmla="*/ 0 w 484"/>
                <a:gd name="T3" fmla="*/ 0 h 309"/>
                <a:gd name="T4" fmla="*/ 0 w 484"/>
                <a:gd name="T5" fmla="*/ 0 h 309"/>
                <a:gd name="T6" fmla="*/ 0 w 484"/>
                <a:gd name="T7" fmla="*/ 0 h 309"/>
                <a:gd name="T8" fmla="*/ 0 w 484"/>
                <a:gd name="T9" fmla="*/ 0 h 309"/>
                <a:gd name="T10" fmla="*/ 0 w 484"/>
                <a:gd name="T11" fmla="*/ 0 h 309"/>
                <a:gd name="T12" fmla="*/ 0 w 484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309"/>
                <a:gd name="T23" fmla="*/ 484 w 484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309">
                  <a:moveTo>
                    <a:pt x="132" y="0"/>
                  </a:moveTo>
                  <a:lnTo>
                    <a:pt x="0" y="88"/>
                  </a:lnTo>
                  <a:lnTo>
                    <a:pt x="0" y="132"/>
                  </a:lnTo>
                  <a:lnTo>
                    <a:pt x="286" y="309"/>
                  </a:lnTo>
                  <a:lnTo>
                    <a:pt x="484" y="176"/>
                  </a:lnTo>
                  <a:lnTo>
                    <a:pt x="484" y="11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510"/>
            <p:cNvSpPr>
              <a:spLocks/>
            </p:cNvSpPr>
            <p:nvPr/>
          </p:nvSpPr>
          <p:spPr bwMode="auto">
            <a:xfrm>
              <a:off x="2997" y="1217"/>
              <a:ext cx="162" cy="73"/>
            </a:xfrm>
            <a:custGeom>
              <a:avLst/>
              <a:gdLst>
                <a:gd name="T0" fmla="*/ 0 w 484"/>
                <a:gd name="T1" fmla="*/ 0 h 221"/>
                <a:gd name="T2" fmla="*/ 0 w 484"/>
                <a:gd name="T3" fmla="*/ 0 h 221"/>
                <a:gd name="T4" fmla="*/ 0 w 484"/>
                <a:gd name="T5" fmla="*/ 0 h 221"/>
                <a:gd name="T6" fmla="*/ 0 w 484"/>
                <a:gd name="T7" fmla="*/ 0 h 221"/>
                <a:gd name="T8" fmla="*/ 0 w 484"/>
                <a:gd name="T9" fmla="*/ 0 h 221"/>
                <a:gd name="T10" fmla="*/ 0 w 484"/>
                <a:gd name="T11" fmla="*/ 0 h 221"/>
                <a:gd name="T12" fmla="*/ 0 w 484"/>
                <a:gd name="T13" fmla="*/ 0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221"/>
                <a:gd name="T23" fmla="*/ 484 w 484"/>
                <a:gd name="T24" fmla="*/ 221 h 2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221">
                  <a:moveTo>
                    <a:pt x="484" y="22"/>
                  </a:moveTo>
                  <a:lnTo>
                    <a:pt x="286" y="155"/>
                  </a:lnTo>
                  <a:lnTo>
                    <a:pt x="0" y="0"/>
                  </a:lnTo>
                  <a:lnTo>
                    <a:pt x="0" y="44"/>
                  </a:lnTo>
                  <a:lnTo>
                    <a:pt x="286" y="221"/>
                  </a:lnTo>
                  <a:lnTo>
                    <a:pt x="484" y="88"/>
                  </a:lnTo>
                  <a:lnTo>
                    <a:pt x="48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511"/>
            <p:cNvSpPr>
              <a:spLocks/>
            </p:cNvSpPr>
            <p:nvPr/>
          </p:nvSpPr>
          <p:spPr bwMode="auto">
            <a:xfrm>
              <a:off x="3225" y="1014"/>
              <a:ext cx="34" cy="115"/>
            </a:xfrm>
            <a:custGeom>
              <a:avLst/>
              <a:gdLst>
                <a:gd name="T0" fmla="*/ 0 w 102"/>
                <a:gd name="T1" fmla="*/ 0 h 344"/>
                <a:gd name="T2" fmla="*/ 0 w 102"/>
                <a:gd name="T3" fmla="*/ 0 h 344"/>
                <a:gd name="T4" fmla="*/ 0 w 102"/>
                <a:gd name="T5" fmla="*/ 0 h 344"/>
                <a:gd name="T6" fmla="*/ 0 w 102"/>
                <a:gd name="T7" fmla="*/ 0 h 344"/>
                <a:gd name="T8" fmla="*/ 0 w 102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344"/>
                <a:gd name="T17" fmla="*/ 102 w 10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344">
                  <a:moveTo>
                    <a:pt x="0" y="0"/>
                  </a:moveTo>
                  <a:lnTo>
                    <a:pt x="102" y="35"/>
                  </a:lnTo>
                  <a:lnTo>
                    <a:pt x="102" y="304"/>
                  </a:lnTo>
                  <a:lnTo>
                    <a:pt x="0" y="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512"/>
            <p:cNvSpPr>
              <a:spLocks noEditPoints="1"/>
            </p:cNvSpPr>
            <p:nvPr/>
          </p:nvSpPr>
          <p:spPr bwMode="auto">
            <a:xfrm>
              <a:off x="3057" y="1115"/>
              <a:ext cx="195" cy="101"/>
            </a:xfrm>
            <a:custGeom>
              <a:avLst/>
              <a:gdLst>
                <a:gd name="T0" fmla="*/ 0 w 585"/>
                <a:gd name="T1" fmla="*/ 0 h 301"/>
                <a:gd name="T2" fmla="*/ 0 w 585"/>
                <a:gd name="T3" fmla="*/ 0 h 301"/>
                <a:gd name="T4" fmla="*/ 0 w 585"/>
                <a:gd name="T5" fmla="*/ 0 h 301"/>
                <a:gd name="T6" fmla="*/ 0 w 585"/>
                <a:gd name="T7" fmla="*/ 0 h 301"/>
                <a:gd name="T8" fmla="*/ 0 w 585"/>
                <a:gd name="T9" fmla="*/ 0 h 301"/>
                <a:gd name="T10" fmla="*/ 0 w 585"/>
                <a:gd name="T11" fmla="*/ 0 h 301"/>
                <a:gd name="T12" fmla="*/ 0 w 585"/>
                <a:gd name="T13" fmla="*/ 0 h 301"/>
                <a:gd name="T14" fmla="*/ 0 w 585"/>
                <a:gd name="T15" fmla="*/ 0 h 301"/>
                <a:gd name="T16" fmla="*/ 0 w 585"/>
                <a:gd name="T17" fmla="*/ 0 h 301"/>
                <a:gd name="T18" fmla="*/ 0 w 585"/>
                <a:gd name="T19" fmla="*/ 0 h 301"/>
                <a:gd name="T20" fmla="*/ 0 w 585"/>
                <a:gd name="T21" fmla="*/ 0 h 301"/>
                <a:gd name="T22" fmla="*/ 0 w 585"/>
                <a:gd name="T23" fmla="*/ 0 h 301"/>
                <a:gd name="T24" fmla="*/ 0 w 585"/>
                <a:gd name="T25" fmla="*/ 0 h 301"/>
                <a:gd name="T26" fmla="*/ 0 w 585"/>
                <a:gd name="T27" fmla="*/ 0 h 301"/>
                <a:gd name="T28" fmla="*/ 0 w 585"/>
                <a:gd name="T29" fmla="*/ 0 h 301"/>
                <a:gd name="T30" fmla="*/ 0 w 585"/>
                <a:gd name="T31" fmla="*/ 0 h 301"/>
                <a:gd name="T32" fmla="*/ 0 w 585"/>
                <a:gd name="T33" fmla="*/ 0 h 301"/>
                <a:gd name="T34" fmla="*/ 0 w 585"/>
                <a:gd name="T35" fmla="*/ 0 h 301"/>
                <a:gd name="T36" fmla="*/ 0 w 585"/>
                <a:gd name="T37" fmla="*/ 0 h 301"/>
                <a:gd name="T38" fmla="*/ 0 w 585"/>
                <a:gd name="T39" fmla="*/ 0 h 301"/>
                <a:gd name="T40" fmla="*/ 0 w 585"/>
                <a:gd name="T41" fmla="*/ 0 h 301"/>
                <a:gd name="T42" fmla="*/ 0 w 585"/>
                <a:gd name="T43" fmla="*/ 0 h 301"/>
                <a:gd name="T44" fmla="*/ 0 w 585"/>
                <a:gd name="T45" fmla="*/ 0 h 301"/>
                <a:gd name="T46" fmla="*/ 0 w 585"/>
                <a:gd name="T47" fmla="*/ 0 h 301"/>
                <a:gd name="T48" fmla="*/ 0 w 585"/>
                <a:gd name="T49" fmla="*/ 0 h 301"/>
                <a:gd name="T50" fmla="*/ 0 w 585"/>
                <a:gd name="T51" fmla="*/ 0 h 301"/>
                <a:gd name="T52" fmla="*/ 0 w 585"/>
                <a:gd name="T53" fmla="*/ 0 h 301"/>
                <a:gd name="T54" fmla="*/ 0 w 585"/>
                <a:gd name="T55" fmla="*/ 0 h 301"/>
                <a:gd name="T56" fmla="*/ 0 w 585"/>
                <a:gd name="T57" fmla="*/ 0 h 301"/>
                <a:gd name="T58" fmla="*/ 0 w 585"/>
                <a:gd name="T59" fmla="*/ 0 h 301"/>
                <a:gd name="T60" fmla="*/ 0 w 585"/>
                <a:gd name="T61" fmla="*/ 0 h 301"/>
                <a:gd name="T62" fmla="*/ 0 w 585"/>
                <a:gd name="T63" fmla="*/ 0 h 301"/>
                <a:gd name="T64" fmla="*/ 0 w 585"/>
                <a:gd name="T65" fmla="*/ 0 h 301"/>
                <a:gd name="T66" fmla="*/ 0 w 585"/>
                <a:gd name="T67" fmla="*/ 0 h 301"/>
                <a:gd name="T68" fmla="*/ 0 w 585"/>
                <a:gd name="T69" fmla="*/ 0 h 301"/>
                <a:gd name="T70" fmla="*/ 0 w 585"/>
                <a:gd name="T71" fmla="*/ 0 h 301"/>
                <a:gd name="T72" fmla="*/ 0 w 585"/>
                <a:gd name="T73" fmla="*/ 0 h 301"/>
                <a:gd name="T74" fmla="*/ 0 w 585"/>
                <a:gd name="T75" fmla="*/ 0 h 301"/>
                <a:gd name="T76" fmla="*/ 0 w 585"/>
                <a:gd name="T77" fmla="*/ 0 h 301"/>
                <a:gd name="T78" fmla="*/ 0 w 585"/>
                <a:gd name="T79" fmla="*/ 0 h 301"/>
                <a:gd name="T80" fmla="*/ 0 w 585"/>
                <a:gd name="T81" fmla="*/ 0 h 301"/>
                <a:gd name="T82" fmla="*/ 0 w 585"/>
                <a:gd name="T83" fmla="*/ 0 h 301"/>
                <a:gd name="T84" fmla="*/ 0 w 585"/>
                <a:gd name="T85" fmla="*/ 0 h 301"/>
                <a:gd name="T86" fmla="*/ 0 w 585"/>
                <a:gd name="T87" fmla="*/ 0 h 301"/>
                <a:gd name="T88" fmla="*/ 0 w 585"/>
                <a:gd name="T89" fmla="*/ 0 h 301"/>
                <a:gd name="T90" fmla="*/ 0 w 585"/>
                <a:gd name="T91" fmla="*/ 0 h 301"/>
                <a:gd name="T92" fmla="*/ 0 w 585"/>
                <a:gd name="T93" fmla="*/ 0 h 301"/>
                <a:gd name="T94" fmla="*/ 0 w 585"/>
                <a:gd name="T95" fmla="*/ 0 h 30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5"/>
                <a:gd name="T145" fmla="*/ 0 h 301"/>
                <a:gd name="T146" fmla="*/ 585 w 585"/>
                <a:gd name="T147" fmla="*/ 301 h 30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5" h="301">
                  <a:moveTo>
                    <a:pt x="275" y="3"/>
                  </a:moveTo>
                  <a:lnTo>
                    <a:pt x="10" y="113"/>
                  </a:lnTo>
                  <a:lnTo>
                    <a:pt x="6" y="115"/>
                  </a:lnTo>
                  <a:lnTo>
                    <a:pt x="3" y="119"/>
                  </a:lnTo>
                  <a:lnTo>
                    <a:pt x="1" y="123"/>
                  </a:lnTo>
                  <a:lnTo>
                    <a:pt x="0" y="128"/>
                  </a:lnTo>
                  <a:lnTo>
                    <a:pt x="0" y="194"/>
                  </a:lnTo>
                  <a:lnTo>
                    <a:pt x="1" y="201"/>
                  </a:lnTo>
                  <a:lnTo>
                    <a:pt x="4" y="206"/>
                  </a:lnTo>
                  <a:lnTo>
                    <a:pt x="8" y="210"/>
                  </a:lnTo>
                  <a:lnTo>
                    <a:pt x="13" y="212"/>
                  </a:lnTo>
                  <a:lnTo>
                    <a:pt x="365" y="301"/>
                  </a:lnTo>
                  <a:lnTo>
                    <a:pt x="368" y="301"/>
                  </a:lnTo>
                  <a:lnTo>
                    <a:pt x="372" y="301"/>
                  </a:lnTo>
                  <a:lnTo>
                    <a:pt x="374" y="301"/>
                  </a:lnTo>
                  <a:lnTo>
                    <a:pt x="377" y="299"/>
                  </a:lnTo>
                  <a:lnTo>
                    <a:pt x="575" y="211"/>
                  </a:lnTo>
                  <a:lnTo>
                    <a:pt x="579" y="209"/>
                  </a:lnTo>
                  <a:lnTo>
                    <a:pt x="583" y="205"/>
                  </a:lnTo>
                  <a:lnTo>
                    <a:pt x="584" y="199"/>
                  </a:lnTo>
                  <a:lnTo>
                    <a:pt x="585" y="194"/>
                  </a:lnTo>
                  <a:lnTo>
                    <a:pt x="585" y="106"/>
                  </a:lnTo>
                  <a:lnTo>
                    <a:pt x="584" y="101"/>
                  </a:lnTo>
                  <a:lnTo>
                    <a:pt x="582" y="96"/>
                  </a:lnTo>
                  <a:lnTo>
                    <a:pt x="579" y="92"/>
                  </a:lnTo>
                  <a:lnTo>
                    <a:pt x="574" y="89"/>
                  </a:lnTo>
                  <a:lnTo>
                    <a:pt x="288" y="1"/>
                  </a:lnTo>
                  <a:lnTo>
                    <a:pt x="285" y="0"/>
                  </a:lnTo>
                  <a:lnTo>
                    <a:pt x="281" y="0"/>
                  </a:lnTo>
                  <a:lnTo>
                    <a:pt x="277" y="1"/>
                  </a:lnTo>
                  <a:lnTo>
                    <a:pt x="275" y="3"/>
                  </a:lnTo>
                  <a:close/>
                  <a:moveTo>
                    <a:pt x="282" y="38"/>
                  </a:moveTo>
                  <a:lnTo>
                    <a:pt x="288" y="39"/>
                  </a:lnTo>
                  <a:lnTo>
                    <a:pt x="297" y="41"/>
                  </a:lnTo>
                  <a:lnTo>
                    <a:pt x="310" y="47"/>
                  </a:lnTo>
                  <a:lnTo>
                    <a:pt x="326" y="51"/>
                  </a:lnTo>
                  <a:lnTo>
                    <a:pt x="345" y="57"/>
                  </a:lnTo>
                  <a:lnTo>
                    <a:pt x="367" y="63"/>
                  </a:lnTo>
                  <a:lnTo>
                    <a:pt x="389" y="70"/>
                  </a:lnTo>
                  <a:lnTo>
                    <a:pt x="412" y="78"/>
                  </a:lnTo>
                  <a:lnTo>
                    <a:pt x="435" y="84"/>
                  </a:lnTo>
                  <a:lnTo>
                    <a:pt x="459" y="92"/>
                  </a:lnTo>
                  <a:lnTo>
                    <a:pt x="481" y="98"/>
                  </a:lnTo>
                  <a:lnTo>
                    <a:pt x="500" y="105"/>
                  </a:lnTo>
                  <a:lnTo>
                    <a:pt x="518" y="110"/>
                  </a:lnTo>
                  <a:lnTo>
                    <a:pt x="532" y="115"/>
                  </a:lnTo>
                  <a:lnTo>
                    <a:pt x="544" y="118"/>
                  </a:lnTo>
                  <a:lnTo>
                    <a:pt x="550" y="120"/>
                  </a:lnTo>
                  <a:lnTo>
                    <a:pt x="550" y="135"/>
                  </a:lnTo>
                  <a:lnTo>
                    <a:pt x="550" y="152"/>
                  </a:lnTo>
                  <a:lnTo>
                    <a:pt x="550" y="170"/>
                  </a:lnTo>
                  <a:lnTo>
                    <a:pt x="550" y="183"/>
                  </a:lnTo>
                  <a:lnTo>
                    <a:pt x="538" y="189"/>
                  </a:lnTo>
                  <a:lnTo>
                    <a:pt x="515" y="198"/>
                  </a:lnTo>
                  <a:lnTo>
                    <a:pt x="487" y="211"/>
                  </a:lnTo>
                  <a:lnTo>
                    <a:pt x="456" y="225"/>
                  </a:lnTo>
                  <a:lnTo>
                    <a:pt x="425" y="238"/>
                  </a:lnTo>
                  <a:lnTo>
                    <a:pt x="398" y="250"/>
                  </a:lnTo>
                  <a:lnTo>
                    <a:pt x="378" y="259"/>
                  </a:lnTo>
                  <a:lnTo>
                    <a:pt x="368" y="264"/>
                  </a:lnTo>
                  <a:lnTo>
                    <a:pt x="363" y="263"/>
                  </a:lnTo>
                  <a:lnTo>
                    <a:pt x="351" y="260"/>
                  </a:lnTo>
                  <a:lnTo>
                    <a:pt x="335" y="256"/>
                  </a:lnTo>
                  <a:lnTo>
                    <a:pt x="315" y="251"/>
                  </a:lnTo>
                  <a:lnTo>
                    <a:pt x="291" y="245"/>
                  </a:lnTo>
                  <a:lnTo>
                    <a:pt x="264" y="238"/>
                  </a:lnTo>
                  <a:lnTo>
                    <a:pt x="237" y="231"/>
                  </a:lnTo>
                  <a:lnTo>
                    <a:pt x="207" y="224"/>
                  </a:lnTo>
                  <a:lnTo>
                    <a:pt x="177" y="216"/>
                  </a:lnTo>
                  <a:lnTo>
                    <a:pt x="149" y="209"/>
                  </a:lnTo>
                  <a:lnTo>
                    <a:pt x="122" y="202"/>
                  </a:lnTo>
                  <a:lnTo>
                    <a:pt x="97" y="196"/>
                  </a:lnTo>
                  <a:lnTo>
                    <a:pt x="75" y="190"/>
                  </a:lnTo>
                  <a:lnTo>
                    <a:pt x="57" y="187"/>
                  </a:lnTo>
                  <a:lnTo>
                    <a:pt x="44" y="183"/>
                  </a:lnTo>
                  <a:lnTo>
                    <a:pt x="36" y="181"/>
                  </a:lnTo>
                  <a:lnTo>
                    <a:pt x="36" y="171"/>
                  </a:lnTo>
                  <a:lnTo>
                    <a:pt x="36" y="161"/>
                  </a:lnTo>
                  <a:lnTo>
                    <a:pt x="36" y="150"/>
                  </a:lnTo>
                  <a:lnTo>
                    <a:pt x="36" y="141"/>
                  </a:lnTo>
                  <a:lnTo>
                    <a:pt x="43" y="139"/>
                  </a:lnTo>
                  <a:lnTo>
                    <a:pt x="52" y="135"/>
                  </a:lnTo>
                  <a:lnTo>
                    <a:pt x="65" y="128"/>
                  </a:lnTo>
                  <a:lnTo>
                    <a:pt x="82" y="122"/>
                  </a:lnTo>
                  <a:lnTo>
                    <a:pt x="100" y="114"/>
                  </a:lnTo>
                  <a:lnTo>
                    <a:pt x="120" y="106"/>
                  </a:lnTo>
                  <a:lnTo>
                    <a:pt x="141" y="97"/>
                  </a:lnTo>
                  <a:lnTo>
                    <a:pt x="163" y="88"/>
                  </a:lnTo>
                  <a:lnTo>
                    <a:pt x="184" y="79"/>
                  </a:lnTo>
                  <a:lnTo>
                    <a:pt x="205" y="70"/>
                  </a:lnTo>
                  <a:lnTo>
                    <a:pt x="224" y="62"/>
                  </a:lnTo>
                  <a:lnTo>
                    <a:pt x="242" y="54"/>
                  </a:lnTo>
                  <a:lnTo>
                    <a:pt x="258" y="48"/>
                  </a:lnTo>
                  <a:lnTo>
                    <a:pt x="269" y="43"/>
                  </a:lnTo>
                  <a:lnTo>
                    <a:pt x="278" y="39"/>
                  </a:lnTo>
                  <a:lnTo>
                    <a:pt x="28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513"/>
            <p:cNvSpPr>
              <a:spLocks/>
            </p:cNvSpPr>
            <p:nvPr/>
          </p:nvSpPr>
          <p:spPr bwMode="auto">
            <a:xfrm>
              <a:off x="3223" y="998"/>
              <a:ext cx="51" cy="137"/>
            </a:xfrm>
            <a:custGeom>
              <a:avLst/>
              <a:gdLst>
                <a:gd name="T0" fmla="*/ 0 w 155"/>
                <a:gd name="T1" fmla="*/ 0 h 409"/>
                <a:gd name="T2" fmla="*/ 0 w 155"/>
                <a:gd name="T3" fmla="*/ 0 h 409"/>
                <a:gd name="T4" fmla="*/ 0 w 155"/>
                <a:gd name="T5" fmla="*/ 0 h 409"/>
                <a:gd name="T6" fmla="*/ 0 w 155"/>
                <a:gd name="T7" fmla="*/ 0 h 409"/>
                <a:gd name="T8" fmla="*/ 0 w 155"/>
                <a:gd name="T9" fmla="*/ 0 h 409"/>
                <a:gd name="T10" fmla="*/ 0 w 155"/>
                <a:gd name="T11" fmla="*/ 0 h 409"/>
                <a:gd name="T12" fmla="*/ 0 w 155"/>
                <a:gd name="T13" fmla="*/ 0 h 409"/>
                <a:gd name="T14" fmla="*/ 0 w 155"/>
                <a:gd name="T15" fmla="*/ 0 h 409"/>
                <a:gd name="T16" fmla="*/ 0 w 155"/>
                <a:gd name="T17" fmla="*/ 0 h 409"/>
                <a:gd name="T18" fmla="*/ 0 w 155"/>
                <a:gd name="T19" fmla="*/ 0 h 409"/>
                <a:gd name="T20" fmla="*/ 0 w 155"/>
                <a:gd name="T21" fmla="*/ 0 h 409"/>
                <a:gd name="T22" fmla="*/ 0 w 155"/>
                <a:gd name="T23" fmla="*/ 0 h 409"/>
                <a:gd name="T24" fmla="*/ 0 w 155"/>
                <a:gd name="T25" fmla="*/ 0 h 409"/>
                <a:gd name="T26" fmla="*/ 0 w 155"/>
                <a:gd name="T27" fmla="*/ 0 h 409"/>
                <a:gd name="T28" fmla="*/ 0 w 155"/>
                <a:gd name="T29" fmla="*/ 0 h 409"/>
                <a:gd name="T30" fmla="*/ 0 w 155"/>
                <a:gd name="T31" fmla="*/ 0 h 409"/>
                <a:gd name="T32" fmla="*/ 0 w 155"/>
                <a:gd name="T33" fmla="*/ 0 h 409"/>
                <a:gd name="T34" fmla="*/ 0 w 155"/>
                <a:gd name="T35" fmla="*/ 0 h 409"/>
                <a:gd name="T36" fmla="*/ 0 w 155"/>
                <a:gd name="T37" fmla="*/ 0 h 409"/>
                <a:gd name="T38" fmla="*/ 0 w 155"/>
                <a:gd name="T39" fmla="*/ 0 h 409"/>
                <a:gd name="T40" fmla="*/ 0 w 155"/>
                <a:gd name="T41" fmla="*/ 0 h 409"/>
                <a:gd name="T42" fmla="*/ 0 w 155"/>
                <a:gd name="T43" fmla="*/ 0 h 409"/>
                <a:gd name="T44" fmla="*/ 0 w 155"/>
                <a:gd name="T45" fmla="*/ 0 h 409"/>
                <a:gd name="T46" fmla="*/ 0 w 155"/>
                <a:gd name="T47" fmla="*/ 0 h 409"/>
                <a:gd name="T48" fmla="*/ 0 w 155"/>
                <a:gd name="T49" fmla="*/ 0 h 409"/>
                <a:gd name="T50" fmla="*/ 0 w 155"/>
                <a:gd name="T51" fmla="*/ 0 h 409"/>
                <a:gd name="T52" fmla="*/ 0 w 155"/>
                <a:gd name="T53" fmla="*/ 0 h 409"/>
                <a:gd name="T54" fmla="*/ 0 w 155"/>
                <a:gd name="T55" fmla="*/ 0 h 409"/>
                <a:gd name="T56" fmla="*/ 0 w 155"/>
                <a:gd name="T57" fmla="*/ 0 h 409"/>
                <a:gd name="T58" fmla="*/ 0 w 155"/>
                <a:gd name="T59" fmla="*/ 0 h 409"/>
                <a:gd name="T60" fmla="*/ 0 w 155"/>
                <a:gd name="T61" fmla="*/ 0 h 409"/>
                <a:gd name="T62" fmla="*/ 0 w 155"/>
                <a:gd name="T63" fmla="*/ 0 h 409"/>
                <a:gd name="T64" fmla="*/ 0 w 155"/>
                <a:gd name="T65" fmla="*/ 0 h 409"/>
                <a:gd name="T66" fmla="*/ 0 w 155"/>
                <a:gd name="T67" fmla="*/ 0 h 4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5"/>
                <a:gd name="T103" fmla="*/ 0 h 409"/>
                <a:gd name="T104" fmla="*/ 155 w 155"/>
                <a:gd name="T105" fmla="*/ 409 h 40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5" h="409">
                  <a:moveTo>
                    <a:pt x="0" y="35"/>
                  </a:moveTo>
                  <a:lnTo>
                    <a:pt x="4" y="36"/>
                  </a:lnTo>
                  <a:lnTo>
                    <a:pt x="16" y="40"/>
                  </a:lnTo>
                  <a:lnTo>
                    <a:pt x="32" y="45"/>
                  </a:lnTo>
                  <a:lnTo>
                    <a:pt x="53" y="52"/>
                  </a:lnTo>
                  <a:lnTo>
                    <a:pt x="74" y="60"/>
                  </a:lnTo>
                  <a:lnTo>
                    <a:pt x="93" y="66"/>
                  </a:lnTo>
                  <a:lnTo>
                    <a:pt x="109" y="71"/>
                  </a:lnTo>
                  <a:lnTo>
                    <a:pt x="121" y="75"/>
                  </a:lnTo>
                  <a:lnTo>
                    <a:pt x="121" y="122"/>
                  </a:lnTo>
                  <a:lnTo>
                    <a:pt x="121" y="205"/>
                  </a:lnTo>
                  <a:lnTo>
                    <a:pt x="121" y="288"/>
                  </a:lnTo>
                  <a:lnTo>
                    <a:pt x="121" y="334"/>
                  </a:lnTo>
                  <a:lnTo>
                    <a:pt x="109" y="338"/>
                  </a:lnTo>
                  <a:lnTo>
                    <a:pt x="93" y="343"/>
                  </a:lnTo>
                  <a:lnTo>
                    <a:pt x="74" y="350"/>
                  </a:lnTo>
                  <a:lnTo>
                    <a:pt x="53" y="358"/>
                  </a:lnTo>
                  <a:lnTo>
                    <a:pt x="32" y="364"/>
                  </a:lnTo>
                  <a:lnTo>
                    <a:pt x="16" y="369"/>
                  </a:lnTo>
                  <a:lnTo>
                    <a:pt x="4" y="373"/>
                  </a:lnTo>
                  <a:lnTo>
                    <a:pt x="0" y="374"/>
                  </a:lnTo>
                  <a:lnTo>
                    <a:pt x="12" y="409"/>
                  </a:lnTo>
                  <a:lnTo>
                    <a:pt x="144" y="365"/>
                  </a:lnTo>
                  <a:lnTo>
                    <a:pt x="149" y="363"/>
                  </a:lnTo>
                  <a:lnTo>
                    <a:pt x="153" y="358"/>
                  </a:lnTo>
                  <a:lnTo>
                    <a:pt x="154" y="352"/>
                  </a:lnTo>
                  <a:lnTo>
                    <a:pt x="155" y="347"/>
                  </a:lnTo>
                  <a:lnTo>
                    <a:pt x="155" y="62"/>
                  </a:lnTo>
                  <a:lnTo>
                    <a:pt x="154" y="57"/>
                  </a:lnTo>
                  <a:lnTo>
                    <a:pt x="153" y="51"/>
                  </a:lnTo>
                  <a:lnTo>
                    <a:pt x="149" y="47"/>
                  </a:lnTo>
                  <a:lnTo>
                    <a:pt x="144" y="44"/>
                  </a:lnTo>
                  <a:lnTo>
                    <a:pt x="12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51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515"/>
            <p:cNvSpPr>
              <a:spLocks noEditPoints="1"/>
            </p:cNvSpPr>
            <p:nvPr/>
          </p:nvSpPr>
          <p:spPr bwMode="auto">
            <a:xfrm>
              <a:off x="3035" y="976"/>
              <a:ext cx="195" cy="188"/>
            </a:xfrm>
            <a:custGeom>
              <a:avLst/>
              <a:gdLst>
                <a:gd name="T0" fmla="*/ 0 w 585"/>
                <a:gd name="T1" fmla="*/ 0 h 563"/>
                <a:gd name="T2" fmla="*/ 0 w 585"/>
                <a:gd name="T3" fmla="*/ 0 h 563"/>
                <a:gd name="T4" fmla="*/ 0 w 585"/>
                <a:gd name="T5" fmla="*/ 0 h 563"/>
                <a:gd name="T6" fmla="*/ 0 w 585"/>
                <a:gd name="T7" fmla="*/ 0 h 563"/>
                <a:gd name="T8" fmla="*/ 0 w 585"/>
                <a:gd name="T9" fmla="*/ 0 h 563"/>
                <a:gd name="T10" fmla="*/ 0 w 585"/>
                <a:gd name="T11" fmla="*/ 0 h 563"/>
                <a:gd name="T12" fmla="*/ 0 w 585"/>
                <a:gd name="T13" fmla="*/ 0 h 563"/>
                <a:gd name="T14" fmla="*/ 0 w 585"/>
                <a:gd name="T15" fmla="*/ 0 h 563"/>
                <a:gd name="T16" fmla="*/ 0 w 585"/>
                <a:gd name="T17" fmla="*/ 0 h 563"/>
                <a:gd name="T18" fmla="*/ 0 w 585"/>
                <a:gd name="T19" fmla="*/ 0 h 563"/>
                <a:gd name="T20" fmla="*/ 0 w 585"/>
                <a:gd name="T21" fmla="*/ 0 h 563"/>
                <a:gd name="T22" fmla="*/ 0 w 585"/>
                <a:gd name="T23" fmla="*/ 0 h 563"/>
                <a:gd name="T24" fmla="*/ 0 w 585"/>
                <a:gd name="T25" fmla="*/ 0 h 563"/>
                <a:gd name="T26" fmla="*/ 0 w 585"/>
                <a:gd name="T27" fmla="*/ 0 h 563"/>
                <a:gd name="T28" fmla="*/ 0 w 585"/>
                <a:gd name="T29" fmla="*/ 0 h 563"/>
                <a:gd name="T30" fmla="*/ 0 w 585"/>
                <a:gd name="T31" fmla="*/ 0 h 563"/>
                <a:gd name="T32" fmla="*/ 0 w 585"/>
                <a:gd name="T33" fmla="*/ 0 h 563"/>
                <a:gd name="T34" fmla="*/ 0 w 585"/>
                <a:gd name="T35" fmla="*/ 0 h 563"/>
                <a:gd name="T36" fmla="*/ 0 w 585"/>
                <a:gd name="T37" fmla="*/ 0 h 563"/>
                <a:gd name="T38" fmla="*/ 0 w 585"/>
                <a:gd name="T39" fmla="*/ 0 h 563"/>
                <a:gd name="T40" fmla="*/ 0 w 585"/>
                <a:gd name="T41" fmla="*/ 0 h 563"/>
                <a:gd name="T42" fmla="*/ 0 w 585"/>
                <a:gd name="T43" fmla="*/ 0 h 563"/>
                <a:gd name="T44" fmla="*/ 0 w 585"/>
                <a:gd name="T45" fmla="*/ 0 h 563"/>
                <a:gd name="T46" fmla="*/ 0 w 585"/>
                <a:gd name="T47" fmla="*/ 0 h 563"/>
                <a:gd name="T48" fmla="*/ 0 w 585"/>
                <a:gd name="T49" fmla="*/ 0 h 563"/>
                <a:gd name="T50" fmla="*/ 0 w 585"/>
                <a:gd name="T51" fmla="*/ 0 h 563"/>
                <a:gd name="T52" fmla="*/ 0 w 585"/>
                <a:gd name="T53" fmla="*/ 0 h 563"/>
                <a:gd name="T54" fmla="*/ 0 w 585"/>
                <a:gd name="T55" fmla="*/ 0 h 563"/>
                <a:gd name="T56" fmla="*/ 0 w 585"/>
                <a:gd name="T57" fmla="*/ 0 h 563"/>
                <a:gd name="T58" fmla="*/ 0 w 585"/>
                <a:gd name="T59" fmla="*/ 0 h 563"/>
                <a:gd name="T60" fmla="*/ 0 w 585"/>
                <a:gd name="T61" fmla="*/ 0 h 563"/>
                <a:gd name="T62" fmla="*/ 0 w 585"/>
                <a:gd name="T63" fmla="*/ 0 h 563"/>
                <a:gd name="T64" fmla="*/ 0 w 585"/>
                <a:gd name="T65" fmla="*/ 0 h 563"/>
                <a:gd name="T66" fmla="*/ 0 w 585"/>
                <a:gd name="T67" fmla="*/ 0 h 563"/>
                <a:gd name="T68" fmla="*/ 0 w 585"/>
                <a:gd name="T69" fmla="*/ 0 h 563"/>
                <a:gd name="T70" fmla="*/ 0 w 585"/>
                <a:gd name="T71" fmla="*/ 0 h 563"/>
                <a:gd name="T72" fmla="*/ 0 w 585"/>
                <a:gd name="T73" fmla="*/ 0 h 563"/>
                <a:gd name="T74" fmla="*/ 0 w 585"/>
                <a:gd name="T75" fmla="*/ 0 h 563"/>
                <a:gd name="T76" fmla="*/ 0 w 585"/>
                <a:gd name="T77" fmla="*/ 0 h 563"/>
                <a:gd name="T78" fmla="*/ 0 w 585"/>
                <a:gd name="T79" fmla="*/ 0 h 563"/>
                <a:gd name="T80" fmla="*/ 0 w 585"/>
                <a:gd name="T81" fmla="*/ 0 h 563"/>
                <a:gd name="T82" fmla="*/ 0 w 585"/>
                <a:gd name="T83" fmla="*/ 0 h 563"/>
                <a:gd name="T84" fmla="*/ 0 w 585"/>
                <a:gd name="T85" fmla="*/ 0 h 563"/>
                <a:gd name="T86" fmla="*/ 0 w 585"/>
                <a:gd name="T87" fmla="*/ 0 h 5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5"/>
                <a:gd name="T133" fmla="*/ 0 h 563"/>
                <a:gd name="T134" fmla="*/ 585 w 585"/>
                <a:gd name="T135" fmla="*/ 563 h 5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5" h="563">
                  <a:moveTo>
                    <a:pt x="434" y="0"/>
                  </a:moveTo>
                  <a:lnTo>
                    <a:pt x="16" y="44"/>
                  </a:lnTo>
                  <a:lnTo>
                    <a:pt x="9" y="45"/>
                  </a:lnTo>
                  <a:lnTo>
                    <a:pt x="4" y="49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0" y="479"/>
                  </a:lnTo>
                  <a:lnTo>
                    <a:pt x="1" y="486"/>
                  </a:lnTo>
                  <a:lnTo>
                    <a:pt x="4" y="491"/>
                  </a:lnTo>
                  <a:lnTo>
                    <a:pt x="9" y="495"/>
                  </a:lnTo>
                  <a:lnTo>
                    <a:pt x="16" y="497"/>
                  </a:lnTo>
                  <a:lnTo>
                    <a:pt x="433" y="563"/>
                  </a:lnTo>
                  <a:lnTo>
                    <a:pt x="435" y="563"/>
                  </a:lnTo>
                  <a:lnTo>
                    <a:pt x="438" y="563"/>
                  </a:lnTo>
                  <a:lnTo>
                    <a:pt x="439" y="563"/>
                  </a:lnTo>
                  <a:lnTo>
                    <a:pt x="442" y="563"/>
                  </a:lnTo>
                  <a:lnTo>
                    <a:pt x="574" y="519"/>
                  </a:lnTo>
                  <a:lnTo>
                    <a:pt x="579" y="517"/>
                  </a:lnTo>
                  <a:lnTo>
                    <a:pt x="583" y="512"/>
                  </a:lnTo>
                  <a:lnTo>
                    <a:pt x="584" y="506"/>
                  </a:lnTo>
                  <a:lnTo>
                    <a:pt x="585" y="501"/>
                  </a:lnTo>
                  <a:lnTo>
                    <a:pt x="585" y="62"/>
                  </a:lnTo>
                  <a:lnTo>
                    <a:pt x="584" y="57"/>
                  </a:lnTo>
                  <a:lnTo>
                    <a:pt x="583" y="50"/>
                  </a:lnTo>
                  <a:lnTo>
                    <a:pt x="579" y="47"/>
                  </a:lnTo>
                  <a:lnTo>
                    <a:pt x="574" y="44"/>
                  </a:lnTo>
                  <a:lnTo>
                    <a:pt x="442" y="0"/>
                  </a:lnTo>
                  <a:lnTo>
                    <a:pt x="440" y="0"/>
                  </a:lnTo>
                  <a:lnTo>
                    <a:pt x="438" y="0"/>
                  </a:lnTo>
                  <a:lnTo>
                    <a:pt x="436" y="0"/>
                  </a:lnTo>
                  <a:lnTo>
                    <a:pt x="434" y="0"/>
                  </a:lnTo>
                  <a:close/>
                  <a:moveTo>
                    <a:pt x="434" y="36"/>
                  </a:moveTo>
                  <a:lnTo>
                    <a:pt x="440" y="38"/>
                  </a:lnTo>
                  <a:lnTo>
                    <a:pt x="452" y="41"/>
                  </a:lnTo>
                  <a:lnTo>
                    <a:pt x="469" y="48"/>
                  </a:lnTo>
                  <a:lnTo>
                    <a:pt x="487" y="53"/>
                  </a:lnTo>
                  <a:lnTo>
                    <a:pt x="506" y="61"/>
                  </a:lnTo>
                  <a:lnTo>
                    <a:pt x="525" y="66"/>
                  </a:lnTo>
                  <a:lnTo>
                    <a:pt x="540" y="71"/>
                  </a:lnTo>
                  <a:lnTo>
                    <a:pt x="550" y="75"/>
                  </a:lnTo>
                  <a:lnTo>
                    <a:pt x="550" y="146"/>
                  </a:lnTo>
                  <a:lnTo>
                    <a:pt x="550" y="281"/>
                  </a:lnTo>
                  <a:lnTo>
                    <a:pt x="550" y="417"/>
                  </a:lnTo>
                  <a:lnTo>
                    <a:pt x="550" y="488"/>
                  </a:lnTo>
                  <a:lnTo>
                    <a:pt x="540" y="492"/>
                  </a:lnTo>
                  <a:lnTo>
                    <a:pt x="525" y="497"/>
                  </a:lnTo>
                  <a:lnTo>
                    <a:pt x="508" y="504"/>
                  </a:lnTo>
                  <a:lnTo>
                    <a:pt x="488" y="509"/>
                  </a:lnTo>
                  <a:lnTo>
                    <a:pt x="469" y="515"/>
                  </a:lnTo>
                  <a:lnTo>
                    <a:pt x="452" y="521"/>
                  </a:lnTo>
                  <a:lnTo>
                    <a:pt x="440" y="525"/>
                  </a:lnTo>
                  <a:lnTo>
                    <a:pt x="434" y="527"/>
                  </a:lnTo>
                  <a:lnTo>
                    <a:pt x="429" y="526"/>
                  </a:lnTo>
                  <a:lnTo>
                    <a:pt x="416" y="525"/>
                  </a:lnTo>
                  <a:lnTo>
                    <a:pt x="396" y="521"/>
                  </a:lnTo>
                  <a:lnTo>
                    <a:pt x="372" y="517"/>
                  </a:lnTo>
                  <a:lnTo>
                    <a:pt x="343" y="513"/>
                  </a:lnTo>
                  <a:lnTo>
                    <a:pt x="312" y="508"/>
                  </a:lnTo>
                  <a:lnTo>
                    <a:pt x="277" y="503"/>
                  </a:lnTo>
                  <a:lnTo>
                    <a:pt x="242" y="497"/>
                  </a:lnTo>
                  <a:lnTo>
                    <a:pt x="207" y="491"/>
                  </a:lnTo>
                  <a:lnTo>
                    <a:pt x="172" y="486"/>
                  </a:lnTo>
                  <a:lnTo>
                    <a:pt x="139" y="480"/>
                  </a:lnTo>
                  <a:lnTo>
                    <a:pt x="109" y="477"/>
                  </a:lnTo>
                  <a:lnTo>
                    <a:pt x="83" y="471"/>
                  </a:lnTo>
                  <a:lnTo>
                    <a:pt x="61" y="469"/>
                  </a:lnTo>
                  <a:lnTo>
                    <a:pt x="45" y="466"/>
                  </a:lnTo>
                  <a:lnTo>
                    <a:pt x="36" y="465"/>
                  </a:lnTo>
                  <a:lnTo>
                    <a:pt x="36" y="396"/>
                  </a:lnTo>
                  <a:lnTo>
                    <a:pt x="36" y="271"/>
                  </a:lnTo>
                  <a:lnTo>
                    <a:pt x="36" y="146"/>
                  </a:lnTo>
                  <a:lnTo>
                    <a:pt x="36" y="78"/>
                  </a:lnTo>
                  <a:lnTo>
                    <a:pt x="45" y="76"/>
                  </a:lnTo>
                  <a:lnTo>
                    <a:pt x="61" y="75"/>
                  </a:lnTo>
                  <a:lnTo>
                    <a:pt x="83" y="73"/>
                  </a:lnTo>
                  <a:lnTo>
                    <a:pt x="109" y="70"/>
                  </a:lnTo>
                  <a:lnTo>
                    <a:pt x="140" y="67"/>
                  </a:lnTo>
                  <a:lnTo>
                    <a:pt x="172" y="63"/>
                  </a:lnTo>
                  <a:lnTo>
                    <a:pt x="207" y="60"/>
                  </a:lnTo>
                  <a:lnTo>
                    <a:pt x="243" y="56"/>
                  </a:lnTo>
                  <a:lnTo>
                    <a:pt x="278" y="52"/>
                  </a:lnTo>
                  <a:lnTo>
                    <a:pt x="312" y="49"/>
                  </a:lnTo>
                  <a:lnTo>
                    <a:pt x="344" y="45"/>
                  </a:lnTo>
                  <a:lnTo>
                    <a:pt x="373" y="43"/>
                  </a:lnTo>
                  <a:lnTo>
                    <a:pt x="396" y="40"/>
                  </a:lnTo>
                  <a:lnTo>
                    <a:pt x="416" y="38"/>
                  </a:lnTo>
                  <a:lnTo>
                    <a:pt x="429" y="36"/>
                  </a:lnTo>
                  <a:lnTo>
                    <a:pt x="43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Rectangle 516"/>
            <p:cNvSpPr>
              <a:spLocks noChangeArrowheads="1"/>
            </p:cNvSpPr>
            <p:nvPr/>
          </p:nvSpPr>
          <p:spPr bwMode="auto">
            <a:xfrm>
              <a:off x="3178" y="982"/>
              <a:ext cx="6" cy="1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buClr>
                  <a:schemeClr val="tx2"/>
                </a:buClr>
                <a:buFont typeface="Webdings" pitchFamily="18" charset="2"/>
                <a:buNone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181" name="Freeform 517"/>
            <p:cNvSpPr>
              <a:spLocks/>
            </p:cNvSpPr>
            <p:nvPr/>
          </p:nvSpPr>
          <p:spPr bwMode="auto">
            <a:xfrm>
              <a:off x="3056" y="1005"/>
              <a:ext cx="103" cy="129"/>
            </a:xfrm>
            <a:custGeom>
              <a:avLst/>
              <a:gdLst>
                <a:gd name="T0" fmla="*/ 0 w 308"/>
                <a:gd name="T1" fmla="*/ 0 h 388"/>
                <a:gd name="T2" fmla="*/ 0 w 308"/>
                <a:gd name="T3" fmla="*/ 0 h 388"/>
                <a:gd name="T4" fmla="*/ 0 w 308"/>
                <a:gd name="T5" fmla="*/ 0 h 388"/>
                <a:gd name="T6" fmla="*/ 0 w 308"/>
                <a:gd name="T7" fmla="*/ 0 h 388"/>
                <a:gd name="T8" fmla="*/ 0 w 308"/>
                <a:gd name="T9" fmla="*/ 0 h 388"/>
                <a:gd name="T10" fmla="*/ 0 w 308"/>
                <a:gd name="T11" fmla="*/ 0 h 388"/>
                <a:gd name="T12" fmla="*/ 0 w 308"/>
                <a:gd name="T13" fmla="*/ 0 h 388"/>
                <a:gd name="T14" fmla="*/ 0 w 308"/>
                <a:gd name="T15" fmla="*/ 0 h 388"/>
                <a:gd name="T16" fmla="*/ 0 w 308"/>
                <a:gd name="T17" fmla="*/ 0 h 388"/>
                <a:gd name="T18" fmla="*/ 0 w 308"/>
                <a:gd name="T19" fmla="*/ 0 h 388"/>
                <a:gd name="T20" fmla="*/ 0 w 308"/>
                <a:gd name="T21" fmla="*/ 0 h 388"/>
                <a:gd name="T22" fmla="*/ 0 w 308"/>
                <a:gd name="T23" fmla="*/ 0 h 388"/>
                <a:gd name="T24" fmla="*/ 0 w 308"/>
                <a:gd name="T25" fmla="*/ 0 h 388"/>
                <a:gd name="T26" fmla="*/ 0 w 308"/>
                <a:gd name="T27" fmla="*/ 0 h 388"/>
                <a:gd name="T28" fmla="*/ 0 w 308"/>
                <a:gd name="T29" fmla="*/ 0 h 388"/>
                <a:gd name="T30" fmla="*/ 0 w 308"/>
                <a:gd name="T31" fmla="*/ 0 h 388"/>
                <a:gd name="T32" fmla="*/ 0 w 308"/>
                <a:gd name="T33" fmla="*/ 0 h 388"/>
                <a:gd name="T34" fmla="*/ 0 w 308"/>
                <a:gd name="T35" fmla="*/ 0 h 388"/>
                <a:gd name="T36" fmla="*/ 0 w 308"/>
                <a:gd name="T37" fmla="*/ 0 h 388"/>
                <a:gd name="T38" fmla="*/ 0 w 308"/>
                <a:gd name="T39" fmla="*/ 0 h 388"/>
                <a:gd name="T40" fmla="*/ 0 w 308"/>
                <a:gd name="T41" fmla="*/ 0 h 3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8"/>
                <a:gd name="T64" fmla="*/ 0 h 388"/>
                <a:gd name="T65" fmla="*/ 308 w 308"/>
                <a:gd name="T66" fmla="*/ 388 h 3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8" h="388">
                  <a:moveTo>
                    <a:pt x="308" y="361"/>
                  </a:moveTo>
                  <a:lnTo>
                    <a:pt x="308" y="20"/>
                  </a:lnTo>
                  <a:lnTo>
                    <a:pt x="304" y="8"/>
                  </a:lnTo>
                  <a:lnTo>
                    <a:pt x="297" y="2"/>
                  </a:lnTo>
                  <a:lnTo>
                    <a:pt x="290" y="0"/>
                  </a:lnTo>
                  <a:lnTo>
                    <a:pt x="286" y="0"/>
                  </a:lnTo>
                  <a:lnTo>
                    <a:pt x="10" y="20"/>
                  </a:lnTo>
                  <a:lnTo>
                    <a:pt x="5" y="22"/>
                  </a:lnTo>
                  <a:lnTo>
                    <a:pt x="1" y="28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6"/>
                  </a:lnTo>
                  <a:lnTo>
                    <a:pt x="0" y="339"/>
                  </a:lnTo>
                  <a:lnTo>
                    <a:pt x="1" y="344"/>
                  </a:lnTo>
                  <a:lnTo>
                    <a:pt x="5" y="349"/>
                  </a:lnTo>
                  <a:lnTo>
                    <a:pt x="12" y="353"/>
                  </a:lnTo>
                  <a:lnTo>
                    <a:pt x="281" y="388"/>
                  </a:lnTo>
                  <a:lnTo>
                    <a:pt x="285" y="388"/>
                  </a:lnTo>
                  <a:lnTo>
                    <a:pt x="294" y="384"/>
                  </a:lnTo>
                  <a:lnTo>
                    <a:pt x="303" y="376"/>
                  </a:lnTo>
                  <a:lnTo>
                    <a:pt x="308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518"/>
            <p:cNvSpPr>
              <a:spLocks/>
            </p:cNvSpPr>
            <p:nvPr/>
          </p:nvSpPr>
          <p:spPr bwMode="auto">
            <a:xfrm>
              <a:off x="3066" y="1015"/>
              <a:ext cx="91" cy="117"/>
            </a:xfrm>
            <a:custGeom>
              <a:avLst/>
              <a:gdLst>
                <a:gd name="T0" fmla="*/ 0 w 275"/>
                <a:gd name="T1" fmla="*/ 0 h 351"/>
                <a:gd name="T2" fmla="*/ 0 w 275"/>
                <a:gd name="T3" fmla="*/ 0 h 351"/>
                <a:gd name="T4" fmla="*/ 0 w 275"/>
                <a:gd name="T5" fmla="*/ 0 h 351"/>
                <a:gd name="T6" fmla="*/ 0 w 275"/>
                <a:gd name="T7" fmla="*/ 0 h 351"/>
                <a:gd name="T8" fmla="*/ 0 w 275"/>
                <a:gd name="T9" fmla="*/ 0 h 351"/>
                <a:gd name="T10" fmla="*/ 0 w 275"/>
                <a:gd name="T11" fmla="*/ 0 h 351"/>
                <a:gd name="T12" fmla="*/ 0 w 275"/>
                <a:gd name="T13" fmla="*/ 0 h 351"/>
                <a:gd name="T14" fmla="*/ 0 w 275"/>
                <a:gd name="T15" fmla="*/ 0 h 351"/>
                <a:gd name="T16" fmla="*/ 0 w 275"/>
                <a:gd name="T17" fmla="*/ 0 h 351"/>
                <a:gd name="T18" fmla="*/ 0 w 275"/>
                <a:gd name="T19" fmla="*/ 0 h 351"/>
                <a:gd name="T20" fmla="*/ 0 w 275"/>
                <a:gd name="T21" fmla="*/ 0 h 351"/>
                <a:gd name="T22" fmla="*/ 0 w 275"/>
                <a:gd name="T23" fmla="*/ 0 h 351"/>
                <a:gd name="T24" fmla="*/ 0 w 275"/>
                <a:gd name="T25" fmla="*/ 0 h 351"/>
                <a:gd name="T26" fmla="*/ 0 w 275"/>
                <a:gd name="T27" fmla="*/ 0 h 351"/>
                <a:gd name="T28" fmla="*/ 0 w 275"/>
                <a:gd name="T29" fmla="*/ 0 h 351"/>
                <a:gd name="T30" fmla="*/ 0 w 275"/>
                <a:gd name="T31" fmla="*/ 0 h 351"/>
                <a:gd name="T32" fmla="*/ 0 w 275"/>
                <a:gd name="T33" fmla="*/ 0 h 351"/>
                <a:gd name="T34" fmla="*/ 0 w 275"/>
                <a:gd name="T35" fmla="*/ 0 h 351"/>
                <a:gd name="T36" fmla="*/ 0 w 275"/>
                <a:gd name="T37" fmla="*/ 0 h 351"/>
                <a:gd name="T38" fmla="*/ 0 w 275"/>
                <a:gd name="T39" fmla="*/ 0 h 351"/>
                <a:gd name="T40" fmla="*/ 0 w 275"/>
                <a:gd name="T41" fmla="*/ 0 h 3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51"/>
                <a:gd name="T65" fmla="*/ 275 w 275"/>
                <a:gd name="T66" fmla="*/ 351 h 3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51">
                  <a:moveTo>
                    <a:pt x="275" y="328"/>
                  </a:moveTo>
                  <a:lnTo>
                    <a:pt x="275" y="18"/>
                  </a:lnTo>
                  <a:lnTo>
                    <a:pt x="272" y="7"/>
                  </a:lnTo>
                  <a:lnTo>
                    <a:pt x="265" y="2"/>
                  </a:lnTo>
                  <a:lnTo>
                    <a:pt x="259" y="0"/>
                  </a:lnTo>
                  <a:lnTo>
                    <a:pt x="256" y="0"/>
                  </a:lnTo>
                  <a:lnTo>
                    <a:pt x="9" y="18"/>
                  </a:lnTo>
                  <a:lnTo>
                    <a:pt x="4" y="21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5"/>
                  </a:lnTo>
                  <a:lnTo>
                    <a:pt x="0" y="306"/>
                  </a:lnTo>
                  <a:lnTo>
                    <a:pt x="1" y="311"/>
                  </a:lnTo>
                  <a:lnTo>
                    <a:pt x="4" y="315"/>
                  </a:lnTo>
                  <a:lnTo>
                    <a:pt x="10" y="319"/>
                  </a:lnTo>
                  <a:lnTo>
                    <a:pt x="251" y="351"/>
                  </a:lnTo>
                  <a:lnTo>
                    <a:pt x="255" y="351"/>
                  </a:lnTo>
                  <a:lnTo>
                    <a:pt x="263" y="349"/>
                  </a:lnTo>
                  <a:lnTo>
                    <a:pt x="272" y="341"/>
                  </a:lnTo>
                  <a:lnTo>
                    <a:pt x="275" y="328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Freeform 519"/>
            <p:cNvSpPr>
              <a:spLocks noEditPoints="1"/>
            </p:cNvSpPr>
            <p:nvPr/>
          </p:nvSpPr>
          <p:spPr bwMode="auto">
            <a:xfrm>
              <a:off x="3053" y="1002"/>
              <a:ext cx="109" cy="135"/>
            </a:xfrm>
            <a:custGeom>
              <a:avLst/>
              <a:gdLst>
                <a:gd name="T0" fmla="*/ 0 w 326"/>
                <a:gd name="T1" fmla="*/ 0 h 406"/>
                <a:gd name="T2" fmla="*/ 0 w 326"/>
                <a:gd name="T3" fmla="*/ 0 h 406"/>
                <a:gd name="T4" fmla="*/ 0 w 326"/>
                <a:gd name="T5" fmla="*/ 0 h 406"/>
                <a:gd name="T6" fmla="*/ 0 w 326"/>
                <a:gd name="T7" fmla="*/ 0 h 406"/>
                <a:gd name="T8" fmla="*/ 0 w 326"/>
                <a:gd name="T9" fmla="*/ 0 h 406"/>
                <a:gd name="T10" fmla="*/ 0 w 326"/>
                <a:gd name="T11" fmla="*/ 0 h 406"/>
                <a:gd name="T12" fmla="*/ 0 w 326"/>
                <a:gd name="T13" fmla="*/ 0 h 406"/>
                <a:gd name="T14" fmla="*/ 0 w 326"/>
                <a:gd name="T15" fmla="*/ 0 h 406"/>
                <a:gd name="T16" fmla="*/ 0 w 326"/>
                <a:gd name="T17" fmla="*/ 0 h 406"/>
                <a:gd name="T18" fmla="*/ 0 w 326"/>
                <a:gd name="T19" fmla="*/ 0 h 406"/>
                <a:gd name="T20" fmla="*/ 0 w 326"/>
                <a:gd name="T21" fmla="*/ 0 h 406"/>
                <a:gd name="T22" fmla="*/ 0 w 326"/>
                <a:gd name="T23" fmla="*/ 0 h 406"/>
                <a:gd name="T24" fmla="*/ 0 w 326"/>
                <a:gd name="T25" fmla="*/ 0 h 406"/>
                <a:gd name="T26" fmla="*/ 0 w 326"/>
                <a:gd name="T27" fmla="*/ 0 h 406"/>
                <a:gd name="T28" fmla="*/ 0 w 326"/>
                <a:gd name="T29" fmla="*/ 0 h 406"/>
                <a:gd name="T30" fmla="*/ 0 w 326"/>
                <a:gd name="T31" fmla="*/ 0 h 406"/>
                <a:gd name="T32" fmla="*/ 0 w 326"/>
                <a:gd name="T33" fmla="*/ 0 h 406"/>
                <a:gd name="T34" fmla="*/ 0 w 326"/>
                <a:gd name="T35" fmla="*/ 0 h 406"/>
                <a:gd name="T36" fmla="*/ 0 w 326"/>
                <a:gd name="T37" fmla="*/ 0 h 406"/>
                <a:gd name="T38" fmla="*/ 0 w 326"/>
                <a:gd name="T39" fmla="*/ 0 h 406"/>
                <a:gd name="T40" fmla="*/ 0 w 326"/>
                <a:gd name="T41" fmla="*/ 0 h 406"/>
                <a:gd name="T42" fmla="*/ 0 w 326"/>
                <a:gd name="T43" fmla="*/ 0 h 406"/>
                <a:gd name="T44" fmla="*/ 0 w 326"/>
                <a:gd name="T45" fmla="*/ 0 h 406"/>
                <a:gd name="T46" fmla="*/ 0 w 326"/>
                <a:gd name="T47" fmla="*/ 0 h 406"/>
                <a:gd name="T48" fmla="*/ 0 w 326"/>
                <a:gd name="T49" fmla="*/ 0 h 406"/>
                <a:gd name="T50" fmla="*/ 0 w 326"/>
                <a:gd name="T51" fmla="*/ 0 h 406"/>
                <a:gd name="T52" fmla="*/ 0 w 326"/>
                <a:gd name="T53" fmla="*/ 0 h 406"/>
                <a:gd name="T54" fmla="*/ 0 w 326"/>
                <a:gd name="T55" fmla="*/ 0 h 406"/>
                <a:gd name="T56" fmla="*/ 0 w 326"/>
                <a:gd name="T57" fmla="*/ 0 h 406"/>
                <a:gd name="T58" fmla="*/ 0 w 326"/>
                <a:gd name="T59" fmla="*/ 0 h 406"/>
                <a:gd name="T60" fmla="*/ 0 w 326"/>
                <a:gd name="T61" fmla="*/ 0 h 406"/>
                <a:gd name="T62" fmla="*/ 0 w 326"/>
                <a:gd name="T63" fmla="*/ 0 h 406"/>
                <a:gd name="T64" fmla="*/ 0 w 326"/>
                <a:gd name="T65" fmla="*/ 0 h 406"/>
                <a:gd name="T66" fmla="*/ 0 w 326"/>
                <a:gd name="T67" fmla="*/ 0 h 406"/>
                <a:gd name="T68" fmla="*/ 0 w 326"/>
                <a:gd name="T69" fmla="*/ 0 h 406"/>
                <a:gd name="T70" fmla="*/ 0 w 326"/>
                <a:gd name="T71" fmla="*/ 0 h 406"/>
                <a:gd name="T72" fmla="*/ 0 w 326"/>
                <a:gd name="T73" fmla="*/ 0 h 406"/>
                <a:gd name="T74" fmla="*/ 0 w 326"/>
                <a:gd name="T75" fmla="*/ 0 h 406"/>
                <a:gd name="T76" fmla="*/ 0 w 326"/>
                <a:gd name="T77" fmla="*/ 0 h 406"/>
                <a:gd name="T78" fmla="*/ 0 w 326"/>
                <a:gd name="T79" fmla="*/ 0 h 406"/>
                <a:gd name="T80" fmla="*/ 0 w 326"/>
                <a:gd name="T81" fmla="*/ 0 h 406"/>
                <a:gd name="T82" fmla="*/ 0 w 326"/>
                <a:gd name="T83" fmla="*/ 0 h 406"/>
                <a:gd name="T84" fmla="*/ 0 w 326"/>
                <a:gd name="T85" fmla="*/ 0 h 406"/>
                <a:gd name="T86" fmla="*/ 0 w 326"/>
                <a:gd name="T87" fmla="*/ 0 h 406"/>
                <a:gd name="T88" fmla="*/ 0 w 326"/>
                <a:gd name="T89" fmla="*/ 0 h 406"/>
                <a:gd name="T90" fmla="*/ 0 w 326"/>
                <a:gd name="T91" fmla="*/ 0 h 406"/>
                <a:gd name="T92" fmla="*/ 0 w 326"/>
                <a:gd name="T93" fmla="*/ 0 h 406"/>
                <a:gd name="T94" fmla="*/ 0 w 326"/>
                <a:gd name="T95" fmla="*/ 0 h 406"/>
                <a:gd name="T96" fmla="*/ 0 w 326"/>
                <a:gd name="T97" fmla="*/ 0 h 406"/>
                <a:gd name="T98" fmla="*/ 0 w 326"/>
                <a:gd name="T99" fmla="*/ 0 h 406"/>
                <a:gd name="T100" fmla="*/ 0 w 326"/>
                <a:gd name="T101" fmla="*/ 0 h 406"/>
                <a:gd name="T102" fmla="*/ 0 w 326"/>
                <a:gd name="T103" fmla="*/ 0 h 406"/>
                <a:gd name="T104" fmla="*/ 0 w 326"/>
                <a:gd name="T105" fmla="*/ 0 h 406"/>
                <a:gd name="T106" fmla="*/ 0 w 326"/>
                <a:gd name="T107" fmla="*/ 0 h 406"/>
                <a:gd name="T108" fmla="*/ 0 w 326"/>
                <a:gd name="T109" fmla="*/ 0 h 406"/>
                <a:gd name="T110" fmla="*/ 0 w 326"/>
                <a:gd name="T111" fmla="*/ 0 h 406"/>
                <a:gd name="T112" fmla="*/ 0 w 326"/>
                <a:gd name="T113" fmla="*/ 0 h 406"/>
                <a:gd name="T114" fmla="*/ 0 w 326"/>
                <a:gd name="T115" fmla="*/ 0 h 406"/>
                <a:gd name="T116" fmla="*/ 0 w 326"/>
                <a:gd name="T117" fmla="*/ 0 h 406"/>
                <a:gd name="T118" fmla="*/ 0 w 326"/>
                <a:gd name="T119" fmla="*/ 0 h 406"/>
                <a:gd name="T120" fmla="*/ 0 w 326"/>
                <a:gd name="T121" fmla="*/ 0 h 40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6"/>
                <a:gd name="T184" fmla="*/ 0 h 406"/>
                <a:gd name="T185" fmla="*/ 326 w 326"/>
                <a:gd name="T186" fmla="*/ 406 h 40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6" h="406">
                  <a:moveTo>
                    <a:pt x="294" y="0"/>
                  </a:moveTo>
                  <a:lnTo>
                    <a:pt x="291" y="0"/>
                  </a:lnTo>
                  <a:lnTo>
                    <a:pt x="282" y="2"/>
                  </a:lnTo>
                  <a:lnTo>
                    <a:pt x="268" y="2"/>
                  </a:lnTo>
                  <a:lnTo>
                    <a:pt x="251" y="3"/>
                  </a:lnTo>
                  <a:lnTo>
                    <a:pt x="231" y="4"/>
                  </a:lnTo>
                  <a:lnTo>
                    <a:pt x="207" y="7"/>
                  </a:lnTo>
                  <a:lnTo>
                    <a:pt x="181" y="8"/>
                  </a:lnTo>
                  <a:lnTo>
                    <a:pt x="157" y="9"/>
                  </a:lnTo>
                  <a:lnTo>
                    <a:pt x="131" y="12"/>
                  </a:lnTo>
                  <a:lnTo>
                    <a:pt x="105" y="13"/>
                  </a:lnTo>
                  <a:lnTo>
                    <a:pt x="82" y="16"/>
                  </a:lnTo>
                  <a:lnTo>
                    <a:pt x="61" y="17"/>
                  </a:lnTo>
                  <a:lnTo>
                    <a:pt x="44" y="19"/>
                  </a:lnTo>
                  <a:lnTo>
                    <a:pt x="30" y="19"/>
                  </a:lnTo>
                  <a:lnTo>
                    <a:pt x="21" y="20"/>
                  </a:lnTo>
                  <a:lnTo>
                    <a:pt x="18" y="20"/>
                  </a:lnTo>
                  <a:lnTo>
                    <a:pt x="17" y="20"/>
                  </a:lnTo>
                  <a:lnTo>
                    <a:pt x="9" y="24"/>
                  </a:lnTo>
                  <a:lnTo>
                    <a:pt x="4" y="29"/>
                  </a:lnTo>
                  <a:lnTo>
                    <a:pt x="1" y="35"/>
                  </a:lnTo>
                  <a:lnTo>
                    <a:pt x="0" y="41"/>
                  </a:lnTo>
                  <a:lnTo>
                    <a:pt x="0" y="345"/>
                  </a:lnTo>
                  <a:lnTo>
                    <a:pt x="1" y="351"/>
                  </a:lnTo>
                  <a:lnTo>
                    <a:pt x="4" y="359"/>
                  </a:lnTo>
                  <a:lnTo>
                    <a:pt x="9" y="366"/>
                  </a:lnTo>
                  <a:lnTo>
                    <a:pt x="18" y="371"/>
                  </a:lnTo>
                  <a:lnTo>
                    <a:pt x="22" y="371"/>
                  </a:lnTo>
                  <a:lnTo>
                    <a:pt x="30" y="372"/>
                  </a:lnTo>
                  <a:lnTo>
                    <a:pt x="44" y="373"/>
                  </a:lnTo>
                  <a:lnTo>
                    <a:pt x="61" y="376"/>
                  </a:lnTo>
                  <a:lnTo>
                    <a:pt x="82" y="379"/>
                  </a:lnTo>
                  <a:lnTo>
                    <a:pt x="105" y="382"/>
                  </a:lnTo>
                  <a:lnTo>
                    <a:pt x="128" y="385"/>
                  </a:lnTo>
                  <a:lnTo>
                    <a:pt x="154" y="388"/>
                  </a:lnTo>
                  <a:lnTo>
                    <a:pt x="179" y="392"/>
                  </a:lnTo>
                  <a:lnTo>
                    <a:pt x="203" y="394"/>
                  </a:lnTo>
                  <a:lnTo>
                    <a:pt x="227" y="398"/>
                  </a:lnTo>
                  <a:lnTo>
                    <a:pt x="246" y="401"/>
                  </a:lnTo>
                  <a:lnTo>
                    <a:pt x="264" y="403"/>
                  </a:lnTo>
                  <a:lnTo>
                    <a:pt x="277" y="404"/>
                  </a:lnTo>
                  <a:lnTo>
                    <a:pt x="286" y="406"/>
                  </a:lnTo>
                  <a:lnTo>
                    <a:pt x="289" y="406"/>
                  </a:lnTo>
                  <a:lnTo>
                    <a:pt x="290" y="406"/>
                  </a:lnTo>
                  <a:lnTo>
                    <a:pt x="302" y="404"/>
                  </a:lnTo>
                  <a:lnTo>
                    <a:pt x="313" y="398"/>
                  </a:lnTo>
                  <a:lnTo>
                    <a:pt x="323" y="388"/>
                  </a:lnTo>
                  <a:lnTo>
                    <a:pt x="326" y="371"/>
                  </a:lnTo>
                  <a:lnTo>
                    <a:pt x="326" y="318"/>
                  </a:lnTo>
                  <a:lnTo>
                    <a:pt x="326" y="200"/>
                  </a:lnTo>
                  <a:lnTo>
                    <a:pt x="326" y="82"/>
                  </a:lnTo>
                  <a:lnTo>
                    <a:pt x="326" y="29"/>
                  </a:lnTo>
                  <a:lnTo>
                    <a:pt x="325" y="21"/>
                  </a:lnTo>
                  <a:lnTo>
                    <a:pt x="323" y="15"/>
                  </a:lnTo>
                  <a:lnTo>
                    <a:pt x="319" y="11"/>
                  </a:lnTo>
                  <a:lnTo>
                    <a:pt x="316" y="8"/>
                  </a:lnTo>
                  <a:lnTo>
                    <a:pt x="310" y="3"/>
                  </a:lnTo>
                  <a:lnTo>
                    <a:pt x="302" y="0"/>
                  </a:lnTo>
                  <a:lnTo>
                    <a:pt x="297" y="0"/>
                  </a:lnTo>
                  <a:lnTo>
                    <a:pt x="294" y="0"/>
                  </a:lnTo>
                  <a:close/>
                  <a:moveTo>
                    <a:pt x="295" y="19"/>
                  </a:moveTo>
                  <a:lnTo>
                    <a:pt x="299" y="19"/>
                  </a:lnTo>
                  <a:lnTo>
                    <a:pt x="303" y="20"/>
                  </a:lnTo>
                  <a:lnTo>
                    <a:pt x="307" y="24"/>
                  </a:lnTo>
                  <a:lnTo>
                    <a:pt x="308" y="29"/>
                  </a:lnTo>
                  <a:lnTo>
                    <a:pt x="308" y="82"/>
                  </a:lnTo>
                  <a:lnTo>
                    <a:pt x="308" y="199"/>
                  </a:lnTo>
                  <a:lnTo>
                    <a:pt x="308" y="316"/>
                  </a:lnTo>
                  <a:lnTo>
                    <a:pt x="308" y="370"/>
                  </a:lnTo>
                  <a:lnTo>
                    <a:pt x="306" y="380"/>
                  </a:lnTo>
                  <a:lnTo>
                    <a:pt x="301" y="385"/>
                  </a:lnTo>
                  <a:lnTo>
                    <a:pt x="295" y="388"/>
                  </a:lnTo>
                  <a:lnTo>
                    <a:pt x="290" y="388"/>
                  </a:lnTo>
                  <a:lnTo>
                    <a:pt x="286" y="388"/>
                  </a:lnTo>
                  <a:lnTo>
                    <a:pt x="279" y="386"/>
                  </a:lnTo>
                  <a:lnTo>
                    <a:pt x="264" y="385"/>
                  </a:lnTo>
                  <a:lnTo>
                    <a:pt x="247" y="382"/>
                  </a:lnTo>
                  <a:lnTo>
                    <a:pt x="227" y="380"/>
                  </a:lnTo>
                  <a:lnTo>
                    <a:pt x="205" y="376"/>
                  </a:lnTo>
                  <a:lnTo>
                    <a:pt x="180" y="373"/>
                  </a:lnTo>
                  <a:lnTo>
                    <a:pt x="155" y="370"/>
                  </a:lnTo>
                  <a:lnTo>
                    <a:pt x="130" y="367"/>
                  </a:lnTo>
                  <a:lnTo>
                    <a:pt x="106" y="364"/>
                  </a:lnTo>
                  <a:lnTo>
                    <a:pt x="83" y="360"/>
                  </a:lnTo>
                  <a:lnTo>
                    <a:pt x="62" y="358"/>
                  </a:lnTo>
                  <a:lnTo>
                    <a:pt x="45" y="355"/>
                  </a:lnTo>
                  <a:lnTo>
                    <a:pt x="32" y="354"/>
                  </a:lnTo>
                  <a:lnTo>
                    <a:pt x="23" y="353"/>
                  </a:lnTo>
                  <a:lnTo>
                    <a:pt x="21" y="353"/>
                  </a:lnTo>
                  <a:lnTo>
                    <a:pt x="19" y="351"/>
                  </a:lnTo>
                  <a:lnTo>
                    <a:pt x="18" y="349"/>
                  </a:lnTo>
                  <a:lnTo>
                    <a:pt x="18" y="346"/>
                  </a:lnTo>
                  <a:lnTo>
                    <a:pt x="18" y="345"/>
                  </a:lnTo>
                  <a:lnTo>
                    <a:pt x="18" y="298"/>
                  </a:lnTo>
                  <a:lnTo>
                    <a:pt x="18" y="195"/>
                  </a:lnTo>
                  <a:lnTo>
                    <a:pt x="18" y="90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9" y="39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35" y="37"/>
                  </a:lnTo>
                  <a:lnTo>
                    <a:pt x="48" y="37"/>
                  </a:lnTo>
                  <a:lnTo>
                    <a:pt x="66" y="35"/>
                  </a:lnTo>
                  <a:lnTo>
                    <a:pt x="87" y="34"/>
                  </a:lnTo>
                  <a:lnTo>
                    <a:pt x="110" y="31"/>
                  </a:lnTo>
                  <a:lnTo>
                    <a:pt x="135" y="30"/>
                  </a:lnTo>
                  <a:lnTo>
                    <a:pt x="159" y="28"/>
                  </a:lnTo>
                  <a:lnTo>
                    <a:pt x="185" y="26"/>
                  </a:lnTo>
                  <a:lnTo>
                    <a:pt x="210" y="25"/>
                  </a:lnTo>
                  <a:lnTo>
                    <a:pt x="232" y="22"/>
                  </a:lnTo>
                  <a:lnTo>
                    <a:pt x="253" y="21"/>
                  </a:lnTo>
                  <a:lnTo>
                    <a:pt x="271" y="20"/>
                  </a:lnTo>
                  <a:lnTo>
                    <a:pt x="284" y="20"/>
                  </a:lnTo>
                  <a:lnTo>
                    <a:pt x="293" y="19"/>
                  </a:lnTo>
                  <a:lnTo>
                    <a:pt x="29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520"/>
            <p:cNvSpPr>
              <a:spLocks noEditPoints="1"/>
            </p:cNvSpPr>
            <p:nvPr/>
          </p:nvSpPr>
          <p:spPr bwMode="auto">
            <a:xfrm>
              <a:off x="2991" y="1182"/>
              <a:ext cx="173" cy="114"/>
            </a:xfrm>
            <a:custGeom>
              <a:avLst/>
              <a:gdLst>
                <a:gd name="T0" fmla="*/ 0 w 519"/>
                <a:gd name="T1" fmla="*/ 0 h 344"/>
                <a:gd name="T2" fmla="*/ 0 w 519"/>
                <a:gd name="T3" fmla="*/ 0 h 344"/>
                <a:gd name="T4" fmla="*/ 0 w 519"/>
                <a:gd name="T5" fmla="*/ 0 h 344"/>
                <a:gd name="T6" fmla="*/ 0 w 519"/>
                <a:gd name="T7" fmla="*/ 0 h 344"/>
                <a:gd name="T8" fmla="*/ 0 w 519"/>
                <a:gd name="T9" fmla="*/ 0 h 344"/>
                <a:gd name="T10" fmla="*/ 0 w 519"/>
                <a:gd name="T11" fmla="*/ 0 h 344"/>
                <a:gd name="T12" fmla="*/ 0 w 519"/>
                <a:gd name="T13" fmla="*/ 0 h 344"/>
                <a:gd name="T14" fmla="*/ 0 w 519"/>
                <a:gd name="T15" fmla="*/ 0 h 344"/>
                <a:gd name="T16" fmla="*/ 0 w 519"/>
                <a:gd name="T17" fmla="*/ 0 h 344"/>
                <a:gd name="T18" fmla="*/ 0 w 519"/>
                <a:gd name="T19" fmla="*/ 0 h 344"/>
                <a:gd name="T20" fmla="*/ 0 w 519"/>
                <a:gd name="T21" fmla="*/ 0 h 344"/>
                <a:gd name="T22" fmla="*/ 0 w 519"/>
                <a:gd name="T23" fmla="*/ 0 h 344"/>
                <a:gd name="T24" fmla="*/ 0 w 519"/>
                <a:gd name="T25" fmla="*/ 0 h 344"/>
                <a:gd name="T26" fmla="*/ 0 w 519"/>
                <a:gd name="T27" fmla="*/ 0 h 344"/>
                <a:gd name="T28" fmla="*/ 0 w 519"/>
                <a:gd name="T29" fmla="*/ 0 h 344"/>
                <a:gd name="T30" fmla="*/ 0 w 519"/>
                <a:gd name="T31" fmla="*/ 0 h 344"/>
                <a:gd name="T32" fmla="*/ 0 w 519"/>
                <a:gd name="T33" fmla="*/ 0 h 344"/>
                <a:gd name="T34" fmla="*/ 0 w 519"/>
                <a:gd name="T35" fmla="*/ 0 h 344"/>
                <a:gd name="T36" fmla="*/ 0 w 519"/>
                <a:gd name="T37" fmla="*/ 0 h 344"/>
                <a:gd name="T38" fmla="*/ 0 w 519"/>
                <a:gd name="T39" fmla="*/ 0 h 344"/>
                <a:gd name="T40" fmla="*/ 0 w 519"/>
                <a:gd name="T41" fmla="*/ 0 h 344"/>
                <a:gd name="T42" fmla="*/ 0 w 519"/>
                <a:gd name="T43" fmla="*/ 0 h 344"/>
                <a:gd name="T44" fmla="*/ 0 w 519"/>
                <a:gd name="T45" fmla="*/ 0 h 344"/>
                <a:gd name="T46" fmla="*/ 0 w 519"/>
                <a:gd name="T47" fmla="*/ 0 h 344"/>
                <a:gd name="T48" fmla="*/ 0 w 519"/>
                <a:gd name="T49" fmla="*/ 0 h 344"/>
                <a:gd name="T50" fmla="*/ 0 w 519"/>
                <a:gd name="T51" fmla="*/ 0 h 344"/>
                <a:gd name="T52" fmla="*/ 0 w 519"/>
                <a:gd name="T53" fmla="*/ 0 h 344"/>
                <a:gd name="T54" fmla="*/ 0 w 519"/>
                <a:gd name="T55" fmla="*/ 0 h 344"/>
                <a:gd name="T56" fmla="*/ 0 w 519"/>
                <a:gd name="T57" fmla="*/ 0 h 344"/>
                <a:gd name="T58" fmla="*/ 0 w 519"/>
                <a:gd name="T59" fmla="*/ 0 h 344"/>
                <a:gd name="T60" fmla="*/ 0 w 519"/>
                <a:gd name="T61" fmla="*/ 0 h 344"/>
                <a:gd name="T62" fmla="*/ 0 w 519"/>
                <a:gd name="T63" fmla="*/ 0 h 344"/>
                <a:gd name="T64" fmla="*/ 0 w 519"/>
                <a:gd name="T65" fmla="*/ 0 h 344"/>
                <a:gd name="T66" fmla="*/ 0 w 519"/>
                <a:gd name="T67" fmla="*/ 0 h 344"/>
                <a:gd name="T68" fmla="*/ 0 w 519"/>
                <a:gd name="T69" fmla="*/ 0 h 344"/>
                <a:gd name="T70" fmla="*/ 0 w 519"/>
                <a:gd name="T71" fmla="*/ 0 h 344"/>
                <a:gd name="T72" fmla="*/ 0 w 519"/>
                <a:gd name="T73" fmla="*/ 0 h 344"/>
                <a:gd name="T74" fmla="*/ 0 w 519"/>
                <a:gd name="T75" fmla="*/ 0 h 344"/>
                <a:gd name="T76" fmla="*/ 0 w 519"/>
                <a:gd name="T77" fmla="*/ 0 h 344"/>
                <a:gd name="T78" fmla="*/ 0 w 519"/>
                <a:gd name="T79" fmla="*/ 0 h 344"/>
                <a:gd name="T80" fmla="*/ 0 w 519"/>
                <a:gd name="T81" fmla="*/ 0 h 344"/>
                <a:gd name="T82" fmla="*/ 0 w 519"/>
                <a:gd name="T83" fmla="*/ 0 h 344"/>
                <a:gd name="T84" fmla="*/ 0 w 519"/>
                <a:gd name="T85" fmla="*/ 0 h 344"/>
                <a:gd name="T86" fmla="*/ 0 w 519"/>
                <a:gd name="T87" fmla="*/ 0 h 3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19"/>
                <a:gd name="T133" fmla="*/ 0 h 344"/>
                <a:gd name="T134" fmla="*/ 519 w 519"/>
                <a:gd name="T135" fmla="*/ 344 h 3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19" h="344">
                  <a:moveTo>
                    <a:pt x="140" y="3"/>
                  </a:moveTo>
                  <a:lnTo>
                    <a:pt x="8" y="91"/>
                  </a:lnTo>
                  <a:lnTo>
                    <a:pt x="4" y="94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0" y="149"/>
                  </a:lnTo>
                  <a:lnTo>
                    <a:pt x="0" y="155"/>
                  </a:lnTo>
                  <a:lnTo>
                    <a:pt x="2" y="159"/>
                  </a:lnTo>
                  <a:lnTo>
                    <a:pt x="4" y="162"/>
                  </a:lnTo>
                  <a:lnTo>
                    <a:pt x="8" y="165"/>
                  </a:lnTo>
                  <a:lnTo>
                    <a:pt x="294" y="341"/>
                  </a:lnTo>
                  <a:lnTo>
                    <a:pt x="299" y="344"/>
                  </a:lnTo>
                  <a:lnTo>
                    <a:pt x="304" y="344"/>
                  </a:lnTo>
                  <a:lnTo>
                    <a:pt x="309" y="344"/>
                  </a:lnTo>
                  <a:lnTo>
                    <a:pt x="313" y="341"/>
                  </a:lnTo>
                  <a:lnTo>
                    <a:pt x="511" y="209"/>
                  </a:lnTo>
                  <a:lnTo>
                    <a:pt x="515" y="206"/>
                  </a:lnTo>
                  <a:lnTo>
                    <a:pt x="518" y="203"/>
                  </a:lnTo>
                  <a:lnTo>
                    <a:pt x="519" y="199"/>
                  </a:lnTo>
                  <a:lnTo>
                    <a:pt x="519" y="193"/>
                  </a:lnTo>
                  <a:lnTo>
                    <a:pt x="519" y="127"/>
                  </a:lnTo>
                  <a:lnTo>
                    <a:pt x="518" y="122"/>
                  </a:lnTo>
                  <a:lnTo>
                    <a:pt x="517" y="117"/>
                  </a:lnTo>
                  <a:lnTo>
                    <a:pt x="513" y="113"/>
                  </a:lnTo>
                  <a:lnTo>
                    <a:pt x="508" y="111"/>
                  </a:lnTo>
                  <a:lnTo>
                    <a:pt x="155" y="0"/>
                  </a:lnTo>
                  <a:lnTo>
                    <a:pt x="151" y="0"/>
                  </a:lnTo>
                  <a:lnTo>
                    <a:pt x="148" y="0"/>
                  </a:lnTo>
                  <a:lnTo>
                    <a:pt x="144" y="2"/>
                  </a:lnTo>
                  <a:lnTo>
                    <a:pt x="140" y="3"/>
                  </a:lnTo>
                  <a:close/>
                  <a:moveTo>
                    <a:pt x="153" y="38"/>
                  </a:moveTo>
                  <a:lnTo>
                    <a:pt x="158" y="39"/>
                  </a:lnTo>
                  <a:lnTo>
                    <a:pt x="170" y="43"/>
                  </a:lnTo>
                  <a:lnTo>
                    <a:pt x="186" y="48"/>
                  </a:lnTo>
                  <a:lnTo>
                    <a:pt x="207" y="55"/>
                  </a:lnTo>
                  <a:lnTo>
                    <a:pt x="232" y="63"/>
                  </a:lnTo>
                  <a:lnTo>
                    <a:pt x="258" y="70"/>
                  </a:lnTo>
                  <a:lnTo>
                    <a:pt x="286" y="79"/>
                  </a:lnTo>
                  <a:lnTo>
                    <a:pt x="315" y="89"/>
                  </a:lnTo>
                  <a:lnTo>
                    <a:pt x="344" y="98"/>
                  </a:lnTo>
                  <a:lnTo>
                    <a:pt x="373" y="107"/>
                  </a:lnTo>
                  <a:lnTo>
                    <a:pt x="400" y="114"/>
                  </a:lnTo>
                  <a:lnTo>
                    <a:pt x="425" y="122"/>
                  </a:lnTo>
                  <a:lnTo>
                    <a:pt x="447" y="130"/>
                  </a:lnTo>
                  <a:lnTo>
                    <a:pt x="464" y="135"/>
                  </a:lnTo>
                  <a:lnTo>
                    <a:pt x="476" y="139"/>
                  </a:lnTo>
                  <a:lnTo>
                    <a:pt x="484" y="142"/>
                  </a:lnTo>
                  <a:lnTo>
                    <a:pt x="484" y="152"/>
                  </a:lnTo>
                  <a:lnTo>
                    <a:pt x="484" y="164"/>
                  </a:lnTo>
                  <a:lnTo>
                    <a:pt x="484" y="175"/>
                  </a:lnTo>
                  <a:lnTo>
                    <a:pt x="484" y="184"/>
                  </a:lnTo>
                  <a:lnTo>
                    <a:pt x="473" y="192"/>
                  </a:lnTo>
                  <a:lnTo>
                    <a:pt x="452" y="205"/>
                  </a:lnTo>
                  <a:lnTo>
                    <a:pt x="425" y="223"/>
                  </a:lnTo>
                  <a:lnTo>
                    <a:pt x="395" y="244"/>
                  </a:lnTo>
                  <a:lnTo>
                    <a:pt x="364" y="263"/>
                  </a:lnTo>
                  <a:lnTo>
                    <a:pt x="337" y="283"/>
                  </a:lnTo>
                  <a:lnTo>
                    <a:pt x="315" y="297"/>
                  </a:lnTo>
                  <a:lnTo>
                    <a:pt x="303" y="305"/>
                  </a:lnTo>
                  <a:lnTo>
                    <a:pt x="298" y="301"/>
                  </a:lnTo>
                  <a:lnTo>
                    <a:pt x="287" y="294"/>
                  </a:lnTo>
                  <a:lnTo>
                    <a:pt x="273" y="287"/>
                  </a:lnTo>
                  <a:lnTo>
                    <a:pt x="256" y="275"/>
                  </a:lnTo>
                  <a:lnTo>
                    <a:pt x="237" y="263"/>
                  </a:lnTo>
                  <a:lnTo>
                    <a:pt x="215" y="250"/>
                  </a:lnTo>
                  <a:lnTo>
                    <a:pt x="193" y="236"/>
                  </a:lnTo>
                  <a:lnTo>
                    <a:pt x="170" y="222"/>
                  </a:lnTo>
                  <a:lnTo>
                    <a:pt x="146" y="208"/>
                  </a:lnTo>
                  <a:lnTo>
                    <a:pt x="123" y="193"/>
                  </a:lnTo>
                  <a:lnTo>
                    <a:pt x="101" y="181"/>
                  </a:lnTo>
                  <a:lnTo>
                    <a:pt x="81" y="169"/>
                  </a:lnTo>
                  <a:lnTo>
                    <a:pt x="65" y="159"/>
                  </a:lnTo>
                  <a:lnTo>
                    <a:pt x="52" y="149"/>
                  </a:lnTo>
                  <a:lnTo>
                    <a:pt x="41" y="143"/>
                  </a:lnTo>
                  <a:lnTo>
                    <a:pt x="36" y="140"/>
                  </a:lnTo>
                  <a:lnTo>
                    <a:pt x="36" y="134"/>
                  </a:lnTo>
                  <a:lnTo>
                    <a:pt x="36" y="127"/>
                  </a:lnTo>
                  <a:lnTo>
                    <a:pt x="36" y="122"/>
                  </a:lnTo>
                  <a:lnTo>
                    <a:pt x="36" y="116"/>
                  </a:lnTo>
                  <a:lnTo>
                    <a:pt x="44" y="111"/>
                  </a:lnTo>
                  <a:lnTo>
                    <a:pt x="58" y="102"/>
                  </a:lnTo>
                  <a:lnTo>
                    <a:pt x="75" y="90"/>
                  </a:lnTo>
                  <a:lnTo>
                    <a:pt x="94" y="77"/>
                  </a:lnTo>
                  <a:lnTo>
                    <a:pt x="114" y="64"/>
                  </a:lnTo>
                  <a:lnTo>
                    <a:pt x="132" y="52"/>
                  </a:lnTo>
                  <a:lnTo>
                    <a:pt x="145" y="43"/>
                  </a:lnTo>
                  <a:lnTo>
                    <a:pt x="15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521"/>
            <p:cNvSpPr>
              <a:spLocks/>
            </p:cNvSpPr>
            <p:nvPr/>
          </p:nvSpPr>
          <p:spPr bwMode="auto">
            <a:xfrm>
              <a:off x="2996" y="1214"/>
              <a:ext cx="164" cy="58"/>
            </a:xfrm>
            <a:custGeom>
              <a:avLst/>
              <a:gdLst>
                <a:gd name="T0" fmla="*/ 0 w 493"/>
                <a:gd name="T1" fmla="*/ 0 h 172"/>
                <a:gd name="T2" fmla="*/ 0 w 493"/>
                <a:gd name="T3" fmla="*/ 0 h 172"/>
                <a:gd name="T4" fmla="*/ 0 w 493"/>
                <a:gd name="T5" fmla="*/ 0 h 172"/>
                <a:gd name="T6" fmla="*/ 0 w 493"/>
                <a:gd name="T7" fmla="*/ 0 h 172"/>
                <a:gd name="T8" fmla="*/ 0 w 493"/>
                <a:gd name="T9" fmla="*/ 0 h 172"/>
                <a:gd name="T10" fmla="*/ 0 w 493"/>
                <a:gd name="T11" fmla="*/ 0 h 172"/>
                <a:gd name="T12" fmla="*/ 0 w 493"/>
                <a:gd name="T13" fmla="*/ 0 h 172"/>
                <a:gd name="T14" fmla="*/ 0 w 493"/>
                <a:gd name="T15" fmla="*/ 0 h 172"/>
                <a:gd name="T16" fmla="*/ 0 w 493"/>
                <a:gd name="T17" fmla="*/ 0 h 172"/>
                <a:gd name="T18" fmla="*/ 0 w 493"/>
                <a:gd name="T19" fmla="*/ 0 h 172"/>
                <a:gd name="T20" fmla="*/ 0 w 493"/>
                <a:gd name="T21" fmla="*/ 0 h 172"/>
                <a:gd name="T22" fmla="*/ 0 w 493"/>
                <a:gd name="T23" fmla="*/ 0 h 172"/>
                <a:gd name="T24" fmla="*/ 0 w 493"/>
                <a:gd name="T25" fmla="*/ 0 h 172"/>
                <a:gd name="T26" fmla="*/ 0 w 493"/>
                <a:gd name="T27" fmla="*/ 0 h 172"/>
                <a:gd name="T28" fmla="*/ 0 w 493"/>
                <a:gd name="T29" fmla="*/ 0 h 172"/>
                <a:gd name="T30" fmla="*/ 0 w 493"/>
                <a:gd name="T31" fmla="*/ 0 h 172"/>
                <a:gd name="T32" fmla="*/ 0 w 493"/>
                <a:gd name="T33" fmla="*/ 0 h 172"/>
                <a:gd name="T34" fmla="*/ 0 w 493"/>
                <a:gd name="T35" fmla="*/ 0 h 172"/>
                <a:gd name="T36" fmla="*/ 0 w 493"/>
                <a:gd name="T37" fmla="*/ 0 h 172"/>
                <a:gd name="T38" fmla="*/ 0 w 493"/>
                <a:gd name="T39" fmla="*/ 0 h 172"/>
                <a:gd name="T40" fmla="*/ 0 w 493"/>
                <a:gd name="T41" fmla="*/ 0 h 172"/>
                <a:gd name="T42" fmla="*/ 0 w 493"/>
                <a:gd name="T43" fmla="*/ 0 h 172"/>
                <a:gd name="T44" fmla="*/ 0 w 493"/>
                <a:gd name="T45" fmla="*/ 0 h 172"/>
                <a:gd name="T46" fmla="*/ 0 w 493"/>
                <a:gd name="T47" fmla="*/ 0 h 172"/>
                <a:gd name="T48" fmla="*/ 0 w 493"/>
                <a:gd name="T49" fmla="*/ 0 h 172"/>
                <a:gd name="T50" fmla="*/ 0 w 493"/>
                <a:gd name="T51" fmla="*/ 0 h 172"/>
                <a:gd name="T52" fmla="*/ 0 w 493"/>
                <a:gd name="T53" fmla="*/ 0 h 172"/>
                <a:gd name="T54" fmla="*/ 0 w 493"/>
                <a:gd name="T55" fmla="*/ 0 h 172"/>
                <a:gd name="T56" fmla="*/ 0 w 493"/>
                <a:gd name="T57" fmla="*/ 0 h 172"/>
                <a:gd name="T58" fmla="*/ 0 w 493"/>
                <a:gd name="T59" fmla="*/ 0 h 172"/>
                <a:gd name="T60" fmla="*/ 0 w 493"/>
                <a:gd name="T61" fmla="*/ 0 h 172"/>
                <a:gd name="T62" fmla="*/ 0 w 493"/>
                <a:gd name="T63" fmla="*/ 0 h 172"/>
                <a:gd name="T64" fmla="*/ 0 w 493"/>
                <a:gd name="T65" fmla="*/ 0 h 1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3"/>
                <a:gd name="T100" fmla="*/ 0 h 172"/>
                <a:gd name="T101" fmla="*/ 493 w 493"/>
                <a:gd name="T102" fmla="*/ 172 h 1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3" h="172">
                  <a:moveTo>
                    <a:pt x="0" y="16"/>
                  </a:moveTo>
                  <a:lnTo>
                    <a:pt x="286" y="171"/>
                  </a:lnTo>
                  <a:lnTo>
                    <a:pt x="289" y="172"/>
                  </a:lnTo>
                  <a:lnTo>
                    <a:pt x="291" y="172"/>
                  </a:lnTo>
                  <a:lnTo>
                    <a:pt x="293" y="171"/>
                  </a:lnTo>
                  <a:lnTo>
                    <a:pt x="295" y="169"/>
                  </a:lnTo>
                  <a:lnTo>
                    <a:pt x="493" y="37"/>
                  </a:lnTo>
                  <a:lnTo>
                    <a:pt x="484" y="23"/>
                  </a:lnTo>
                  <a:lnTo>
                    <a:pt x="476" y="28"/>
                  </a:lnTo>
                  <a:lnTo>
                    <a:pt x="456" y="42"/>
                  </a:lnTo>
                  <a:lnTo>
                    <a:pt x="425" y="62"/>
                  </a:lnTo>
                  <a:lnTo>
                    <a:pt x="391" y="85"/>
                  </a:lnTo>
                  <a:lnTo>
                    <a:pt x="356" y="108"/>
                  </a:lnTo>
                  <a:lnTo>
                    <a:pt x="324" y="129"/>
                  </a:lnTo>
                  <a:lnTo>
                    <a:pt x="300" y="145"/>
                  </a:lnTo>
                  <a:lnTo>
                    <a:pt x="290" y="151"/>
                  </a:lnTo>
                  <a:lnTo>
                    <a:pt x="285" y="149"/>
                  </a:lnTo>
                  <a:lnTo>
                    <a:pt x="276" y="143"/>
                  </a:lnTo>
                  <a:lnTo>
                    <a:pt x="260" y="136"/>
                  </a:lnTo>
                  <a:lnTo>
                    <a:pt x="242" y="125"/>
                  </a:lnTo>
                  <a:lnTo>
                    <a:pt x="221" y="114"/>
                  </a:lnTo>
                  <a:lnTo>
                    <a:pt x="197" y="101"/>
                  </a:lnTo>
                  <a:lnTo>
                    <a:pt x="172" y="88"/>
                  </a:lnTo>
                  <a:lnTo>
                    <a:pt x="146" y="73"/>
                  </a:lnTo>
                  <a:lnTo>
                    <a:pt x="120" y="59"/>
                  </a:lnTo>
                  <a:lnTo>
                    <a:pt x="96" y="46"/>
                  </a:lnTo>
                  <a:lnTo>
                    <a:pt x="72" y="33"/>
                  </a:lnTo>
                  <a:lnTo>
                    <a:pt x="52" y="23"/>
                  </a:lnTo>
                  <a:lnTo>
                    <a:pt x="33" y="13"/>
                  </a:lnTo>
                  <a:lnTo>
                    <a:pt x="21" y="6"/>
                  </a:lnTo>
                  <a:lnTo>
                    <a:pt x="11" y="1"/>
                  </a:lnTo>
                  <a:lnTo>
                    <a:pt x="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522"/>
            <p:cNvSpPr>
              <a:spLocks/>
            </p:cNvSpPr>
            <p:nvPr/>
          </p:nvSpPr>
          <p:spPr bwMode="auto">
            <a:xfrm>
              <a:off x="3018" y="1201"/>
              <a:ext cx="110" cy="53"/>
            </a:xfrm>
            <a:custGeom>
              <a:avLst/>
              <a:gdLst>
                <a:gd name="T0" fmla="*/ 0 w 330"/>
                <a:gd name="T1" fmla="*/ 0 h 160"/>
                <a:gd name="T2" fmla="*/ 0 w 330"/>
                <a:gd name="T3" fmla="*/ 0 h 160"/>
                <a:gd name="T4" fmla="*/ 0 w 330"/>
                <a:gd name="T5" fmla="*/ 0 h 160"/>
                <a:gd name="T6" fmla="*/ 0 w 330"/>
                <a:gd name="T7" fmla="*/ 0 h 160"/>
                <a:gd name="T8" fmla="*/ 0 w 330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"/>
                <a:gd name="T16" fmla="*/ 0 h 160"/>
                <a:gd name="T17" fmla="*/ 330 w 33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" h="160">
                  <a:moveTo>
                    <a:pt x="0" y="51"/>
                  </a:moveTo>
                  <a:lnTo>
                    <a:pt x="76" y="0"/>
                  </a:lnTo>
                  <a:lnTo>
                    <a:pt x="330" y="86"/>
                  </a:lnTo>
                  <a:lnTo>
                    <a:pt x="225" y="16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523"/>
            <p:cNvSpPr>
              <a:spLocks noEditPoints="1"/>
            </p:cNvSpPr>
            <p:nvPr/>
          </p:nvSpPr>
          <p:spPr bwMode="auto">
            <a:xfrm>
              <a:off x="3015" y="1198"/>
              <a:ext cx="116" cy="59"/>
            </a:xfrm>
            <a:custGeom>
              <a:avLst/>
              <a:gdLst>
                <a:gd name="T0" fmla="*/ 0 w 348"/>
                <a:gd name="T1" fmla="*/ 0 h 178"/>
                <a:gd name="T2" fmla="*/ 0 w 348"/>
                <a:gd name="T3" fmla="*/ 0 h 178"/>
                <a:gd name="T4" fmla="*/ 0 w 348"/>
                <a:gd name="T5" fmla="*/ 0 h 178"/>
                <a:gd name="T6" fmla="*/ 0 w 348"/>
                <a:gd name="T7" fmla="*/ 0 h 178"/>
                <a:gd name="T8" fmla="*/ 0 w 348"/>
                <a:gd name="T9" fmla="*/ 0 h 178"/>
                <a:gd name="T10" fmla="*/ 0 w 348"/>
                <a:gd name="T11" fmla="*/ 0 h 178"/>
                <a:gd name="T12" fmla="*/ 0 w 348"/>
                <a:gd name="T13" fmla="*/ 0 h 178"/>
                <a:gd name="T14" fmla="*/ 0 w 348"/>
                <a:gd name="T15" fmla="*/ 0 h 178"/>
                <a:gd name="T16" fmla="*/ 0 w 348"/>
                <a:gd name="T17" fmla="*/ 0 h 178"/>
                <a:gd name="T18" fmla="*/ 0 w 348"/>
                <a:gd name="T19" fmla="*/ 0 h 178"/>
                <a:gd name="T20" fmla="*/ 0 w 348"/>
                <a:gd name="T21" fmla="*/ 0 h 178"/>
                <a:gd name="T22" fmla="*/ 0 w 348"/>
                <a:gd name="T23" fmla="*/ 0 h 178"/>
                <a:gd name="T24" fmla="*/ 0 w 348"/>
                <a:gd name="T25" fmla="*/ 0 h 178"/>
                <a:gd name="T26" fmla="*/ 0 w 348"/>
                <a:gd name="T27" fmla="*/ 0 h 178"/>
                <a:gd name="T28" fmla="*/ 0 w 348"/>
                <a:gd name="T29" fmla="*/ 0 h 178"/>
                <a:gd name="T30" fmla="*/ 0 w 348"/>
                <a:gd name="T31" fmla="*/ 0 h 178"/>
                <a:gd name="T32" fmla="*/ 0 w 348"/>
                <a:gd name="T33" fmla="*/ 0 h 178"/>
                <a:gd name="T34" fmla="*/ 0 w 348"/>
                <a:gd name="T35" fmla="*/ 0 h 178"/>
                <a:gd name="T36" fmla="*/ 0 w 348"/>
                <a:gd name="T37" fmla="*/ 0 h 178"/>
                <a:gd name="T38" fmla="*/ 0 w 348"/>
                <a:gd name="T39" fmla="*/ 0 h 178"/>
                <a:gd name="T40" fmla="*/ 0 w 348"/>
                <a:gd name="T41" fmla="*/ 0 h 178"/>
                <a:gd name="T42" fmla="*/ 0 w 348"/>
                <a:gd name="T43" fmla="*/ 0 h 178"/>
                <a:gd name="T44" fmla="*/ 0 w 348"/>
                <a:gd name="T45" fmla="*/ 0 h 178"/>
                <a:gd name="T46" fmla="*/ 0 w 348"/>
                <a:gd name="T47" fmla="*/ 0 h 178"/>
                <a:gd name="T48" fmla="*/ 0 w 348"/>
                <a:gd name="T49" fmla="*/ 0 h 178"/>
                <a:gd name="T50" fmla="*/ 0 w 348"/>
                <a:gd name="T51" fmla="*/ 0 h 178"/>
                <a:gd name="T52" fmla="*/ 0 w 348"/>
                <a:gd name="T53" fmla="*/ 0 h 178"/>
                <a:gd name="T54" fmla="*/ 0 w 348"/>
                <a:gd name="T55" fmla="*/ 0 h 178"/>
                <a:gd name="T56" fmla="*/ 0 w 348"/>
                <a:gd name="T57" fmla="*/ 0 h 178"/>
                <a:gd name="T58" fmla="*/ 0 w 348"/>
                <a:gd name="T59" fmla="*/ 0 h 178"/>
                <a:gd name="T60" fmla="*/ 0 w 348"/>
                <a:gd name="T61" fmla="*/ 0 h 178"/>
                <a:gd name="T62" fmla="*/ 0 w 348"/>
                <a:gd name="T63" fmla="*/ 0 h 178"/>
                <a:gd name="T64" fmla="*/ 0 w 348"/>
                <a:gd name="T65" fmla="*/ 0 h 178"/>
                <a:gd name="T66" fmla="*/ 0 w 348"/>
                <a:gd name="T67" fmla="*/ 0 h 178"/>
                <a:gd name="T68" fmla="*/ 0 w 348"/>
                <a:gd name="T69" fmla="*/ 0 h 1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178"/>
                <a:gd name="T107" fmla="*/ 348 w 348"/>
                <a:gd name="T108" fmla="*/ 178 h 1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178">
                  <a:moveTo>
                    <a:pt x="80" y="2"/>
                  </a:moveTo>
                  <a:lnTo>
                    <a:pt x="4" y="52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4" y="66"/>
                  </a:lnTo>
                  <a:lnTo>
                    <a:pt x="5" y="68"/>
                  </a:lnTo>
                  <a:lnTo>
                    <a:pt x="230" y="177"/>
                  </a:lnTo>
                  <a:lnTo>
                    <a:pt x="233" y="178"/>
                  </a:lnTo>
                  <a:lnTo>
                    <a:pt x="236" y="178"/>
                  </a:lnTo>
                  <a:lnTo>
                    <a:pt x="237" y="178"/>
                  </a:lnTo>
                  <a:lnTo>
                    <a:pt x="239" y="177"/>
                  </a:lnTo>
                  <a:lnTo>
                    <a:pt x="344" y="103"/>
                  </a:lnTo>
                  <a:lnTo>
                    <a:pt x="347" y="101"/>
                  </a:lnTo>
                  <a:lnTo>
                    <a:pt x="348" y="99"/>
                  </a:lnTo>
                  <a:lnTo>
                    <a:pt x="348" y="96"/>
                  </a:lnTo>
                  <a:lnTo>
                    <a:pt x="348" y="94"/>
                  </a:lnTo>
                  <a:lnTo>
                    <a:pt x="348" y="92"/>
                  </a:lnTo>
                  <a:lnTo>
                    <a:pt x="347" y="90"/>
                  </a:lnTo>
                  <a:lnTo>
                    <a:pt x="344" y="88"/>
                  </a:lnTo>
                  <a:lnTo>
                    <a:pt x="343" y="87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3" y="0"/>
                  </a:lnTo>
                  <a:lnTo>
                    <a:pt x="80" y="2"/>
                  </a:lnTo>
                  <a:close/>
                  <a:moveTo>
                    <a:pt x="87" y="19"/>
                  </a:moveTo>
                  <a:lnTo>
                    <a:pt x="90" y="20"/>
                  </a:lnTo>
                  <a:lnTo>
                    <a:pt x="98" y="22"/>
                  </a:lnTo>
                  <a:lnTo>
                    <a:pt x="109" y="26"/>
                  </a:lnTo>
                  <a:lnTo>
                    <a:pt x="123" y="30"/>
                  </a:lnTo>
                  <a:lnTo>
                    <a:pt x="138" y="37"/>
                  </a:lnTo>
                  <a:lnTo>
                    <a:pt x="157" y="42"/>
                  </a:lnTo>
                  <a:lnTo>
                    <a:pt x="176" y="48"/>
                  </a:lnTo>
                  <a:lnTo>
                    <a:pt x="195" y="56"/>
                  </a:lnTo>
                  <a:lnTo>
                    <a:pt x="216" y="63"/>
                  </a:lnTo>
                  <a:lnTo>
                    <a:pt x="236" y="69"/>
                  </a:lnTo>
                  <a:lnTo>
                    <a:pt x="255" y="76"/>
                  </a:lnTo>
                  <a:lnTo>
                    <a:pt x="272" y="82"/>
                  </a:lnTo>
                  <a:lnTo>
                    <a:pt x="289" y="87"/>
                  </a:lnTo>
                  <a:lnTo>
                    <a:pt x="302" y="92"/>
                  </a:lnTo>
                  <a:lnTo>
                    <a:pt x="312" y="96"/>
                  </a:lnTo>
                  <a:lnTo>
                    <a:pt x="320" y="99"/>
                  </a:lnTo>
                  <a:lnTo>
                    <a:pt x="311" y="105"/>
                  </a:lnTo>
                  <a:lnTo>
                    <a:pt x="298" y="113"/>
                  </a:lnTo>
                  <a:lnTo>
                    <a:pt x="285" y="122"/>
                  </a:lnTo>
                  <a:lnTo>
                    <a:pt x="270" y="133"/>
                  </a:lnTo>
                  <a:lnTo>
                    <a:pt x="258" y="142"/>
                  </a:lnTo>
                  <a:lnTo>
                    <a:pt x="246" y="149"/>
                  </a:lnTo>
                  <a:lnTo>
                    <a:pt x="238" y="155"/>
                  </a:lnTo>
                  <a:lnTo>
                    <a:pt x="233" y="158"/>
                  </a:lnTo>
                  <a:lnTo>
                    <a:pt x="223" y="153"/>
                  </a:lnTo>
                  <a:lnTo>
                    <a:pt x="201" y="143"/>
                  </a:lnTo>
                  <a:lnTo>
                    <a:pt x="171" y="129"/>
                  </a:lnTo>
                  <a:lnTo>
                    <a:pt x="136" y="112"/>
                  </a:lnTo>
                  <a:lnTo>
                    <a:pt x="101" y="95"/>
                  </a:lnTo>
                  <a:lnTo>
                    <a:pt x="68" y="78"/>
                  </a:lnTo>
                  <a:lnTo>
                    <a:pt x="43" y="66"/>
                  </a:lnTo>
                  <a:lnTo>
                    <a:pt x="27" y="59"/>
                  </a:lnTo>
                  <a:lnTo>
                    <a:pt x="35" y="54"/>
                  </a:lnTo>
                  <a:lnTo>
                    <a:pt x="43" y="48"/>
                  </a:lnTo>
                  <a:lnTo>
                    <a:pt x="52" y="42"/>
                  </a:lnTo>
                  <a:lnTo>
                    <a:pt x="61" y="35"/>
                  </a:lnTo>
                  <a:lnTo>
                    <a:pt x="70" y="30"/>
                  </a:lnTo>
                  <a:lnTo>
                    <a:pt x="78" y="25"/>
                  </a:lnTo>
                  <a:lnTo>
                    <a:pt x="83" y="21"/>
                  </a:lnTo>
                  <a:lnTo>
                    <a:pt x="8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524"/>
            <p:cNvSpPr>
              <a:spLocks/>
            </p:cNvSpPr>
            <p:nvPr/>
          </p:nvSpPr>
          <p:spPr bwMode="auto">
            <a:xfrm>
              <a:off x="3063" y="1150"/>
              <a:ext cx="186" cy="33"/>
            </a:xfrm>
            <a:custGeom>
              <a:avLst/>
              <a:gdLst>
                <a:gd name="T0" fmla="*/ 0 w 558"/>
                <a:gd name="T1" fmla="*/ 0 h 98"/>
                <a:gd name="T2" fmla="*/ 0 w 558"/>
                <a:gd name="T3" fmla="*/ 0 h 98"/>
                <a:gd name="T4" fmla="*/ 0 w 558"/>
                <a:gd name="T5" fmla="*/ 0 h 98"/>
                <a:gd name="T6" fmla="*/ 0 w 558"/>
                <a:gd name="T7" fmla="*/ 0 h 98"/>
                <a:gd name="T8" fmla="*/ 0 w 558"/>
                <a:gd name="T9" fmla="*/ 0 h 98"/>
                <a:gd name="T10" fmla="*/ 0 w 558"/>
                <a:gd name="T11" fmla="*/ 0 h 98"/>
                <a:gd name="T12" fmla="*/ 0 w 558"/>
                <a:gd name="T13" fmla="*/ 0 h 98"/>
                <a:gd name="T14" fmla="*/ 0 w 558"/>
                <a:gd name="T15" fmla="*/ 0 h 98"/>
                <a:gd name="T16" fmla="*/ 0 w 558"/>
                <a:gd name="T17" fmla="*/ 0 h 98"/>
                <a:gd name="T18" fmla="*/ 0 w 558"/>
                <a:gd name="T19" fmla="*/ 0 h 98"/>
                <a:gd name="T20" fmla="*/ 0 w 558"/>
                <a:gd name="T21" fmla="*/ 0 h 98"/>
                <a:gd name="T22" fmla="*/ 0 w 558"/>
                <a:gd name="T23" fmla="*/ 0 h 98"/>
                <a:gd name="T24" fmla="*/ 0 w 558"/>
                <a:gd name="T25" fmla="*/ 0 h 98"/>
                <a:gd name="T26" fmla="*/ 0 w 558"/>
                <a:gd name="T27" fmla="*/ 0 h 98"/>
                <a:gd name="T28" fmla="*/ 0 w 558"/>
                <a:gd name="T29" fmla="*/ 0 h 98"/>
                <a:gd name="T30" fmla="*/ 0 w 558"/>
                <a:gd name="T31" fmla="*/ 0 h 98"/>
                <a:gd name="T32" fmla="*/ 0 w 558"/>
                <a:gd name="T33" fmla="*/ 0 h 98"/>
                <a:gd name="T34" fmla="*/ 0 w 558"/>
                <a:gd name="T35" fmla="*/ 0 h 98"/>
                <a:gd name="T36" fmla="*/ 0 w 558"/>
                <a:gd name="T37" fmla="*/ 0 h 98"/>
                <a:gd name="T38" fmla="*/ 0 w 558"/>
                <a:gd name="T39" fmla="*/ 0 h 98"/>
                <a:gd name="T40" fmla="*/ 0 w 558"/>
                <a:gd name="T41" fmla="*/ 0 h 98"/>
                <a:gd name="T42" fmla="*/ 0 w 558"/>
                <a:gd name="T43" fmla="*/ 0 h 98"/>
                <a:gd name="T44" fmla="*/ 0 w 558"/>
                <a:gd name="T45" fmla="*/ 0 h 98"/>
                <a:gd name="T46" fmla="*/ 0 w 558"/>
                <a:gd name="T47" fmla="*/ 0 h 98"/>
                <a:gd name="T48" fmla="*/ 0 w 558"/>
                <a:gd name="T49" fmla="*/ 0 h 98"/>
                <a:gd name="T50" fmla="*/ 0 w 558"/>
                <a:gd name="T51" fmla="*/ 0 h 98"/>
                <a:gd name="T52" fmla="*/ 0 w 558"/>
                <a:gd name="T53" fmla="*/ 0 h 98"/>
                <a:gd name="T54" fmla="*/ 0 w 558"/>
                <a:gd name="T55" fmla="*/ 0 h 98"/>
                <a:gd name="T56" fmla="*/ 0 w 558"/>
                <a:gd name="T57" fmla="*/ 0 h 98"/>
                <a:gd name="T58" fmla="*/ 0 w 558"/>
                <a:gd name="T59" fmla="*/ 0 h 98"/>
                <a:gd name="T60" fmla="*/ 0 w 558"/>
                <a:gd name="T61" fmla="*/ 0 h 98"/>
                <a:gd name="T62" fmla="*/ 0 w 558"/>
                <a:gd name="T63" fmla="*/ 0 h 98"/>
                <a:gd name="T64" fmla="*/ 0 w 558"/>
                <a:gd name="T65" fmla="*/ 0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8"/>
                <a:gd name="T100" fmla="*/ 0 h 98"/>
                <a:gd name="T101" fmla="*/ 558 w 558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8" h="98">
                  <a:moveTo>
                    <a:pt x="353" y="80"/>
                  </a:moveTo>
                  <a:lnTo>
                    <a:pt x="348" y="79"/>
                  </a:lnTo>
                  <a:lnTo>
                    <a:pt x="336" y="78"/>
                  </a:lnTo>
                  <a:lnTo>
                    <a:pt x="319" y="74"/>
                  </a:lnTo>
                  <a:lnTo>
                    <a:pt x="296" y="70"/>
                  </a:lnTo>
                  <a:lnTo>
                    <a:pt x="270" y="65"/>
                  </a:lnTo>
                  <a:lnTo>
                    <a:pt x="240" y="60"/>
                  </a:lnTo>
                  <a:lnTo>
                    <a:pt x="209" y="54"/>
                  </a:lnTo>
                  <a:lnTo>
                    <a:pt x="177" y="48"/>
                  </a:lnTo>
                  <a:lnTo>
                    <a:pt x="145" y="41"/>
                  </a:lnTo>
                  <a:lnTo>
                    <a:pt x="112" y="36"/>
                  </a:lnTo>
                  <a:lnTo>
                    <a:pt x="84" y="31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8" y="18"/>
                  </a:lnTo>
                  <a:lnTo>
                    <a:pt x="7" y="17"/>
                  </a:lnTo>
                  <a:lnTo>
                    <a:pt x="3" y="15"/>
                  </a:lnTo>
                  <a:lnTo>
                    <a:pt x="0" y="32"/>
                  </a:lnTo>
                  <a:lnTo>
                    <a:pt x="352" y="98"/>
                  </a:lnTo>
                  <a:lnTo>
                    <a:pt x="353" y="98"/>
                  </a:lnTo>
                  <a:lnTo>
                    <a:pt x="354" y="98"/>
                  </a:lnTo>
                  <a:lnTo>
                    <a:pt x="356" y="98"/>
                  </a:lnTo>
                  <a:lnTo>
                    <a:pt x="357" y="98"/>
                  </a:lnTo>
                  <a:lnTo>
                    <a:pt x="558" y="15"/>
                  </a:lnTo>
                  <a:lnTo>
                    <a:pt x="551" y="0"/>
                  </a:lnTo>
                  <a:lnTo>
                    <a:pt x="544" y="4"/>
                  </a:lnTo>
                  <a:lnTo>
                    <a:pt x="522" y="13"/>
                  </a:lnTo>
                  <a:lnTo>
                    <a:pt x="490" y="25"/>
                  </a:lnTo>
                  <a:lnTo>
                    <a:pt x="454" y="40"/>
                  </a:lnTo>
                  <a:lnTo>
                    <a:pt x="418" y="54"/>
                  </a:lnTo>
                  <a:lnTo>
                    <a:pt x="387" y="67"/>
                  </a:lnTo>
                  <a:lnTo>
                    <a:pt x="364" y="76"/>
                  </a:lnTo>
                  <a:lnTo>
                    <a:pt x="353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9" name="Group 499"/>
          <p:cNvGrpSpPr>
            <a:grpSpLocks noChangeAspect="1"/>
          </p:cNvGrpSpPr>
          <p:nvPr/>
        </p:nvGrpSpPr>
        <p:grpSpPr bwMode="auto">
          <a:xfrm>
            <a:off x="1715438" y="1218788"/>
            <a:ext cx="424489" cy="424489"/>
            <a:chOff x="2933" y="912"/>
            <a:chExt cx="430" cy="430"/>
          </a:xfrm>
        </p:grpSpPr>
        <p:sp>
          <p:nvSpPr>
            <p:cNvPr id="190" name="AutoShape 500"/>
            <p:cNvSpPr>
              <a:spLocks noChangeAspect="1" noChangeArrowheads="1" noTextEdit="1"/>
            </p:cNvSpPr>
            <p:nvPr/>
          </p:nvSpPr>
          <p:spPr bwMode="auto">
            <a:xfrm>
              <a:off x="2933" y="912"/>
              <a:ext cx="43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501"/>
            <p:cNvSpPr>
              <a:spLocks/>
            </p:cNvSpPr>
            <p:nvPr/>
          </p:nvSpPr>
          <p:spPr bwMode="auto">
            <a:xfrm>
              <a:off x="2933" y="1208"/>
              <a:ext cx="134" cy="134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0 h 403"/>
                <a:gd name="T4" fmla="*/ 0 w 403"/>
                <a:gd name="T5" fmla="*/ 0 h 403"/>
                <a:gd name="T6" fmla="*/ 0 w 403"/>
                <a:gd name="T7" fmla="*/ 0 h 403"/>
                <a:gd name="T8" fmla="*/ 0 w 403"/>
                <a:gd name="T9" fmla="*/ 0 h 403"/>
                <a:gd name="T10" fmla="*/ 0 w 403"/>
                <a:gd name="T11" fmla="*/ 0 h 403"/>
                <a:gd name="T12" fmla="*/ 0 w 403"/>
                <a:gd name="T13" fmla="*/ 0 h 403"/>
                <a:gd name="T14" fmla="*/ 0 w 403"/>
                <a:gd name="T15" fmla="*/ 0 h 403"/>
                <a:gd name="T16" fmla="*/ 0 w 403"/>
                <a:gd name="T17" fmla="*/ 0 h 403"/>
                <a:gd name="T18" fmla="*/ 0 w 403"/>
                <a:gd name="T19" fmla="*/ 0 h 403"/>
                <a:gd name="T20" fmla="*/ 0 w 403"/>
                <a:gd name="T21" fmla="*/ 0 h 403"/>
                <a:gd name="T22" fmla="*/ 0 w 403"/>
                <a:gd name="T23" fmla="*/ 0 h 403"/>
                <a:gd name="T24" fmla="*/ 0 w 403"/>
                <a:gd name="T25" fmla="*/ 0 h 403"/>
                <a:gd name="T26" fmla="*/ 0 w 403"/>
                <a:gd name="T27" fmla="*/ 0 h 403"/>
                <a:gd name="T28" fmla="*/ 0 w 403"/>
                <a:gd name="T29" fmla="*/ 0 h 403"/>
                <a:gd name="T30" fmla="*/ 0 w 403"/>
                <a:gd name="T31" fmla="*/ 0 h 403"/>
                <a:gd name="T32" fmla="*/ 0 w 403"/>
                <a:gd name="T33" fmla="*/ 0 h 403"/>
                <a:gd name="T34" fmla="*/ 0 w 403"/>
                <a:gd name="T35" fmla="*/ 0 h 403"/>
                <a:gd name="T36" fmla="*/ 0 w 403"/>
                <a:gd name="T37" fmla="*/ 0 h 403"/>
                <a:gd name="T38" fmla="*/ 0 w 403"/>
                <a:gd name="T39" fmla="*/ 0 h 403"/>
                <a:gd name="T40" fmla="*/ 0 w 403"/>
                <a:gd name="T41" fmla="*/ 0 h 403"/>
                <a:gd name="T42" fmla="*/ 0 w 403"/>
                <a:gd name="T43" fmla="*/ 0 h 403"/>
                <a:gd name="T44" fmla="*/ 0 w 403"/>
                <a:gd name="T45" fmla="*/ 0 h 403"/>
                <a:gd name="T46" fmla="*/ 0 w 403"/>
                <a:gd name="T47" fmla="*/ 0 h 403"/>
                <a:gd name="T48" fmla="*/ 0 w 403"/>
                <a:gd name="T49" fmla="*/ 0 h 403"/>
                <a:gd name="T50" fmla="*/ 0 w 403"/>
                <a:gd name="T51" fmla="*/ 0 h 403"/>
                <a:gd name="T52" fmla="*/ 0 w 403"/>
                <a:gd name="T53" fmla="*/ 0 h 403"/>
                <a:gd name="T54" fmla="*/ 0 w 403"/>
                <a:gd name="T55" fmla="*/ 0 h 403"/>
                <a:gd name="T56" fmla="*/ 0 w 403"/>
                <a:gd name="T57" fmla="*/ 0 h 403"/>
                <a:gd name="T58" fmla="*/ 0 w 403"/>
                <a:gd name="T59" fmla="*/ 0 h 403"/>
                <a:gd name="T60" fmla="*/ 0 w 403"/>
                <a:gd name="T61" fmla="*/ 0 h 403"/>
                <a:gd name="T62" fmla="*/ 0 w 403"/>
                <a:gd name="T63" fmla="*/ 0 h 403"/>
                <a:gd name="T64" fmla="*/ 0 w 403"/>
                <a:gd name="T65" fmla="*/ 0 h 4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3"/>
                <a:gd name="T100" fmla="*/ 0 h 403"/>
                <a:gd name="T101" fmla="*/ 403 w 403"/>
                <a:gd name="T102" fmla="*/ 403 h 4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3" h="403">
                  <a:moveTo>
                    <a:pt x="403" y="201"/>
                  </a:moveTo>
                  <a:lnTo>
                    <a:pt x="399" y="241"/>
                  </a:lnTo>
                  <a:lnTo>
                    <a:pt x="387" y="280"/>
                  </a:lnTo>
                  <a:lnTo>
                    <a:pt x="369" y="314"/>
                  </a:lnTo>
                  <a:lnTo>
                    <a:pt x="345" y="343"/>
                  </a:lnTo>
                  <a:lnTo>
                    <a:pt x="315" y="368"/>
                  </a:lnTo>
                  <a:lnTo>
                    <a:pt x="281" y="387"/>
                  </a:lnTo>
                  <a:lnTo>
                    <a:pt x="242" y="399"/>
                  </a:lnTo>
                  <a:lnTo>
                    <a:pt x="202" y="403"/>
                  </a:lnTo>
                  <a:lnTo>
                    <a:pt x="162" y="399"/>
                  </a:lnTo>
                  <a:lnTo>
                    <a:pt x="123" y="387"/>
                  </a:lnTo>
                  <a:lnTo>
                    <a:pt x="89" y="368"/>
                  </a:lnTo>
                  <a:lnTo>
                    <a:pt x="60" y="343"/>
                  </a:lnTo>
                  <a:lnTo>
                    <a:pt x="35" y="314"/>
                  </a:lnTo>
                  <a:lnTo>
                    <a:pt x="16" y="280"/>
                  </a:lnTo>
                  <a:lnTo>
                    <a:pt x="4" y="241"/>
                  </a:lnTo>
                  <a:lnTo>
                    <a:pt x="0" y="201"/>
                  </a:lnTo>
                  <a:lnTo>
                    <a:pt x="4" y="161"/>
                  </a:lnTo>
                  <a:lnTo>
                    <a:pt x="16" y="122"/>
                  </a:lnTo>
                  <a:lnTo>
                    <a:pt x="35" y="88"/>
                  </a:lnTo>
                  <a:lnTo>
                    <a:pt x="60" y="58"/>
                  </a:lnTo>
                  <a:lnTo>
                    <a:pt x="89" y="34"/>
                  </a:lnTo>
                  <a:lnTo>
                    <a:pt x="123" y="16"/>
                  </a:lnTo>
                  <a:lnTo>
                    <a:pt x="162" y="4"/>
                  </a:lnTo>
                  <a:lnTo>
                    <a:pt x="202" y="0"/>
                  </a:lnTo>
                  <a:lnTo>
                    <a:pt x="242" y="4"/>
                  </a:lnTo>
                  <a:lnTo>
                    <a:pt x="281" y="16"/>
                  </a:lnTo>
                  <a:lnTo>
                    <a:pt x="315" y="34"/>
                  </a:lnTo>
                  <a:lnTo>
                    <a:pt x="345" y="58"/>
                  </a:lnTo>
                  <a:lnTo>
                    <a:pt x="369" y="88"/>
                  </a:lnTo>
                  <a:lnTo>
                    <a:pt x="387" y="122"/>
                  </a:lnTo>
                  <a:lnTo>
                    <a:pt x="399" y="161"/>
                  </a:lnTo>
                  <a:lnTo>
                    <a:pt x="403" y="20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502"/>
            <p:cNvSpPr>
              <a:spLocks/>
            </p:cNvSpPr>
            <p:nvPr/>
          </p:nvSpPr>
          <p:spPr bwMode="auto">
            <a:xfrm>
              <a:off x="3261" y="961"/>
              <a:ext cx="102" cy="102"/>
            </a:xfrm>
            <a:custGeom>
              <a:avLst/>
              <a:gdLst>
                <a:gd name="T0" fmla="*/ 0 w 306"/>
                <a:gd name="T1" fmla="*/ 0 h 306"/>
                <a:gd name="T2" fmla="*/ 0 w 306"/>
                <a:gd name="T3" fmla="*/ 0 h 306"/>
                <a:gd name="T4" fmla="*/ 0 w 306"/>
                <a:gd name="T5" fmla="*/ 0 h 306"/>
                <a:gd name="T6" fmla="*/ 0 w 306"/>
                <a:gd name="T7" fmla="*/ 0 h 306"/>
                <a:gd name="T8" fmla="*/ 0 w 306"/>
                <a:gd name="T9" fmla="*/ 0 h 306"/>
                <a:gd name="T10" fmla="*/ 0 w 306"/>
                <a:gd name="T11" fmla="*/ 0 h 306"/>
                <a:gd name="T12" fmla="*/ 0 w 306"/>
                <a:gd name="T13" fmla="*/ 0 h 306"/>
                <a:gd name="T14" fmla="*/ 0 w 306"/>
                <a:gd name="T15" fmla="*/ 0 h 306"/>
                <a:gd name="T16" fmla="*/ 0 w 306"/>
                <a:gd name="T17" fmla="*/ 0 h 306"/>
                <a:gd name="T18" fmla="*/ 0 w 306"/>
                <a:gd name="T19" fmla="*/ 0 h 306"/>
                <a:gd name="T20" fmla="*/ 0 w 306"/>
                <a:gd name="T21" fmla="*/ 0 h 306"/>
                <a:gd name="T22" fmla="*/ 0 w 306"/>
                <a:gd name="T23" fmla="*/ 0 h 306"/>
                <a:gd name="T24" fmla="*/ 0 w 306"/>
                <a:gd name="T25" fmla="*/ 0 h 306"/>
                <a:gd name="T26" fmla="*/ 0 w 306"/>
                <a:gd name="T27" fmla="*/ 0 h 306"/>
                <a:gd name="T28" fmla="*/ 0 w 306"/>
                <a:gd name="T29" fmla="*/ 0 h 306"/>
                <a:gd name="T30" fmla="*/ 0 w 306"/>
                <a:gd name="T31" fmla="*/ 0 h 306"/>
                <a:gd name="T32" fmla="*/ 0 w 306"/>
                <a:gd name="T33" fmla="*/ 0 h 306"/>
                <a:gd name="T34" fmla="*/ 0 w 306"/>
                <a:gd name="T35" fmla="*/ 0 h 306"/>
                <a:gd name="T36" fmla="*/ 0 w 306"/>
                <a:gd name="T37" fmla="*/ 0 h 306"/>
                <a:gd name="T38" fmla="*/ 0 w 306"/>
                <a:gd name="T39" fmla="*/ 0 h 306"/>
                <a:gd name="T40" fmla="*/ 0 w 306"/>
                <a:gd name="T41" fmla="*/ 0 h 306"/>
                <a:gd name="T42" fmla="*/ 0 w 306"/>
                <a:gd name="T43" fmla="*/ 0 h 306"/>
                <a:gd name="T44" fmla="*/ 0 w 306"/>
                <a:gd name="T45" fmla="*/ 0 h 306"/>
                <a:gd name="T46" fmla="*/ 0 w 306"/>
                <a:gd name="T47" fmla="*/ 0 h 306"/>
                <a:gd name="T48" fmla="*/ 0 w 306"/>
                <a:gd name="T49" fmla="*/ 0 h 306"/>
                <a:gd name="T50" fmla="*/ 0 w 306"/>
                <a:gd name="T51" fmla="*/ 0 h 306"/>
                <a:gd name="T52" fmla="*/ 0 w 306"/>
                <a:gd name="T53" fmla="*/ 0 h 306"/>
                <a:gd name="T54" fmla="*/ 0 w 306"/>
                <a:gd name="T55" fmla="*/ 0 h 306"/>
                <a:gd name="T56" fmla="*/ 0 w 306"/>
                <a:gd name="T57" fmla="*/ 0 h 306"/>
                <a:gd name="T58" fmla="*/ 0 w 306"/>
                <a:gd name="T59" fmla="*/ 0 h 306"/>
                <a:gd name="T60" fmla="*/ 0 w 306"/>
                <a:gd name="T61" fmla="*/ 0 h 306"/>
                <a:gd name="T62" fmla="*/ 0 w 306"/>
                <a:gd name="T63" fmla="*/ 0 h 306"/>
                <a:gd name="T64" fmla="*/ 0 w 306"/>
                <a:gd name="T65" fmla="*/ 0 h 3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6"/>
                <a:gd name="T100" fmla="*/ 0 h 306"/>
                <a:gd name="T101" fmla="*/ 306 w 306"/>
                <a:gd name="T102" fmla="*/ 306 h 3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6" h="306">
                  <a:moveTo>
                    <a:pt x="306" y="153"/>
                  </a:moveTo>
                  <a:lnTo>
                    <a:pt x="303" y="184"/>
                  </a:lnTo>
                  <a:lnTo>
                    <a:pt x="294" y="213"/>
                  </a:lnTo>
                  <a:lnTo>
                    <a:pt x="280" y="239"/>
                  </a:lnTo>
                  <a:lnTo>
                    <a:pt x="261" y="261"/>
                  </a:lnTo>
                  <a:lnTo>
                    <a:pt x="239" y="280"/>
                  </a:lnTo>
                  <a:lnTo>
                    <a:pt x="213" y="294"/>
                  </a:lnTo>
                  <a:lnTo>
                    <a:pt x="184" y="303"/>
                  </a:lnTo>
                  <a:lnTo>
                    <a:pt x="153" y="306"/>
                  </a:lnTo>
                  <a:lnTo>
                    <a:pt x="122" y="303"/>
                  </a:lnTo>
                  <a:lnTo>
                    <a:pt x="94" y="294"/>
                  </a:lnTo>
                  <a:lnTo>
                    <a:pt x="68" y="280"/>
                  </a:lnTo>
                  <a:lnTo>
                    <a:pt x="46" y="261"/>
                  </a:lnTo>
                  <a:lnTo>
                    <a:pt x="26" y="239"/>
                  </a:lnTo>
                  <a:lnTo>
                    <a:pt x="12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6" y="46"/>
                  </a:lnTo>
                  <a:lnTo>
                    <a:pt x="68" y="26"/>
                  </a:lnTo>
                  <a:lnTo>
                    <a:pt x="94" y="12"/>
                  </a:lnTo>
                  <a:lnTo>
                    <a:pt x="122" y="3"/>
                  </a:lnTo>
                  <a:lnTo>
                    <a:pt x="153" y="0"/>
                  </a:lnTo>
                  <a:lnTo>
                    <a:pt x="184" y="3"/>
                  </a:lnTo>
                  <a:lnTo>
                    <a:pt x="213" y="12"/>
                  </a:lnTo>
                  <a:lnTo>
                    <a:pt x="239" y="26"/>
                  </a:lnTo>
                  <a:lnTo>
                    <a:pt x="261" y="46"/>
                  </a:lnTo>
                  <a:lnTo>
                    <a:pt x="280" y="68"/>
                  </a:lnTo>
                  <a:lnTo>
                    <a:pt x="294" y="94"/>
                  </a:lnTo>
                  <a:lnTo>
                    <a:pt x="303" y="122"/>
                  </a:lnTo>
                  <a:lnTo>
                    <a:pt x="306" y="15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Freeform 503"/>
            <p:cNvSpPr>
              <a:spLocks/>
            </p:cNvSpPr>
            <p:nvPr/>
          </p:nvSpPr>
          <p:spPr bwMode="auto">
            <a:xfrm>
              <a:off x="2945" y="934"/>
              <a:ext cx="393" cy="394"/>
            </a:xfrm>
            <a:custGeom>
              <a:avLst/>
              <a:gdLst>
                <a:gd name="T0" fmla="*/ 0 w 1181"/>
                <a:gd name="T1" fmla="*/ 0 h 1182"/>
                <a:gd name="T2" fmla="*/ 0 w 1181"/>
                <a:gd name="T3" fmla="*/ 0 h 1182"/>
                <a:gd name="T4" fmla="*/ 0 w 1181"/>
                <a:gd name="T5" fmla="*/ 0 h 1182"/>
                <a:gd name="T6" fmla="*/ 0 w 1181"/>
                <a:gd name="T7" fmla="*/ 0 h 1182"/>
                <a:gd name="T8" fmla="*/ 0 w 1181"/>
                <a:gd name="T9" fmla="*/ 0 h 1182"/>
                <a:gd name="T10" fmla="*/ 0 w 1181"/>
                <a:gd name="T11" fmla="*/ 0 h 1182"/>
                <a:gd name="T12" fmla="*/ 0 w 1181"/>
                <a:gd name="T13" fmla="*/ 0 h 1182"/>
                <a:gd name="T14" fmla="*/ 0 w 1181"/>
                <a:gd name="T15" fmla="*/ 0 h 1182"/>
                <a:gd name="T16" fmla="*/ 0 w 1181"/>
                <a:gd name="T17" fmla="*/ 0 h 1182"/>
                <a:gd name="T18" fmla="*/ 0 w 1181"/>
                <a:gd name="T19" fmla="*/ 0 h 1182"/>
                <a:gd name="T20" fmla="*/ 0 w 1181"/>
                <a:gd name="T21" fmla="*/ 0 h 1182"/>
                <a:gd name="T22" fmla="*/ 0 w 1181"/>
                <a:gd name="T23" fmla="*/ 0 h 1182"/>
                <a:gd name="T24" fmla="*/ 0 w 1181"/>
                <a:gd name="T25" fmla="*/ 0 h 1182"/>
                <a:gd name="T26" fmla="*/ 0 w 1181"/>
                <a:gd name="T27" fmla="*/ 0 h 1182"/>
                <a:gd name="T28" fmla="*/ 0 w 1181"/>
                <a:gd name="T29" fmla="*/ 0 h 1182"/>
                <a:gd name="T30" fmla="*/ 0 w 1181"/>
                <a:gd name="T31" fmla="*/ 0 h 1182"/>
                <a:gd name="T32" fmla="*/ 0 w 1181"/>
                <a:gd name="T33" fmla="*/ 0 h 1182"/>
                <a:gd name="T34" fmla="*/ 0 w 1181"/>
                <a:gd name="T35" fmla="*/ 0 h 1182"/>
                <a:gd name="T36" fmla="*/ 0 w 1181"/>
                <a:gd name="T37" fmla="*/ 0 h 1182"/>
                <a:gd name="T38" fmla="*/ 0 w 1181"/>
                <a:gd name="T39" fmla="*/ 0 h 1182"/>
                <a:gd name="T40" fmla="*/ 0 w 1181"/>
                <a:gd name="T41" fmla="*/ 0 h 1182"/>
                <a:gd name="T42" fmla="*/ 0 w 1181"/>
                <a:gd name="T43" fmla="*/ 0 h 1182"/>
                <a:gd name="T44" fmla="*/ 0 w 1181"/>
                <a:gd name="T45" fmla="*/ 0 h 1182"/>
                <a:gd name="T46" fmla="*/ 0 w 1181"/>
                <a:gd name="T47" fmla="*/ 0 h 1182"/>
                <a:gd name="T48" fmla="*/ 0 w 1181"/>
                <a:gd name="T49" fmla="*/ 0 h 1182"/>
                <a:gd name="T50" fmla="*/ 0 w 1181"/>
                <a:gd name="T51" fmla="*/ 0 h 1182"/>
                <a:gd name="T52" fmla="*/ 0 w 1181"/>
                <a:gd name="T53" fmla="*/ 0 h 1182"/>
                <a:gd name="T54" fmla="*/ 0 w 1181"/>
                <a:gd name="T55" fmla="*/ 0 h 1182"/>
                <a:gd name="T56" fmla="*/ 0 w 1181"/>
                <a:gd name="T57" fmla="*/ 0 h 1182"/>
                <a:gd name="T58" fmla="*/ 0 w 1181"/>
                <a:gd name="T59" fmla="*/ 0 h 1182"/>
                <a:gd name="T60" fmla="*/ 0 w 1181"/>
                <a:gd name="T61" fmla="*/ 0 h 1182"/>
                <a:gd name="T62" fmla="*/ 0 w 1181"/>
                <a:gd name="T63" fmla="*/ 0 h 1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81"/>
                <a:gd name="T97" fmla="*/ 0 h 1182"/>
                <a:gd name="T98" fmla="*/ 1181 w 1181"/>
                <a:gd name="T99" fmla="*/ 1182 h 1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81" h="1182">
                  <a:moveTo>
                    <a:pt x="1181" y="591"/>
                  </a:moveTo>
                  <a:lnTo>
                    <a:pt x="1179" y="652"/>
                  </a:lnTo>
                  <a:lnTo>
                    <a:pt x="1170" y="710"/>
                  </a:lnTo>
                  <a:lnTo>
                    <a:pt x="1155" y="767"/>
                  </a:lnTo>
                  <a:lnTo>
                    <a:pt x="1135" y="821"/>
                  </a:lnTo>
                  <a:lnTo>
                    <a:pt x="1110" y="872"/>
                  </a:lnTo>
                  <a:lnTo>
                    <a:pt x="1080" y="921"/>
                  </a:lnTo>
                  <a:lnTo>
                    <a:pt x="1046" y="967"/>
                  </a:lnTo>
                  <a:lnTo>
                    <a:pt x="1009" y="1008"/>
                  </a:lnTo>
                  <a:lnTo>
                    <a:pt x="966" y="1047"/>
                  </a:lnTo>
                  <a:lnTo>
                    <a:pt x="921" y="1081"/>
                  </a:lnTo>
                  <a:lnTo>
                    <a:pt x="872" y="1110"/>
                  </a:lnTo>
                  <a:lnTo>
                    <a:pt x="821" y="1135"/>
                  </a:lnTo>
                  <a:lnTo>
                    <a:pt x="767" y="1156"/>
                  </a:lnTo>
                  <a:lnTo>
                    <a:pt x="710" y="1170"/>
                  </a:lnTo>
                  <a:lnTo>
                    <a:pt x="651" y="1179"/>
                  </a:lnTo>
                  <a:lnTo>
                    <a:pt x="591" y="1182"/>
                  </a:lnTo>
                  <a:lnTo>
                    <a:pt x="530" y="1179"/>
                  </a:lnTo>
                  <a:lnTo>
                    <a:pt x="471" y="1170"/>
                  </a:lnTo>
                  <a:lnTo>
                    <a:pt x="414" y="1156"/>
                  </a:lnTo>
                  <a:lnTo>
                    <a:pt x="360" y="1135"/>
                  </a:lnTo>
                  <a:lnTo>
                    <a:pt x="310" y="1110"/>
                  </a:lnTo>
                  <a:lnTo>
                    <a:pt x="260" y="1081"/>
                  </a:lnTo>
                  <a:lnTo>
                    <a:pt x="215" y="1047"/>
                  </a:lnTo>
                  <a:lnTo>
                    <a:pt x="174" y="1008"/>
                  </a:lnTo>
                  <a:lnTo>
                    <a:pt x="135" y="967"/>
                  </a:lnTo>
                  <a:lnTo>
                    <a:pt x="101" y="921"/>
                  </a:lnTo>
                  <a:lnTo>
                    <a:pt x="71" y="872"/>
                  </a:lnTo>
                  <a:lnTo>
                    <a:pt x="47" y="821"/>
                  </a:lnTo>
                  <a:lnTo>
                    <a:pt x="26" y="767"/>
                  </a:lnTo>
                  <a:lnTo>
                    <a:pt x="12" y="710"/>
                  </a:lnTo>
                  <a:lnTo>
                    <a:pt x="3" y="652"/>
                  </a:lnTo>
                  <a:lnTo>
                    <a:pt x="0" y="591"/>
                  </a:lnTo>
                  <a:lnTo>
                    <a:pt x="3" y="530"/>
                  </a:lnTo>
                  <a:lnTo>
                    <a:pt x="12" y="472"/>
                  </a:lnTo>
                  <a:lnTo>
                    <a:pt x="26" y="415"/>
                  </a:lnTo>
                  <a:lnTo>
                    <a:pt x="47" y="360"/>
                  </a:lnTo>
                  <a:lnTo>
                    <a:pt x="71" y="310"/>
                  </a:lnTo>
                  <a:lnTo>
                    <a:pt x="101" y="261"/>
                  </a:lnTo>
                  <a:lnTo>
                    <a:pt x="135" y="215"/>
                  </a:lnTo>
                  <a:lnTo>
                    <a:pt x="174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10" y="72"/>
                  </a:lnTo>
                  <a:lnTo>
                    <a:pt x="360" y="47"/>
                  </a:lnTo>
                  <a:lnTo>
                    <a:pt x="414" y="26"/>
                  </a:lnTo>
                  <a:lnTo>
                    <a:pt x="471" y="12"/>
                  </a:lnTo>
                  <a:lnTo>
                    <a:pt x="530" y="3"/>
                  </a:lnTo>
                  <a:lnTo>
                    <a:pt x="591" y="0"/>
                  </a:lnTo>
                  <a:lnTo>
                    <a:pt x="651" y="3"/>
                  </a:lnTo>
                  <a:lnTo>
                    <a:pt x="710" y="12"/>
                  </a:lnTo>
                  <a:lnTo>
                    <a:pt x="767" y="26"/>
                  </a:lnTo>
                  <a:lnTo>
                    <a:pt x="821" y="47"/>
                  </a:lnTo>
                  <a:lnTo>
                    <a:pt x="872" y="72"/>
                  </a:lnTo>
                  <a:lnTo>
                    <a:pt x="921" y="101"/>
                  </a:lnTo>
                  <a:lnTo>
                    <a:pt x="966" y="135"/>
                  </a:lnTo>
                  <a:lnTo>
                    <a:pt x="1009" y="173"/>
                  </a:lnTo>
                  <a:lnTo>
                    <a:pt x="1046" y="215"/>
                  </a:lnTo>
                  <a:lnTo>
                    <a:pt x="1080" y="261"/>
                  </a:lnTo>
                  <a:lnTo>
                    <a:pt x="1110" y="310"/>
                  </a:lnTo>
                  <a:lnTo>
                    <a:pt x="1135" y="360"/>
                  </a:lnTo>
                  <a:lnTo>
                    <a:pt x="1155" y="415"/>
                  </a:lnTo>
                  <a:lnTo>
                    <a:pt x="1170" y="472"/>
                  </a:lnTo>
                  <a:lnTo>
                    <a:pt x="1179" y="530"/>
                  </a:lnTo>
                  <a:lnTo>
                    <a:pt x="1181" y="59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50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Freeform 505"/>
            <p:cNvSpPr>
              <a:spLocks/>
            </p:cNvSpPr>
            <p:nvPr/>
          </p:nvSpPr>
          <p:spPr bwMode="auto">
            <a:xfrm>
              <a:off x="2979" y="964"/>
              <a:ext cx="308" cy="344"/>
            </a:xfrm>
            <a:custGeom>
              <a:avLst/>
              <a:gdLst>
                <a:gd name="T0" fmla="*/ 0 w 922"/>
                <a:gd name="T1" fmla="*/ 0 h 1032"/>
                <a:gd name="T2" fmla="*/ 0 w 922"/>
                <a:gd name="T3" fmla="*/ 0 h 1032"/>
                <a:gd name="T4" fmla="*/ 0 w 922"/>
                <a:gd name="T5" fmla="*/ 0 h 1032"/>
                <a:gd name="T6" fmla="*/ 0 w 922"/>
                <a:gd name="T7" fmla="*/ 0 h 1032"/>
                <a:gd name="T8" fmla="*/ 0 w 922"/>
                <a:gd name="T9" fmla="*/ 0 h 1032"/>
                <a:gd name="T10" fmla="*/ 0 w 922"/>
                <a:gd name="T11" fmla="*/ 0 h 1032"/>
                <a:gd name="T12" fmla="*/ 0 w 922"/>
                <a:gd name="T13" fmla="*/ 0 h 1032"/>
                <a:gd name="T14" fmla="*/ 0 w 922"/>
                <a:gd name="T15" fmla="*/ 0 h 1032"/>
                <a:gd name="T16" fmla="*/ 0 w 922"/>
                <a:gd name="T17" fmla="*/ 0 h 1032"/>
                <a:gd name="T18" fmla="*/ 0 w 922"/>
                <a:gd name="T19" fmla="*/ 0 h 1032"/>
                <a:gd name="T20" fmla="*/ 0 w 922"/>
                <a:gd name="T21" fmla="*/ 0 h 1032"/>
                <a:gd name="T22" fmla="*/ 0 w 922"/>
                <a:gd name="T23" fmla="*/ 0 h 1032"/>
                <a:gd name="T24" fmla="*/ 0 w 922"/>
                <a:gd name="T25" fmla="*/ 0 h 1032"/>
                <a:gd name="T26" fmla="*/ 0 w 922"/>
                <a:gd name="T27" fmla="*/ 0 h 1032"/>
                <a:gd name="T28" fmla="*/ 0 w 922"/>
                <a:gd name="T29" fmla="*/ 0 h 1032"/>
                <a:gd name="T30" fmla="*/ 0 w 922"/>
                <a:gd name="T31" fmla="*/ 0 h 1032"/>
                <a:gd name="T32" fmla="*/ 0 w 922"/>
                <a:gd name="T33" fmla="*/ 0 h 1032"/>
                <a:gd name="T34" fmla="*/ 0 w 922"/>
                <a:gd name="T35" fmla="*/ 0 h 1032"/>
                <a:gd name="T36" fmla="*/ 0 w 922"/>
                <a:gd name="T37" fmla="*/ 0 h 1032"/>
                <a:gd name="T38" fmla="*/ 0 w 922"/>
                <a:gd name="T39" fmla="*/ 0 h 1032"/>
                <a:gd name="T40" fmla="*/ 0 w 922"/>
                <a:gd name="T41" fmla="*/ 0 h 1032"/>
                <a:gd name="T42" fmla="*/ 0 w 922"/>
                <a:gd name="T43" fmla="*/ 0 h 1032"/>
                <a:gd name="T44" fmla="*/ 0 w 922"/>
                <a:gd name="T45" fmla="*/ 0 h 1032"/>
                <a:gd name="T46" fmla="*/ 0 w 922"/>
                <a:gd name="T47" fmla="*/ 0 h 1032"/>
                <a:gd name="T48" fmla="*/ 0 w 922"/>
                <a:gd name="T49" fmla="*/ 0 h 1032"/>
                <a:gd name="T50" fmla="*/ 0 w 922"/>
                <a:gd name="T51" fmla="*/ 0 h 1032"/>
                <a:gd name="T52" fmla="*/ 0 w 922"/>
                <a:gd name="T53" fmla="*/ 0 h 1032"/>
                <a:gd name="T54" fmla="*/ 0 w 922"/>
                <a:gd name="T55" fmla="*/ 0 h 1032"/>
                <a:gd name="T56" fmla="*/ 0 w 922"/>
                <a:gd name="T57" fmla="*/ 0 h 1032"/>
                <a:gd name="T58" fmla="*/ 0 w 922"/>
                <a:gd name="T59" fmla="*/ 0 h 1032"/>
                <a:gd name="T60" fmla="*/ 0 w 922"/>
                <a:gd name="T61" fmla="*/ 0 h 1032"/>
                <a:gd name="T62" fmla="*/ 0 w 922"/>
                <a:gd name="T63" fmla="*/ 0 h 1032"/>
                <a:gd name="T64" fmla="*/ 0 w 922"/>
                <a:gd name="T65" fmla="*/ 0 h 1032"/>
                <a:gd name="T66" fmla="*/ 0 w 922"/>
                <a:gd name="T67" fmla="*/ 0 h 1032"/>
                <a:gd name="T68" fmla="*/ 0 w 922"/>
                <a:gd name="T69" fmla="*/ 0 h 1032"/>
                <a:gd name="T70" fmla="*/ 0 w 922"/>
                <a:gd name="T71" fmla="*/ 0 h 1032"/>
                <a:gd name="T72" fmla="*/ 0 w 922"/>
                <a:gd name="T73" fmla="*/ 0 h 1032"/>
                <a:gd name="T74" fmla="*/ 0 w 922"/>
                <a:gd name="T75" fmla="*/ 0 h 1032"/>
                <a:gd name="T76" fmla="*/ 0 w 922"/>
                <a:gd name="T77" fmla="*/ 0 h 1032"/>
                <a:gd name="T78" fmla="*/ 0 w 922"/>
                <a:gd name="T79" fmla="*/ 0 h 1032"/>
                <a:gd name="T80" fmla="*/ 0 w 922"/>
                <a:gd name="T81" fmla="*/ 0 h 1032"/>
                <a:gd name="T82" fmla="*/ 0 w 922"/>
                <a:gd name="T83" fmla="*/ 0 h 1032"/>
                <a:gd name="T84" fmla="*/ 0 w 922"/>
                <a:gd name="T85" fmla="*/ 0 h 1032"/>
                <a:gd name="T86" fmla="*/ 0 w 922"/>
                <a:gd name="T87" fmla="*/ 0 h 1032"/>
                <a:gd name="T88" fmla="*/ 0 w 922"/>
                <a:gd name="T89" fmla="*/ 0 h 1032"/>
                <a:gd name="T90" fmla="*/ 0 w 922"/>
                <a:gd name="T91" fmla="*/ 0 h 10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2"/>
                <a:gd name="T139" fmla="*/ 0 h 1032"/>
                <a:gd name="T140" fmla="*/ 922 w 922"/>
                <a:gd name="T141" fmla="*/ 1032 h 10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2" h="1032">
                  <a:moveTo>
                    <a:pt x="885" y="112"/>
                  </a:moveTo>
                  <a:lnTo>
                    <a:pt x="787" y="80"/>
                  </a:lnTo>
                  <a:lnTo>
                    <a:pt x="782" y="68"/>
                  </a:lnTo>
                  <a:lnTo>
                    <a:pt x="774" y="59"/>
                  </a:lnTo>
                  <a:lnTo>
                    <a:pt x="765" y="52"/>
                  </a:lnTo>
                  <a:lnTo>
                    <a:pt x="753" y="46"/>
                  </a:lnTo>
                  <a:lnTo>
                    <a:pt x="621" y="2"/>
                  </a:lnTo>
                  <a:lnTo>
                    <a:pt x="616" y="1"/>
                  </a:lnTo>
                  <a:lnTo>
                    <a:pt x="610" y="0"/>
                  </a:lnTo>
                  <a:lnTo>
                    <a:pt x="604" y="0"/>
                  </a:lnTo>
                  <a:lnTo>
                    <a:pt x="598" y="0"/>
                  </a:lnTo>
                  <a:lnTo>
                    <a:pt x="180" y="44"/>
                  </a:lnTo>
                  <a:lnTo>
                    <a:pt x="169" y="45"/>
                  </a:lnTo>
                  <a:lnTo>
                    <a:pt x="160" y="49"/>
                  </a:lnTo>
                  <a:lnTo>
                    <a:pt x="152" y="54"/>
                  </a:lnTo>
                  <a:lnTo>
                    <a:pt x="146" y="61"/>
                  </a:lnTo>
                  <a:lnTo>
                    <a:pt x="139" y="70"/>
                  </a:lnTo>
                  <a:lnTo>
                    <a:pt x="136" y="77"/>
                  </a:lnTo>
                  <a:lnTo>
                    <a:pt x="133" y="88"/>
                  </a:lnTo>
                  <a:lnTo>
                    <a:pt x="132" y="98"/>
                  </a:lnTo>
                  <a:lnTo>
                    <a:pt x="132" y="515"/>
                  </a:lnTo>
                  <a:lnTo>
                    <a:pt x="133" y="526"/>
                  </a:lnTo>
                  <a:lnTo>
                    <a:pt x="136" y="535"/>
                  </a:lnTo>
                  <a:lnTo>
                    <a:pt x="139" y="542"/>
                  </a:lnTo>
                  <a:lnTo>
                    <a:pt x="145" y="550"/>
                  </a:lnTo>
                  <a:lnTo>
                    <a:pt x="151" y="557"/>
                  </a:lnTo>
                  <a:lnTo>
                    <a:pt x="159" y="563"/>
                  </a:lnTo>
                  <a:lnTo>
                    <a:pt x="168" y="567"/>
                  </a:lnTo>
                  <a:lnTo>
                    <a:pt x="177" y="570"/>
                  </a:lnTo>
                  <a:lnTo>
                    <a:pt x="199" y="572"/>
                  </a:lnTo>
                  <a:lnTo>
                    <a:pt x="198" y="575"/>
                  </a:lnTo>
                  <a:lnTo>
                    <a:pt x="198" y="577"/>
                  </a:lnTo>
                  <a:lnTo>
                    <a:pt x="198" y="579"/>
                  </a:lnTo>
                  <a:lnTo>
                    <a:pt x="198" y="581"/>
                  </a:lnTo>
                  <a:lnTo>
                    <a:pt x="198" y="618"/>
                  </a:lnTo>
                  <a:lnTo>
                    <a:pt x="193" y="616"/>
                  </a:lnTo>
                  <a:lnTo>
                    <a:pt x="187" y="616"/>
                  </a:lnTo>
                  <a:lnTo>
                    <a:pt x="181" y="616"/>
                  </a:lnTo>
                  <a:lnTo>
                    <a:pt x="176" y="618"/>
                  </a:lnTo>
                  <a:lnTo>
                    <a:pt x="171" y="618"/>
                  </a:lnTo>
                  <a:lnTo>
                    <a:pt x="165" y="620"/>
                  </a:lnTo>
                  <a:lnTo>
                    <a:pt x="161" y="623"/>
                  </a:lnTo>
                  <a:lnTo>
                    <a:pt x="156" y="625"/>
                  </a:lnTo>
                  <a:lnTo>
                    <a:pt x="24" y="713"/>
                  </a:lnTo>
                  <a:lnTo>
                    <a:pt x="14" y="721"/>
                  </a:lnTo>
                  <a:lnTo>
                    <a:pt x="6" y="731"/>
                  </a:lnTo>
                  <a:lnTo>
                    <a:pt x="1" y="744"/>
                  </a:lnTo>
                  <a:lnTo>
                    <a:pt x="0" y="757"/>
                  </a:lnTo>
                  <a:lnTo>
                    <a:pt x="0" y="801"/>
                  </a:lnTo>
                  <a:lnTo>
                    <a:pt x="1" y="816"/>
                  </a:lnTo>
                  <a:lnTo>
                    <a:pt x="7" y="829"/>
                  </a:lnTo>
                  <a:lnTo>
                    <a:pt x="15" y="839"/>
                  </a:lnTo>
                  <a:lnTo>
                    <a:pt x="25" y="848"/>
                  </a:lnTo>
                  <a:lnTo>
                    <a:pt x="312" y="1024"/>
                  </a:lnTo>
                  <a:lnTo>
                    <a:pt x="318" y="1028"/>
                  </a:lnTo>
                  <a:lnTo>
                    <a:pt x="326" y="1029"/>
                  </a:lnTo>
                  <a:lnTo>
                    <a:pt x="334" y="1032"/>
                  </a:lnTo>
                  <a:lnTo>
                    <a:pt x="342" y="1032"/>
                  </a:lnTo>
                  <a:lnTo>
                    <a:pt x="348" y="1031"/>
                  </a:lnTo>
                  <a:lnTo>
                    <a:pt x="356" y="1029"/>
                  </a:lnTo>
                  <a:lnTo>
                    <a:pt x="364" y="1027"/>
                  </a:lnTo>
                  <a:lnTo>
                    <a:pt x="370" y="1023"/>
                  </a:lnTo>
                  <a:lnTo>
                    <a:pt x="568" y="891"/>
                  </a:lnTo>
                  <a:lnTo>
                    <a:pt x="577" y="882"/>
                  </a:lnTo>
                  <a:lnTo>
                    <a:pt x="585" y="871"/>
                  </a:lnTo>
                  <a:lnTo>
                    <a:pt x="590" y="858"/>
                  </a:lnTo>
                  <a:lnTo>
                    <a:pt x="591" y="845"/>
                  </a:lnTo>
                  <a:lnTo>
                    <a:pt x="591" y="788"/>
                  </a:lnTo>
                  <a:lnTo>
                    <a:pt x="601" y="790"/>
                  </a:lnTo>
                  <a:lnTo>
                    <a:pt x="610" y="790"/>
                  </a:lnTo>
                  <a:lnTo>
                    <a:pt x="617" y="788"/>
                  </a:lnTo>
                  <a:lnTo>
                    <a:pt x="626" y="786"/>
                  </a:lnTo>
                  <a:lnTo>
                    <a:pt x="823" y="698"/>
                  </a:lnTo>
                  <a:lnTo>
                    <a:pt x="838" y="689"/>
                  </a:lnTo>
                  <a:lnTo>
                    <a:pt x="848" y="677"/>
                  </a:lnTo>
                  <a:lnTo>
                    <a:pt x="853" y="663"/>
                  </a:lnTo>
                  <a:lnTo>
                    <a:pt x="856" y="647"/>
                  </a:lnTo>
                  <a:lnTo>
                    <a:pt x="856" y="559"/>
                  </a:lnTo>
                  <a:lnTo>
                    <a:pt x="854" y="548"/>
                  </a:lnTo>
                  <a:lnTo>
                    <a:pt x="851" y="536"/>
                  </a:lnTo>
                  <a:lnTo>
                    <a:pt x="844" y="527"/>
                  </a:lnTo>
                  <a:lnTo>
                    <a:pt x="835" y="518"/>
                  </a:lnTo>
                  <a:lnTo>
                    <a:pt x="885" y="501"/>
                  </a:lnTo>
                  <a:lnTo>
                    <a:pt x="901" y="493"/>
                  </a:lnTo>
                  <a:lnTo>
                    <a:pt x="911" y="480"/>
                  </a:lnTo>
                  <a:lnTo>
                    <a:pt x="919" y="466"/>
                  </a:lnTo>
                  <a:lnTo>
                    <a:pt x="922" y="449"/>
                  </a:lnTo>
                  <a:lnTo>
                    <a:pt x="922" y="164"/>
                  </a:lnTo>
                  <a:lnTo>
                    <a:pt x="919" y="147"/>
                  </a:lnTo>
                  <a:lnTo>
                    <a:pt x="911" y="132"/>
                  </a:lnTo>
                  <a:lnTo>
                    <a:pt x="901" y="120"/>
                  </a:lnTo>
                  <a:lnTo>
                    <a:pt x="885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Freeform 506"/>
            <p:cNvSpPr>
              <a:spLocks/>
            </p:cNvSpPr>
            <p:nvPr/>
          </p:nvSpPr>
          <p:spPr bwMode="auto">
            <a:xfrm>
              <a:off x="3251" y="912"/>
              <a:ext cx="42" cy="42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0 h 126"/>
                <a:gd name="T4" fmla="*/ 0 w 127"/>
                <a:gd name="T5" fmla="*/ 0 h 126"/>
                <a:gd name="T6" fmla="*/ 0 w 127"/>
                <a:gd name="T7" fmla="*/ 0 h 126"/>
                <a:gd name="T8" fmla="*/ 0 w 127"/>
                <a:gd name="T9" fmla="*/ 0 h 126"/>
                <a:gd name="T10" fmla="*/ 0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  <a:gd name="T16" fmla="*/ 0 w 127"/>
                <a:gd name="T17" fmla="*/ 0 h 126"/>
                <a:gd name="T18" fmla="*/ 0 w 127"/>
                <a:gd name="T19" fmla="*/ 0 h 126"/>
                <a:gd name="T20" fmla="*/ 0 w 127"/>
                <a:gd name="T21" fmla="*/ 0 h 126"/>
                <a:gd name="T22" fmla="*/ 0 w 127"/>
                <a:gd name="T23" fmla="*/ 0 h 126"/>
                <a:gd name="T24" fmla="*/ 0 w 127"/>
                <a:gd name="T25" fmla="*/ 0 h 126"/>
                <a:gd name="T26" fmla="*/ 0 w 127"/>
                <a:gd name="T27" fmla="*/ 0 h 126"/>
                <a:gd name="T28" fmla="*/ 0 w 127"/>
                <a:gd name="T29" fmla="*/ 0 h 126"/>
                <a:gd name="T30" fmla="*/ 0 w 127"/>
                <a:gd name="T31" fmla="*/ 0 h 126"/>
                <a:gd name="T32" fmla="*/ 0 w 127"/>
                <a:gd name="T33" fmla="*/ 0 h 126"/>
                <a:gd name="T34" fmla="*/ 0 w 127"/>
                <a:gd name="T35" fmla="*/ 0 h 126"/>
                <a:gd name="T36" fmla="*/ 0 w 127"/>
                <a:gd name="T37" fmla="*/ 0 h 126"/>
                <a:gd name="T38" fmla="*/ 0 w 127"/>
                <a:gd name="T39" fmla="*/ 0 h 126"/>
                <a:gd name="T40" fmla="*/ 0 w 127"/>
                <a:gd name="T41" fmla="*/ 0 h 126"/>
                <a:gd name="T42" fmla="*/ 0 w 127"/>
                <a:gd name="T43" fmla="*/ 0 h 126"/>
                <a:gd name="T44" fmla="*/ 0 w 127"/>
                <a:gd name="T45" fmla="*/ 0 h 126"/>
                <a:gd name="T46" fmla="*/ 0 w 127"/>
                <a:gd name="T47" fmla="*/ 0 h 126"/>
                <a:gd name="T48" fmla="*/ 0 w 127"/>
                <a:gd name="T49" fmla="*/ 0 h 126"/>
                <a:gd name="T50" fmla="*/ 0 w 127"/>
                <a:gd name="T51" fmla="*/ 0 h 126"/>
                <a:gd name="T52" fmla="*/ 0 w 127"/>
                <a:gd name="T53" fmla="*/ 0 h 126"/>
                <a:gd name="T54" fmla="*/ 0 w 127"/>
                <a:gd name="T55" fmla="*/ 0 h 126"/>
                <a:gd name="T56" fmla="*/ 0 w 127"/>
                <a:gd name="T57" fmla="*/ 0 h 126"/>
                <a:gd name="T58" fmla="*/ 0 w 127"/>
                <a:gd name="T59" fmla="*/ 0 h 126"/>
                <a:gd name="T60" fmla="*/ 0 w 127"/>
                <a:gd name="T61" fmla="*/ 0 h 126"/>
                <a:gd name="T62" fmla="*/ 0 w 127"/>
                <a:gd name="T63" fmla="*/ 0 h 126"/>
                <a:gd name="T64" fmla="*/ 0 w 127"/>
                <a:gd name="T65" fmla="*/ 0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26"/>
                <a:gd name="T101" fmla="*/ 127 w 127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26">
                  <a:moveTo>
                    <a:pt x="127" y="63"/>
                  </a:moveTo>
                  <a:lnTo>
                    <a:pt x="126" y="76"/>
                  </a:lnTo>
                  <a:lnTo>
                    <a:pt x="122" y="87"/>
                  </a:lnTo>
                  <a:lnTo>
                    <a:pt x="117" y="98"/>
                  </a:lnTo>
                  <a:lnTo>
                    <a:pt x="109" y="108"/>
                  </a:lnTo>
                  <a:lnTo>
                    <a:pt x="99" y="115"/>
                  </a:lnTo>
                  <a:lnTo>
                    <a:pt x="88" y="120"/>
                  </a:lnTo>
                  <a:lnTo>
                    <a:pt x="77" y="124"/>
                  </a:lnTo>
                  <a:lnTo>
                    <a:pt x="64" y="126"/>
                  </a:lnTo>
                  <a:lnTo>
                    <a:pt x="51" y="124"/>
                  </a:lnTo>
                  <a:lnTo>
                    <a:pt x="39" y="120"/>
                  </a:lnTo>
                  <a:lnTo>
                    <a:pt x="29" y="115"/>
                  </a:lnTo>
                  <a:lnTo>
                    <a:pt x="18" y="108"/>
                  </a:lnTo>
                  <a:lnTo>
                    <a:pt x="11" y="98"/>
                  </a:lnTo>
                  <a:lnTo>
                    <a:pt x="5" y="87"/>
                  </a:lnTo>
                  <a:lnTo>
                    <a:pt x="2" y="76"/>
                  </a:lnTo>
                  <a:lnTo>
                    <a:pt x="0" y="63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1" y="28"/>
                  </a:lnTo>
                  <a:lnTo>
                    <a:pt x="18" y="18"/>
                  </a:lnTo>
                  <a:lnTo>
                    <a:pt x="29" y="10"/>
                  </a:lnTo>
                  <a:lnTo>
                    <a:pt x="39" y="5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77" y="1"/>
                  </a:lnTo>
                  <a:lnTo>
                    <a:pt x="88" y="5"/>
                  </a:lnTo>
                  <a:lnTo>
                    <a:pt x="99" y="10"/>
                  </a:lnTo>
                  <a:lnTo>
                    <a:pt x="109" y="18"/>
                  </a:lnTo>
                  <a:lnTo>
                    <a:pt x="117" y="28"/>
                  </a:lnTo>
                  <a:lnTo>
                    <a:pt x="122" y="39"/>
                  </a:lnTo>
                  <a:lnTo>
                    <a:pt x="126" y="51"/>
                  </a:lnTo>
                  <a:lnTo>
                    <a:pt x="127" y="6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 507"/>
            <p:cNvSpPr>
              <a:spLocks/>
            </p:cNvSpPr>
            <p:nvPr/>
          </p:nvSpPr>
          <p:spPr bwMode="auto">
            <a:xfrm>
              <a:off x="3063" y="1121"/>
              <a:ext cx="184" cy="88"/>
            </a:xfrm>
            <a:custGeom>
              <a:avLst/>
              <a:gdLst>
                <a:gd name="T0" fmla="*/ 0 w 551"/>
                <a:gd name="T1" fmla="*/ 0 h 264"/>
                <a:gd name="T2" fmla="*/ 0 w 551"/>
                <a:gd name="T3" fmla="*/ 0 h 264"/>
                <a:gd name="T4" fmla="*/ 0 w 551"/>
                <a:gd name="T5" fmla="*/ 0 h 264"/>
                <a:gd name="T6" fmla="*/ 0 w 551"/>
                <a:gd name="T7" fmla="*/ 0 h 264"/>
                <a:gd name="T8" fmla="*/ 0 w 551"/>
                <a:gd name="T9" fmla="*/ 0 h 264"/>
                <a:gd name="T10" fmla="*/ 0 w 551"/>
                <a:gd name="T11" fmla="*/ 0 h 264"/>
                <a:gd name="T12" fmla="*/ 0 w 551"/>
                <a:gd name="T13" fmla="*/ 0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264"/>
                <a:gd name="T23" fmla="*/ 551 w 551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264">
                  <a:moveTo>
                    <a:pt x="551" y="88"/>
                  </a:moveTo>
                  <a:lnTo>
                    <a:pt x="264" y="0"/>
                  </a:lnTo>
                  <a:lnTo>
                    <a:pt x="0" y="110"/>
                  </a:lnTo>
                  <a:lnTo>
                    <a:pt x="0" y="176"/>
                  </a:lnTo>
                  <a:lnTo>
                    <a:pt x="352" y="264"/>
                  </a:lnTo>
                  <a:lnTo>
                    <a:pt x="551" y="176"/>
                  </a:lnTo>
                  <a:lnTo>
                    <a:pt x="551" y="88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 508"/>
            <p:cNvSpPr>
              <a:spLocks/>
            </p:cNvSpPr>
            <p:nvPr/>
          </p:nvSpPr>
          <p:spPr bwMode="auto">
            <a:xfrm>
              <a:off x="3063" y="1152"/>
              <a:ext cx="186" cy="36"/>
            </a:xfrm>
            <a:custGeom>
              <a:avLst/>
              <a:gdLst>
                <a:gd name="T0" fmla="*/ 0 w 560"/>
                <a:gd name="T1" fmla="*/ 0 h 110"/>
                <a:gd name="T2" fmla="*/ 0 w 560"/>
                <a:gd name="T3" fmla="*/ 0 h 110"/>
                <a:gd name="T4" fmla="*/ 0 w 560"/>
                <a:gd name="T5" fmla="*/ 0 h 110"/>
                <a:gd name="T6" fmla="*/ 0 w 560"/>
                <a:gd name="T7" fmla="*/ 0 h 110"/>
                <a:gd name="T8" fmla="*/ 0 w 560"/>
                <a:gd name="T9" fmla="*/ 0 h 110"/>
                <a:gd name="T10" fmla="*/ 0 w 560"/>
                <a:gd name="T11" fmla="*/ 0 h 110"/>
                <a:gd name="T12" fmla="*/ 0 w 560"/>
                <a:gd name="T13" fmla="*/ 0 h 110"/>
                <a:gd name="T14" fmla="*/ 0 w 560"/>
                <a:gd name="T15" fmla="*/ 0 h 110"/>
                <a:gd name="T16" fmla="*/ 0 w 560"/>
                <a:gd name="T17" fmla="*/ 0 h 110"/>
                <a:gd name="T18" fmla="*/ 0 w 560"/>
                <a:gd name="T19" fmla="*/ 0 h 110"/>
                <a:gd name="T20" fmla="*/ 0 w 560"/>
                <a:gd name="T21" fmla="*/ 0 h 110"/>
                <a:gd name="T22" fmla="*/ 0 w 560"/>
                <a:gd name="T23" fmla="*/ 0 h 110"/>
                <a:gd name="T24" fmla="*/ 0 w 560"/>
                <a:gd name="T25" fmla="*/ 0 h 110"/>
                <a:gd name="T26" fmla="*/ 0 w 560"/>
                <a:gd name="T27" fmla="*/ 0 h 110"/>
                <a:gd name="T28" fmla="*/ 0 w 560"/>
                <a:gd name="T29" fmla="*/ 0 h 110"/>
                <a:gd name="T30" fmla="*/ 0 w 560"/>
                <a:gd name="T31" fmla="*/ 0 h 110"/>
                <a:gd name="T32" fmla="*/ 0 w 560"/>
                <a:gd name="T33" fmla="*/ 0 h 110"/>
                <a:gd name="T34" fmla="*/ 0 w 560"/>
                <a:gd name="T35" fmla="*/ 0 h 110"/>
                <a:gd name="T36" fmla="*/ 0 w 560"/>
                <a:gd name="T37" fmla="*/ 0 h 110"/>
                <a:gd name="T38" fmla="*/ 0 w 560"/>
                <a:gd name="T39" fmla="*/ 0 h 110"/>
                <a:gd name="T40" fmla="*/ 0 w 560"/>
                <a:gd name="T41" fmla="*/ 0 h 110"/>
                <a:gd name="T42" fmla="*/ 0 w 560"/>
                <a:gd name="T43" fmla="*/ 0 h 110"/>
                <a:gd name="T44" fmla="*/ 0 w 560"/>
                <a:gd name="T45" fmla="*/ 0 h 110"/>
                <a:gd name="T46" fmla="*/ 0 w 560"/>
                <a:gd name="T47" fmla="*/ 0 h 110"/>
                <a:gd name="T48" fmla="*/ 0 w 560"/>
                <a:gd name="T49" fmla="*/ 0 h 110"/>
                <a:gd name="T50" fmla="*/ 0 w 560"/>
                <a:gd name="T51" fmla="*/ 0 h 110"/>
                <a:gd name="T52" fmla="*/ 0 w 560"/>
                <a:gd name="T53" fmla="*/ 0 h 110"/>
                <a:gd name="T54" fmla="*/ 0 w 560"/>
                <a:gd name="T55" fmla="*/ 0 h 110"/>
                <a:gd name="T56" fmla="*/ 0 w 560"/>
                <a:gd name="T57" fmla="*/ 0 h 110"/>
                <a:gd name="T58" fmla="*/ 0 w 560"/>
                <a:gd name="T59" fmla="*/ 0 h 110"/>
                <a:gd name="T60" fmla="*/ 0 w 560"/>
                <a:gd name="T61" fmla="*/ 0 h 110"/>
                <a:gd name="T62" fmla="*/ 0 w 560"/>
                <a:gd name="T63" fmla="*/ 0 h 110"/>
                <a:gd name="T64" fmla="*/ 0 w 560"/>
                <a:gd name="T65" fmla="*/ 0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60"/>
                <a:gd name="T100" fmla="*/ 0 h 110"/>
                <a:gd name="T101" fmla="*/ 560 w 560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60" h="110">
                  <a:moveTo>
                    <a:pt x="352" y="80"/>
                  </a:moveTo>
                  <a:lnTo>
                    <a:pt x="347" y="79"/>
                  </a:lnTo>
                  <a:lnTo>
                    <a:pt x="335" y="78"/>
                  </a:lnTo>
                  <a:lnTo>
                    <a:pt x="317" y="74"/>
                  </a:lnTo>
                  <a:lnTo>
                    <a:pt x="295" y="70"/>
                  </a:lnTo>
                  <a:lnTo>
                    <a:pt x="268" y="65"/>
                  </a:lnTo>
                  <a:lnTo>
                    <a:pt x="239" y="59"/>
                  </a:lnTo>
                  <a:lnTo>
                    <a:pt x="208" y="53"/>
                  </a:lnTo>
                  <a:lnTo>
                    <a:pt x="176" y="48"/>
                  </a:lnTo>
                  <a:lnTo>
                    <a:pt x="143" y="41"/>
                  </a:lnTo>
                  <a:lnTo>
                    <a:pt x="112" y="36"/>
                  </a:lnTo>
                  <a:lnTo>
                    <a:pt x="84" y="30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9" y="18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44"/>
                  </a:lnTo>
                  <a:lnTo>
                    <a:pt x="351" y="110"/>
                  </a:lnTo>
                  <a:lnTo>
                    <a:pt x="353" y="110"/>
                  </a:lnTo>
                  <a:lnTo>
                    <a:pt x="356" y="110"/>
                  </a:lnTo>
                  <a:lnTo>
                    <a:pt x="357" y="110"/>
                  </a:lnTo>
                  <a:lnTo>
                    <a:pt x="360" y="110"/>
                  </a:lnTo>
                  <a:lnTo>
                    <a:pt x="560" y="27"/>
                  </a:lnTo>
                  <a:lnTo>
                    <a:pt x="549" y="0"/>
                  </a:lnTo>
                  <a:lnTo>
                    <a:pt x="541" y="4"/>
                  </a:lnTo>
                  <a:lnTo>
                    <a:pt x="519" y="11"/>
                  </a:lnTo>
                  <a:lnTo>
                    <a:pt x="488" y="24"/>
                  </a:lnTo>
                  <a:lnTo>
                    <a:pt x="453" y="39"/>
                  </a:lnTo>
                  <a:lnTo>
                    <a:pt x="418" y="54"/>
                  </a:lnTo>
                  <a:lnTo>
                    <a:pt x="386" y="66"/>
                  </a:lnTo>
                  <a:lnTo>
                    <a:pt x="362" y="76"/>
                  </a:lnTo>
                  <a:lnTo>
                    <a:pt x="352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Freeform 509"/>
            <p:cNvSpPr>
              <a:spLocks/>
            </p:cNvSpPr>
            <p:nvPr/>
          </p:nvSpPr>
          <p:spPr bwMode="auto">
            <a:xfrm>
              <a:off x="2997" y="1187"/>
              <a:ext cx="162" cy="103"/>
            </a:xfrm>
            <a:custGeom>
              <a:avLst/>
              <a:gdLst>
                <a:gd name="T0" fmla="*/ 0 w 484"/>
                <a:gd name="T1" fmla="*/ 0 h 309"/>
                <a:gd name="T2" fmla="*/ 0 w 484"/>
                <a:gd name="T3" fmla="*/ 0 h 309"/>
                <a:gd name="T4" fmla="*/ 0 w 484"/>
                <a:gd name="T5" fmla="*/ 0 h 309"/>
                <a:gd name="T6" fmla="*/ 0 w 484"/>
                <a:gd name="T7" fmla="*/ 0 h 309"/>
                <a:gd name="T8" fmla="*/ 0 w 484"/>
                <a:gd name="T9" fmla="*/ 0 h 309"/>
                <a:gd name="T10" fmla="*/ 0 w 484"/>
                <a:gd name="T11" fmla="*/ 0 h 309"/>
                <a:gd name="T12" fmla="*/ 0 w 484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309"/>
                <a:gd name="T23" fmla="*/ 484 w 484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309">
                  <a:moveTo>
                    <a:pt x="132" y="0"/>
                  </a:moveTo>
                  <a:lnTo>
                    <a:pt x="0" y="88"/>
                  </a:lnTo>
                  <a:lnTo>
                    <a:pt x="0" y="132"/>
                  </a:lnTo>
                  <a:lnTo>
                    <a:pt x="286" y="309"/>
                  </a:lnTo>
                  <a:lnTo>
                    <a:pt x="484" y="176"/>
                  </a:lnTo>
                  <a:lnTo>
                    <a:pt x="484" y="11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Freeform 510"/>
            <p:cNvSpPr>
              <a:spLocks/>
            </p:cNvSpPr>
            <p:nvPr/>
          </p:nvSpPr>
          <p:spPr bwMode="auto">
            <a:xfrm>
              <a:off x="2997" y="1217"/>
              <a:ext cx="162" cy="73"/>
            </a:xfrm>
            <a:custGeom>
              <a:avLst/>
              <a:gdLst>
                <a:gd name="T0" fmla="*/ 0 w 484"/>
                <a:gd name="T1" fmla="*/ 0 h 221"/>
                <a:gd name="T2" fmla="*/ 0 w 484"/>
                <a:gd name="T3" fmla="*/ 0 h 221"/>
                <a:gd name="T4" fmla="*/ 0 w 484"/>
                <a:gd name="T5" fmla="*/ 0 h 221"/>
                <a:gd name="T6" fmla="*/ 0 w 484"/>
                <a:gd name="T7" fmla="*/ 0 h 221"/>
                <a:gd name="T8" fmla="*/ 0 w 484"/>
                <a:gd name="T9" fmla="*/ 0 h 221"/>
                <a:gd name="T10" fmla="*/ 0 w 484"/>
                <a:gd name="T11" fmla="*/ 0 h 221"/>
                <a:gd name="T12" fmla="*/ 0 w 484"/>
                <a:gd name="T13" fmla="*/ 0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221"/>
                <a:gd name="T23" fmla="*/ 484 w 484"/>
                <a:gd name="T24" fmla="*/ 221 h 2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221">
                  <a:moveTo>
                    <a:pt x="484" y="22"/>
                  </a:moveTo>
                  <a:lnTo>
                    <a:pt x="286" y="155"/>
                  </a:lnTo>
                  <a:lnTo>
                    <a:pt x="0" y="0"/>
                  </a:lnTo>
                  <a:lnTo>
                    <a:pt x="0" y="44"/>
                  </a:lnTo>
                  <a:lnTo>
                    <a:pt x="286" y="221"/>
                  </a:lnTo>
                  <a:lnTo>
                    <a:pt x="484" y="88"/>
                  </a:lnTo>
                  <a:lnTo>
                    <a:pt x="48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Freeform 511"/>
            <p:cNvSpPr>
              <a:spLocks/>
            </p:cNvSpPr>
            <p:nvPr/>
          </p:nvSpPr>
          <p:spPr bwMode="auto">
            <a:xfrm>
              <a:off x="3225" y="1014"/>
              <a:ext cx="34" cy="115"/>
            </a:xfrm>
            <a:custGeom>
              <a:avLst/>
              <a:gdLst>
                <a:gd name="T0" fmla="*/ 0 w 102"/>
                <a:gd name="T1" fmla="*/ 0 h 344"/>
                <a:gd name="T2" fmla="*/ 0 w 102"/>
                <a:gd name="T3" fmla="*/ 0 h 344"/>
                <a:gd name="T4" fmla="*/ 0 w 102"/>
                <a:gd name="T5" fmla="*/ 0 h 344"/>
                <a:gd name="T6" fmla="*/ 0 w 102"/>
                <a:gd name="T7" fmla="*/ 0 h 344"/>
                <a:gd name="T8" fmla="*/ 0 w 102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344"/>
                <a:gd name="T17" fmla="*/ 102 w 10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344">
                  <a:moveTo>
                    <a:pt x="0" y="0"/>
                  </a:moveTo>
                  <a:lnTo>
                    <a:pt x="102" y="35"/>
                  </a:lnTo>
                  <a:lnTo>
                    <a:pt x="102" y="304"/>
                  </a:lnTo>
                  <a:lnTo>
                    <a:pt x="0" y="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Freeform 512"/>
            <p:cNvSpPr>
              <a:spLocks noEditPoints="1"/>
            </p:cNvSpPr>
            <p:nvPr/>
          </p:nvSpPr>
          <p:spPr bwMode="auto">
            <a:xfrm>
              <a:off x="3057" y="1115"/>
              <a:ext cx="195" cy="101"/>
            </a:xfrm>
            <a:custGeom>
              <a:avLst/>
              <a:gdLst>
                <a:gd name="T0" fmla="*/ 0 w 585"/>
                <a:gd name="T1" fmla="*/ 0 h 301"/>
                <a:gd name="T2" fmla="*/ 0 w 585"/>
                <a:gd name="T3" fmla="*/ 0 h 301"/>
                <a:gd name="T4" fmla="*/ 0 w 585"/>
                <a:gd name="T5" fmla="*/ 0 h 301"/>
                <a:gd name="T6" fmla="*/ 0 w 585"/>
                <a:gd name="T7" fmla="*/ 0 h 301"/>
                <a:gd name="T8" fmla="*/ 0 w 585"/>
                <a:gd name="T9" fmla="*/ 0 h 301"/>
                <a:gd name="T10" fmla="*/ 0 w 585"/>
                <a:gd name="T11" fmla="*/ 0 h 301"/>
                <a:gd name="T12" fmla="*/ 0 w 585"/>
                <a:gd name="T13" fmla="*/ 0 h 301"/>
                <a:gd name="T14" fmla="*/ 0 w 585"/>
                <a:gd name="T15" fmla="*/ 0 h 301"/>
                <a:gd name="T16" fmla="*/ 0 w 585"/>
                <a:gd name="T17" fmla="*/ 0 h 301"/>
                <a:gd name="T18" fmla="*/ 0 w 585"/>
                <a:gd name="T19" fmla="*/ 0 h 301"/>
                <a:gd name="T20" fmla="*/ 0 w 585"/>
                <a:gd name="T21" fmla="*/ 0 h 301"/>
                <a:gd name="T22" fmla="*/ 0 w 585"/>
                <a:gd name="T23" fmla="*/ 0 h 301"/>
                <a:gd name="T24" fmla="*/ 0 w 585"/>
                <a:gd name="T25" fmla="*/ 0 h 301"/>
                <a:gd name="T26" fmla="*/ 0 w 585"/>
                <a:gd name="T27" fmla="*/ 0 h 301"/>
                <a:gd name="T28" fmla="*/ 0 w 585"/>
                <a:gd name="T29" fmla="*/ 0 h 301"/>
                <a:gd name="T30" fmla="*/ 0 w 585"/>
                <a:gd name="T31" fmla="*/ 0 h 301"/>
                <a:gd name="T32" fmla="*/ 0 w 585"/>
                <a:gd name="T33" fmla="*/ 0 h 301"/>
                <a:gd name="T34" fmla="*/ 0 w 585"/>
                <a:gd name="T35" fmla="*/ 0 h 301"/>
                <a:gd name="T36" fmla="*/ 0 w 585"/>
                <a:gd name="T37" fmla="*/ 0 h 301"/>
                <a:gd name="T38" fmla="*/ 0 w 585"/>
                <a:gd name="T39" fmla="*/ 0 h 301"/>
                <a:gd name="T40" fmla="*/ 0 w 585"/>
                <a:gd name="T41" fmla="*/ 0 h 301"/>
                <a:gd name="T42" fmla="*/ 0 w 585"/>
                <a:gd name="T43" fmla="*/ 0 h 301"/>
                <a:gd name="T44" fmla="*/ 0 w 585"/>
                <a:gd name="T45" fmla="*/ 0 h 301"/>
                <a:gd name="T46" fmla="*/ 0 w 585"/>
                <a:gd name="T47" fmla="*/ 0 h 301"/>
                <a:gd name="T48" fmla="*/ 0 w 585"/>
                <a:gd name="T49" fmla="*/ 0 h 301"/>
                <a:gd name="T50" fmla="*/ 0 w 585"/>
                <a:gd name="T51" fmla="*/ 0 h 301"/>
                <a:gd name="T52" fmla="*/ 0 w 585"/>
                <a:gd name="T53" fmla="*/ 0 h 301"/>
                <a:gd name="T54" fmla="*/ 0 w 585"/>
                <a:gd name="T55" fmla="*/ 0 h 301"/>
                <a:gd name="T56" fmla="*/ 0 w 585"/>
                <a:gd name="T57" fmla="*/ 0 h 301"/>
                <a:gd name="T58" fmla="*/ 0 w 585"/>
                <a:gd name="T59" fmla="*/ 0 h 301"/>
                <a:gd name="T60" fmla="*/ 0 w 585"/>
                <a:gd name="T61" fmla="*/ 0 h 301"/>
                <a:gd name="T62" fmla="*/ 0 w 585"/>
                <a:gd name="T63" fmla="*/ 0 h 301"/>
                <a:gd name="T64" fmla="*/ 0 w 585"/>
                <a:gd name="T65" fmla="*/ 0 h 301"/>
                <a:gd name="T66" fmla="*/ 0 w 585"/>
                <a:gd name="T67" fmla="*/ 0 h 301"/>
                <a:gd name="T68" fmla="*/ 0 w 585"/>
                <a:gd name="T69" fmla="*/ 0 h 301"/>
                <a:gd name="T70" fmla="*/ 0 w 585"/>
                <a:gd name="T71" fmla="*/ 0 h 301"/>
                <a:gd name="T72" fmla="*/ 0 w 585"/>
                <a:gd name="T73" fmla="*/ 0 h 301"/>
                <a:gd name="T74" fmla="*/ 0 w 585"/>
                <a:gd name="T75" fmla="*/ 0 h 301"/>
                <a:gd name="T76" fmla="*/ 0 w 585"/>
                <a:gd name="T77" fmla="*/ 0 h 301"/>
                <a:gd name="T78" fmla="*/ 0 w 585"/>
                <a:gd name="T79" fmla="*/ 0 h 301"/>
                <a:gd name="T80" fmla="*/ 0 w 585"/>
                <a:gd name="T81" fmla="*/ 0 h 301"/>
                <a:gd name="T82" fmla="*/ 0 w 585"/>
                <a:gd name="T83" fmla="*/ 0 h 301"/>
                <a:gd name="T84" fmla="*/ 0 w 585"/>
                <a:gd name="T85" fmla="*/ 0 h 301"/>
                <a:gd name="T86" fmla="*/ 0 w 585"/>
                <a:gd name="T87" fmla="*/ 0 h 301"/>
                <a:gd name="T88" fmla="*/ 0 w 585"/>
                <a:gd name="T89" fmla="*/ 0 h 301"/>
                <a:gd name="T90" fmla="*/ 0 w 585"/>
                <a:gd name="T91" fmla="*/ 0 h 301"/>
                <a:gd name="T92" fmla="*/ 0 w 585"/>
                <a:gd name="T93" fmla="*/ 0 h 301"/>
                <a:gd name="T94" fmla="*/ 0 w 585"/>
                <a:gd name="T95" fmla="*/ 0 h 30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5"/>
                <a:gd name="T145" fmla="*/ 0 h 301"/>
                <a:gd name="T146" fmla="*/ 585 w 585"/>
                <a:gd name="T147" fmla="*/ 301 h 30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5" h="301">
                  <a:moveTo>
                    <a:pt x="275" y="3"/>
                  </a:moveTo>
                  <a:lnTo>
                    <a:pt x="10" y="113"/>
                  </a:lnTo>
                  <a:lnTo>
                    <a:pt x="6" y="115"/>
                  </a:lnTo>
                  <a:lnTo>
                    <a:pt x="3" y="119"/>
                  </a:lnTo>
                  <a:lnTo>
                    <a:pt x="1" y="123"/>
                  </a:lnTo>
                  <a:lnTo>
                    <a:pt x="0" y="128"/>
                  </a:lnTo>
                  <a:lnTo>
                    <a:pt x="0" y="194"/>
                  </a:lnTo>
                  <a:lnTo>
                    <a:pt x="1" y="201"/>
                  </a:lnTo>
                  <a:lnTo>
                    <a:pt x="4" y="206"/>
                  </a:lnTo>
                  <a:lnTo>
                    <a:pt x="8" y="210"/>
                  </a:lnTo>
                  <a:lnTo>
                    <a:pt x="13" y="212"/>
                  </a:lnTo>
                  <a:lnTo>
                    <a:pt x="365" y="301"/>
                  </a:lnTo>
                  <a:lnTo>
                    <a:pt x="368" y="301"/>
                  </a:lnTo>
                  <a:lnTo>
                    <a:pt x="372" y="301"/>
                  </a:lnTo>
                  <a:lnTo>
                    <a:pt x="374" y="301"/>
                  </a:lnTo>
                  <a:lnTo>
                    <a:pt x="377" y="299"/>
                  </a:lnTo>
                  <a:lnTo>
                    <a:pt x="575" y="211"/>
                  </a:lnTo>
                  <a:lnTo>
                    <a:pt x="579" y="209"/>
                  </a:lnTo>
                  <a:lnTo>
                    <a:pt x="583" y="205"/>
                  </a:lnTo>
                  <a:lnTo>
                    <a:pt x="584" y="199"/>
                  </a:lnTo>
                  <a:lnTo>
                    <a:pt x="585" y="194"/>
                  </a:lnTo>
                  <a:lnTo>
                    <a:pt x="585" y="106"/>
                  </a:lnTo>
                  <a:lnTo>
                    <a:pt x="584" y="101"/>
                  </a:lnTo>
                  <a:lnTo>
                    <a:pt x="582" y="96"/>
                  </a:lnTo>
                  <a:lnTo>
                    <a:pt x="579" y="92"/>
                  </a:lnTo>
                  <a:lnTo>
                    <a:pt x="574" y="89"/>
                  </a:lnTo>
                  <a:lnTo>
                    <a:pt x="288" y="1"/>
                  </a:lnTo>
                  <a:lnTo>
                    <a:pt x="285" y="0"/>
                  </a:lnTo>
                  <a:lnTo>
                    <a:pt x="281" y="0"/>
                  </a:lnTo>
                  <a:lnTo>
                    <a:pt x="277" y="1"/>
                  </a:lnTo>
                  <a:lnTo>
                    <a:pt x="275" y="3"/>
                  </a:lnTo>
                  <a:close/>
                  <a:moveTo>
                    <a:pt x="282" y="38"/>
                  </a:moveTo>
                  <a:lnTo>
                    <a:pt x="288" y="39"/>
                  </a:lnTo>
                  <a:lnTo>
                    <a:pt x="297" y="41"/>
                  </a:lnTo>
                  <a:lnTo>
                    <a:pt x="310" y="47"/>
                  </a:lnTo>
                  <a:lnTo>
                    <a:pt x="326" y="51"/>
                  </a:lnTo>
                  <a:lnTo>
                    <a:pt x="345" y="57"/>
                  </a:lnTo>
                  <a:lnTo>
                    <a:pt x="367" y="63"/>
                  </a:lnTo>
                  <a:lnTo>
                    <a:pt x="389" y="70"/>
                  </a:lnTo>
                  <a:lnTo>
                    <a:pt x="412" y="78"/>
                  </a:lnTo>
                  <a:lnTo>
                    <a:pt x="435" y="84"/>
                  </a:lnTo>
                  <a:lnTo>
                    <a:pt x="459" y="92"/>
                  </a:lnTo>
                  <a:lnTo>
                    <a:pt x="481" y="98"/>
                  </a:lnTo>
                  <a:lnTo>
                    <a:pt x="500" y="105"/>
                  </a:lnTo>
                  <a:lnTo>
                    <a:pt x="518" y="110"/>
                  </a:lnTo>
                  <a:lnTo>
                    <a:pt x="532" y="115"/>
                  </a:lnTo>
                  <a:lnTo>
                    <a:pt x="544" y="118"/>
                  </a:lnTo>
                  <a:lnTo>
                    <a:pt x="550" y="120"/>
                  </a:lnTo>
                  <a:lnTo>
                    <a:pt x="550" y="135"/>
                  </a:lnTo>
                  <a:lnTo>
                    <a:pt x="550" y="152"/>
                  </a:lnTo>
                  <a:lnTo>
                    <a:pt x="550" y="170"/>
                  </a:lnTo>
                  <a:lnTo>
                    <a:pt x="550" y="183"/>
                  </a:lnTo>
                  <a:lnTo>
                    <a:pt x="538" y="189"/>
                  </a:lnTo>
                  <a:lnTo>
                    <a:pt x="515" y="198"/>
                  </a:lnTo>
                  <a:lnTo>
                    <a:pt x="487" y="211"/>
                  </a:lnTo>
                  <a:lnTo>
                    <a:pt x="456" y="225"/>
                  </a:lnTo>
                  <a:lnTo>
                    <a:pt x="425" y="238"/>
                  </a:lnTo>
                  <a:lnTo>
                    <a:pt x="398" y="250"/>
                  </a:lnTo>
                  <a:lnTo>
                    <a:pt x="378" y="259"/>
                  </a:lnTo>
                  <a:lnTo>
                    <a:pt x="368" y="264"/>
                  </a:lnTo>
                  <a:lnTo>
                    <a:pt x="363" y="263"/>
                  </a:lnTo>
                  <a:lnTo>
                    <a:pt x="351" y="260"/>
                  </a:lnTo>
                  <a:lnTo>
                    <a:pt x="335" y="256"/>
                  </a:lnTo>
                  <a:lnTo>
                    <a:pt x="315" y="251"/>
                  </a:lnTo>
                  <a:lnTo>
                    <a:pt x="291" y="245"/>
                  </a:lnTo>
                  <a:lnTo>
                    <a:pt x="264" y="238"/>
                  </a:lnTo>
                  <a:lnTo>
                    <a:pt x="237" y="231"/>
                  </a:lnTo>
                  <a:lnTo>
                    <a:pt x="207" y="224"/>
                  </a:lnTo>
                  <a:lnTo>
                    <a:pt x="177" y="216"/>
                  </a:lnTo>
                  <a:lnTo>
                    <a:pt x="149" y="209"/>
                  </a:lnTo>
                  <a:lnTo>
                    <a:pt x="122" y="202"/>
                  </a:lnTo>
                  <a:lnTo>
                    <a:pt x="97" y="196"/>
                  </a:lnTo>
                  <a:lnTo>
                    <a:pt x="75" y="190"/>
                  </a:lnTo>
                  <a:lnTo>
                    <a:pt x="57" y="187"/>
                  </a:lnTo>
                  <a:lnTo>
                    <a:pt x="44" y="183"/>
                  </a:lnTo>
                  <a:lnTo>
                    <a:pt x="36" y="181"/>
                  </a:lnTo>
                  <a:lnTo>
                    <a:pt x="36" y="171"/>
                  </a:lnTo>
                  <a:lnTo>
                    <a:pt x="36" y="161"/>
                  </a:lnTo>
                  <a:lnTo>
                    <a:pt x="36" y="150"/>
                  </a:lnTo>
                  <a:lnTo>
                    <a:pt x="36" y="141"/>
                  </a:lnTo>
                  <a:lnTo>
                    <a:pt x="43" y="139"/>
                  </a:lnTo>
                  <a:lnTo>
                    <a:pt x="52" y="135"/>
                  </a:lnTo>
                  <a:lnTo>
                    <a:pt x="65" y="128"/>
                  </a:lnTo>
                  <a:lnTo>
                    <a:pt x="82" y="122"/>
                  </a:lnTo>
                  <a:lnTo>
                    <a:pt x="100" y="114"/>
                  </a:lnTo>
                  <a:lnTo>
                    <a:pt x="120" y="106"/>
                  </a:lnTo>
                  <a:lnTo>
                    <a:pt x="141" y="97"/>
                  </a:lnTo>
                  <a:lnTo>
                    <a:pt x="163" y="88"/>
                  </a:lnTo>
                  <a:lnTo>
                    <a:pt x="184" y="79"/>
                  </a:lnTo>
                  <a:lnTo>
                    <a:pt x="205" y="70"/>
                  </a:lnTo>
                  <a:lnTo>
                    <a:pt x="224" y="62"/>
                  </a:lnTo>
                  <a:lnTo>
                    <a:pt x="242" y="54"/>
                  </a:lnTo>
                  <a:lnTo>
                    <a:pt x="258" y="48"/>
                  </a:lnTo>
                  <a:lnTo>
                    <a:pt x="269" y="43"/>
                  </a:lnTo>
                  <a:lnTo>
                    <a:pt x="278" y="39"/>
                  </a:lnTo>
                  <a:lnTo>
                    <a:pt x="28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Freeform 513"/>
            <p:cNvSpPr>
              <a:spLocks/>
            </p:cNvSpPr>
            <p:nvPr/>
          </p:nvSpPr>
          <p:spPr bwMode="auto">
            <a:xfrm>
              <a:off x="3223" y="998"/>
              <a:ext cx="51" cy="137"/>
            </a:xfrm>
            <a:custGeom>
              <a:avLst/>
              <a:gdLst>
                <a:gd name="T0" fmla="*/ 0 w 155"/>
                <a:gd name="T1" fmla="*/ 0 h 409"/>
                <a:gd name="T2" fmla="*/ 0 w 155"/>
                <a:gd name="T3" fmla="*/ 0 h 409"/>
                <a:gd name="T4" fmla="*/ 0 w 155"/>
                <a:gd name="T5" fmla="*/ 0 h 409"/>
                <a:gd name="T6" fmla="*/ 0 w 155"/>
                <a:gd name="T7" fmla="*/ 0 h 409"/>
                <a:gd name="T8" fmla="*/ 0 w 155"/>
                <a:gd name="T9" fmla="*/ 0 h 409"/>
                <a:gd name="T10" fmla="*/ 0 w 155"/>
                <a:gd name="T11" fmla="*/ 0 h 409"/>
                <a:gd name="T12" fmla="*/ 0 w 155"/>
                <a:gd name="T13" fmla="*/ 0 h 409"/>
                <a:gd name="T14" fmla="*/ 0 w 155"/>
                <a:gd name="T15" fmla="*/ 0 h 409"/>
                <a:gd name="T16" fmla="*/ 0 w 155"/>
                <a:gd name="T17" fmla="*/ 0 h 409"/>
                <a:gd name="T18" fmla="*/ 0 w 155"/>
                <a:gd name="T19" fmla="*/ 0 h 409"/>
                <a:gd name="T20" fmla="*/ 0 w 155"/>
                <a:gd name="T21" fmla="*/ 0 h 409"/>
                <a:gd name="T22" fmla="*/ 0 w 155"/>
                <a:gd name="T23" fmla="*/ 0 h 409"/>
                <a:gd name="T24" fmla="*/ 0 w 155"/>
                <a:gd name="T25" fmla="*/ 0 h 409"/>
                <a:gd name="T26" fmla="*/ 0 w 155"/>
                <a:gd name="T27" fmla="*/ 0 h 409"/>
                <a:gd name="T28" fmla="*/ 0 w 155"/>
                <a:gd name="T29" fmla="*/ 0 h 409"/>
                <a:gd name="T30" fmla="*/ 0 w 155"/>
                <a:gd name="T31" fmla="*/ 0 h 409"/>
                <a:gd name="T32" fmla="*/ 0 w 155"/>
                <a:gd name="T33" fmla="*/ 0 h 409"/>
                <a:gd name="T34" fmla="*/ 0 w 155"/>
                <a:gd name="T35" fmla="*/ 0 h 409"/>
                <a:gd name="T36" fmla="*/ 0 w 155"/>
                <a:gd name="T37" fmla="*/ 0 h 409"/>
                <a:gd name="T38" fmla="*/ 0 w 155"/>
                <a:gd name="T39" fmla="*/ 0 h 409"/>
                <a:gd name="T40" fmla="*/ 0 w 155"/>
                <a:gd name="T41" fmla="*/ 0 h 409"/>
                <a:gd name="T42" fmla="*/ 0 w 155"/>
                <a:gd name="T43" fmla="*/ 0 h 409"/>
                <a:gd name="T44" fmla="*/ 0 w 155"/>
                <a:gd name="T45" fmla="*/ 0 h 409"/>
                <a:gd name="T46" fmla="*/ 0 w 155"/>
                <a:gd name="T47" fmla="*/ 0 h 409"/>
                <a:gd name="T48" fmla="*/ 0 w 155"/>
                <a:gd name="T49" fmla="*/ 0 h 409"/>
                <a:gd name="T50" fmla="*/ 0 w 155"/>
                <a:gd name="T51" fmla="*/ 0 h 409"/>
                <a:gd name="T52" fmla="*/ 0 w 155"/>
                <a:gd name="T53" fmla="*/ 0 h 409"/>
                <a:gd name="T54" fmla="*/ 0 w 155"/>
                <a:gd name="T55" fmla="*/ 0 h 409"/>
                <a:gd name="T56" fmla="*/ 0 w 155"/>
                <a:gd name="T57" fmla="*/ 0 h 409"/>
                <a:gd name="T58" fmla="*/ 0 w 155"/>
                <a:gd name="T59" fmla="*/ 0 h 409"/>
                <a:gd name="T60" fmla="*/ 0 w 155"/>
                <a:gd name="T61" fmla="*/ 0 h 409"/>
                <a:gd name="T62" fmla="*/ 0 w 155"/>
                <a:gd name="T63" fmla="*/ 0 h 409"/>
                <a:gd name="T64" fmla="*/ 0 w 155"/>
                <a:gd name="T65" fmla="*/ 0 h 409"/>
                <a:gd name="T66" fmla="*/ 0 w 155"/>
                <a:gd name="T67" fmla="*/ 0 h 4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5"/>
                <a:gd name="T103" fmla="*/ 0 h 409"/>
                <a:gd name="T104" fmla="*/ 155 w 155"/>
                <a:gd name="T105" fmla="*/ 409 h 40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5" h="409">
                  <a:moveTo>
                    <a:pt x="0" y="35"/>
                  </a:moveTo>
                  <a:lnTo>
                    <a:pt x="4" y="36"/>
                  </a:lnTo>
                  <a:lnTo>
                    <a:pt x="16" y="40"/>
                  </a:lnTo>
                  <a:lnTo>
                    <a:pt x="32" y="45"/>
                  </a:lnTo>
                  <a:lnTo>
                    <a:pt x="53" y="52"/>
                  </a:lnTo>
                  <a:lnTo>
                    <a:pt x="74" y="60"/>
                  </a:lnTo>
                  <a:lnTo>
                    <a:pt x="93" y="66"/>
                  </a:lnTo>
                  <a:lnTo>
                    <a:pt x="109" y="71"/>
                  </a:lnTo>
                  <a:lnTo>
                    <a:pt x="121" y="75"/>
                  </a:lnTo>
                  <a:lnTo>
                    <a:pt x="121" y="122"/>
                  </a:lnTo>
                  <a:lnTo>
                    <a:pt x="121" y="205"/>
                  </a:lnTo>
                  <a:lnTo>
                    <a:pt x="121" y="288"/>
                  </a:lnTo>
                  <a:lnTo>
                    <a:pt x="121" y="334"/>
                  </a:lnTo>
                  <a:lnTo>
                    <a:pt x="109" y="338"/>
                  </a:lnTo>
                  <a:lnTo>
                    <a:pt x="93" y="343"/>
                  </a:lnTo>
                  <a:lnTo>
                    <a:pt x="74" y="350"/>
                  </a:lnTo>
                  <a:lnTo>
                    <a:pt x="53" y="358"/>
                  </a:lnTo>
                  <a:lnTo>
                    <a:pt x="32" y="364"/>
                  </a:lnTo>
                  <a:lnTo>
                    <a:pt x="16" y="369"/>
                  </a:lnTo>
                  <a:lnTo>
                    <a:pt x="4" y="373"/>
                  </a:lnTo>
                  <a:lnTo>
                    <a:pt x="0" y="374"/>
                  </a:lnTo>
                  <a:lnTo>
                    <a:pt x="12" y="409"/>
                  </a:lnTo>
                  <a:lnTo>
                    <a:pt x="144" y="365"/>
                  </a:lnTo>
                  <a:lnTo>
                    <a:pt x="149" y="363"/>
                  </a:lnTo>
                  <a:lnTo>
                    <a:pt x="153" y="358"/>
                  </a:lnTo>
                  <a:lnTo>
                    <a:pt x="154" y="352"/>
                  </a:lnTo>
                  <a:lnTo>
                    <a:pt x="155" y="347"/>
                  </a:lnTo>
                  <a:lnTo>
                    <a:pt x="155" y="62"/>
                  </a:lnTo>
                  <a:lnTo>
                    <a:pt x="154" y="57"/>
                  </a:lnTo>
                  <a:lnTo>
                    <a:pt x="153" y="51"/>
                  </a:lnTo>
                  <a:lnTo>
                    <a:pt x="149" y="47"/>
                  </a:lnTo>
                  <a:lnTo>
                    <a:pt x="144" y="44"/>
                  </a:lnTo>
                  <a:lnTo>
                    <a:pt x="12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Freeform 51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Freeform 515"/>
            <p:cNvSpPr>
              <a:spLocks noEditPoints="1"/>
            </p:cNvSpPr>
            <p:nvPr/>
          </p:nvSpPr>
          <p:spPr bwMode="auto">
            <a:xfrm>
              <a:off x="3035" y="976"/>
              <a:ext cx="195" cy="188"/>
            </a:xfrm>
            <a:custGeom>
              <a:avLst/>
              <a:gdLst>
                <a:gd name="T0" fmla="*/ 0 w 585"/>
                <a:gd name="T1" fmla="*/ 0 h 563"/>
                <a:gd name="T2" fmla="*/ 0 w 585"/>
                <a:gd name="T3" fmla="*/ 0 h 563"/>
                <a:gd name="T4" fmla="*/ 0 w 585"/>
                <a:gd name="T5" fmla="*/ 0 h 563"/>
                <a:gd name="T6" fmla="*/ 0 w 585"/>
                <a:gd name="T7" fmla="*/ 0 h 563"/>
                <a:gd name="T8" fmla="*/ 0 w 585"/>
                <a:gd name="T9" fmla="*/ 0 h 563"/>
                <a:gd name="T10" fmla="*/ 0 w 585"/>
                <a:gd name="T11" fmla="*/ 0 h 563"/>
                <a:gd name="T12" fmla="*/ 0 w 585"/>
                <a:gd name="T13" fmla="*/ 0 h 563"/>
                <a:gd name="T14" fmla="*/ 0 w 585"/>
                <a:gd name="T15" fmla="*/ 0 h 563"/>
                <a:gd name="T16" fmla="*/ 0 w 585"/>
                <a:gd name="T17" fmla="*/ 0 h 563"/>
                <a:gd name="T18" fmla="*/ 0 w 585"/>
                <a:gd name="T19" fmla="*/ 0 h 563"/>
                <a:gd name="T20" fmla="*/ 0 w 585"/>
                <a:gd name="T21" fmla="*/ 0 h 563"/>
                <a:gd name="T22" fmla="*/ 0 w 585"/>
                <a:gd name="T23" fmla="*/ 0 h 563"/>
                <a:gd name="T24" fmla="*/ 0 w 585"/>
                <a:gd name="T25" fmla="*/ 0 h 563"/>
                <a:gd name="T26" fmla="*/ 0 w 585"/>
                <a:gd name="T27" fmla="*/ 0 h 563"/>
                <a:gd name="T28" fmla="*/ 0 w 585"/>
                <a:gd name="T29" fmla="*/ 0 h 563"/>
                <a:gd name="T30" fmla="*/ 0 w 585"/>
                <a:gd name="T31" fmla="*/ 0 h 563"/>
                <a:gd name="T32" fmla="*/ 0 w 585"/>
                <a:gd name="T33" fmla="*/ 0 h 563"/>
                <a:gd name="T34" fmla="*/ 0 w 585"/>
                <a:gd name="T35" fmla="*/ 0 h 563"/>
                <a:gd name="T36" fmla="*/ 0 w 585"/>
                <a:gd name="T37" fmla="*/ 0 h 563"/>
                <a:gd name="T38" fmla="*/ 0 w 585"/>
                <a:gd name="T39" fmla="*/ 0 h 563"/>
                <a:gd name="T40" fmla="*/ 0 w 585"/>
                <a:gd name="T41" fmla="*/ 0 h 563"/>
                <a:gd name="T42" fmla="*/ 0 w 585"/>
                <a:gd name="T43" fmla="*/ 0 h 563"/>
                <a:gd name="T44" fmla="*/ 0 w 585"/>
                <a:gd name="T45" fmla="*/ 0 h 563"/>
                <a:gd name="T46" fmla="*/ 0 w 585"/>
                <a:gd name="T47" fmla="*/ 0 h 563"/>
                <a:gd name="T48" fmla="*/ 0 w 585"/>
                <a:gd name="T49" fmla="*/ 0 h 563"/>
                <a:gd name="T50" fmla="*/ 0 w 585"/>
                <a:gd name="T51" fmla="*/ 0 h 563"/>
                <a:gd name="T52" fmla="*/ 0 w 585"/>
                <a:gd name="T53" fmla="*/ 0 h 563"/>
                <a:gd name="T54" fmla="*/ 0 w 585"/>
                <a:gd name="T55" fmla="*/ 0 h 563"/>
                <a:gd name="T56" fmla="*/ 0 w 585"/>
                <a:gd name="T57" fmla="*/ 0 h 563"/>
                <a:gd name="T58" fmla="*/ 0 w 585"/>
                <a:gd name="T59" fmla="*/ 0 h 563"/>
                <a:gd name="T60" fmla="*/ 0 w 585"/>
                <a:gd name="T61" fmla="*/ 0 h 563"/>
                <a:gd name="T62" fmla="*/ 0 w 585"/>
                <a:gd name="T63" fmla="*/ 0 h 563"/>
                <a:gd name="T64" fmla="*/ 0 w 585"/>
                <a:gd name="T65" fmla="*/ 0 h 563"/>
                <a:gd name="T66" fmla="*/ 0 w 585"/>
                <a:gd name="T67" fmla="*/ 0 h 563"/>
                <a:gd name="T68" fmla="*/ 0 w 585"/>
                <a:gd name="T69" fmla="*/ 0 h 563"/>
                <a:gd name="T70" fmla="*/ 0 w 585"/>
                <a:gd name="T71" fmla="*/ 0 h 563"/>
                <a:gd name="T72" fmla="*/ 0 w 585"/>
                <a:gd name="T73" fmla="*/ 0 h 563"/>
                <a:gd name="T74" fmla="*/ 0 w 585"/>
                <a:gd name="T75" fmla="*/ 0 h 563"/>
                <a:gd name="T76" fmla="*/ 0 w 585"/>
                <a:gd name="T77" fmla="*/ 0 h 563"/>
                <a:gd name="T78" fmla="*/ 0 w 585"/>
                <a:gd name="T79" fmla="*/ 0 h 563"/>
                <a:gd name="T80" fmla="*/ 0 w 585"/>
                <a:gd name="T81" fmla="*/ 0 h 563"/>
                <a:gd name="T82" fmla="*/ 0 w 585"/>
                <a:gd name="T83" fmla="*/ 0 h 563"/>
                <a:gd name="T84" fmla="*/ 0 w 585"/>
                <a:gd name="T85" fmla="*/ 0 h 563"/>
                <a:gd name="T86" fmla="*/ 0 w 585"/>
                <a:gd name="T87" fmla="*/ 0 h 5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5"/>
                <a:gd name="T133" fmla="*/ 0 h 563"/>
                <a:gd name="T134" fmla="*/ 585 w 585"/>
                <a:gd name="T135" fmla="*/ 563 h 5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5" h="563">
                  <a:moveTo>
                    <a:pt x="434" y="0"/>
                  </a:moveTo>
                  <a:lnTo>
                    <a:pt x="16" y="44"/>
                  </a:lnTo>
                  <a:lnTo>
                    <a:pt x="9" y="45"/>
                  </a:lnTo>
                  <a:lnTo>
                    <a:pt x="4" y="49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0" y="479"/>
                  </a:lnTo>
                  <a:lnTo>
                    <a:pt x="1" y="486"/>
                  </a:lnTo>
                  <a:lnTo>
                    <a:pt x="4" y="491"/>
                  </a:lnTo>
                  <a:lnTo>
                    <a:pt x="9" y="495"/>
                  </a:lnTo>
                  <a:lnTo>
                    <a:pt x="16" y="497"/>
                  </a:lnTo>
                  <a:lnTo>
                    <a:pt x="433" y="563"/>
                  </a:lnTo>
                  <a:lnTo>
                    <a:pt x="435" y="563"/>
                  </a:lnTo>
                  <a:lnTo>
                    <a:pt x="438" y="563"/>
                  </a:lnTo>
                  <a:lnTo>
                    <a:pt x="439" y="563"/>
                  </a:lnTo>
                  <a:lnTo>
                    <a:pt x="442" y="563"/>
                  </a:lnTo>
                  <a:lnTo>
                    <a:pt x="574" y="519"/>
                  </a:lnTo>
                  <a:lnTo>
                    <a:pt x="579" y="517"/>
                  </a:lnTo>
                  <a:lnTo>
                    <a:pt x="583" y="512"/>
                  </a:lnTo>
                  <a:lnTo>
                    <a:pt x="584" y="506"/>
                  </a:lnTo>
                  <a:lnTo>
                    <a:pt x="585" y="501"/>
                  </a:lnTo>
                  <a:lnTo>
                    <a:pt x="585" y="62"/>
                  </a:lnTo>
                  <a:lnTo>
                    <a:pt x="584" y="57"/>
                  </a:lnTo>
                  <a:lnTo>
                    <a:pt x="583" y="50"/>
                  </a:lnTo>
                  <a:lnTo>
                    <a:pt x="579" y="47"/>
                  </a:lnTo>
                  <a:lnTo>
                    <a:pt x="574" y="44"/>
                  </a:lnTo>
                  <a:lnTo>
                    <a:pt x="442" y="0"/>
                  </a:lnTo>
                  <a:lnTo>
                    <a:pt x="440" y="0"/>
                  </a:lnTo>
                  <a:lnTo>
                    <a:pt x="438" y="0"/>
                  </a:lnTo>
                  <a:lnTo>
                    <a:pt x="436" y="0"/>
                  </a:lnTo>
                  <a:lnTo>
                    <a:pt x="434" y="0"/>
                  </a:lnTo>
                  <a:close/>
                  <a:moveTo>
                    <a:pt x="434" y="36"/>
                  </a:moveTo>
                  <a:lnTo>
                    <a:pt x="440" y="38"/>
                  </a:lnTo>
                  <a:lnTo>
                    <a:pt x="452" y="41"/>
                  </a:lnTo>
                  <a:lnTo>
                    <a:pt x="469" y="48"/>
                  </a:lnTo>
                  <a:lnTo>
                    <a:pt x="487" y="53"/>
                  </a:lnTo>
                  <a:lnTo>
                    <a:pt x="506" y="61"/>
                  </a:lnTo>
                  <a:lnTo>
                    <a:pt x="525" y="66"/>
                  </a:lnTo>
                  <a:lnTo>
                    <a:pt x="540" y="71"/>
                  </a:lnTo>
                  <a:lnTo>
                    <a:pt x="550" y="75"/>
                  </a:lnTo>
                  <a:lnTo>
                    <a:pt x="550" y="146"/>
                  </a:lnTo>
                  <a:lnTo>
                    <a:pt x="550" y="281"/>
                  </a:lnTo>
                  <a:lnTo>
                    <a:pt x="550" y="417"/>
                  </a:lnTo>
                  <a:lnTo>
                    <a:pt x="550" y="488"/>
                  </a:lnTo>
                  <a:lnTo>
                    <a:pt x="540" y="492"/>
                  </a:lnTo>
                  <a:lnTo>
                    <a:pt x="525" y="497"/>
                  </a:lnTo>
                  <a:lnTo>
                    <a:pt x="508" y="504"/>
                  </a:lnTo>
                  <a:lnTo>
                    <a:pt x="488" y="509"/>
                  </a:lnTo>
                  <a:lnTo>
                    <a:pt x="469" y="515"/>
                  </a:lnTo>
                  <a:lnTo>
                    <a:pt x="452" y="521"/>
                  </a:lnTo>
                  <a:lnTo>
                    <a:pt x="440" y="525"/>
                  </a:lnTo>
                  <a:lnTo>
                    <a:pt x="434" y="527"/>
                  </a:lnTo>
                  <a:lnTo>
                    <a:pt x="429" y="526"/>
                  </a:lnTo>
                  <a:lnTo>
                    <a:pt x="416" y="525"/>
                  </a:lnTo>
                  <a:lnTo>
                    <a:pt x="396" y="521"/>
                  </a:lnTo>
                  <a:lnTo>
                    <a:pt x="372" y="517"/>
                  </a:lnTo>
                  <a:lnTo>
                    <a:pt x="343" y="513"/>
                  </a:lnTo>
                  <a:lnTo>
                    <a:pt x="312" y="508"/>
                  </a:lnTo>
                  <a:lnTo>
                    <a:pt x="277" y="503"/>
                  </a:lnTo>
                  <a:lnTo>
                    <a:pt x="242" y="497"/>
                  </a:lnTo>
                  <a:lnTo>
                    <a:pt x="207" y="491"/>
                  </a:lnTo>
                  <a:lnTo>
                    <a:pt x="172" y="486"/>
                  </a:lnTo>
                  <a:lnTo>
                    <a:pt x="139" y="480"/>
                  </a:lnTo>
                  <a:lnTo>
                    <a:pt x="109" y="477"/>
                  </a:lnTo>
                  <a:lnTo>
                    <a:pt x="83" y="471"/>
                  </a:lnTo>
                  <a:lnTo>
                    <a:pt x="61" y="469"/>
                  </a:lnTo>
                  <a:lnTo>
                    <a:pt x="45" y="466"/>
                  </a:lnTo>
                  <a:lnTo>
                    <a:pt x="36" y="465"/>
                  </a:lnTo>
                  <a:lnTo>
                    <a:pt x="36" y="396"/>
                  </a:lnTo>
                  <a:lnTo>
                    <a:pt x="36" y="271"/>
                  </a:lnTo>
                  <a:lnTo>
                    <a:pt x="36" y="146"/>
                  </a:lnTo>
                  <a:lnTo>
                    <a:pt x="36" y="78"/>
                  </a:lnTo>
                  <a:lnTo>
                    <a:pt x="45" y="76"/>
                  </a:lnTo>
                  <a:lnTo>
                    <a:pt x="61" y="75"/>
                  </a:lnTo>
                  <a:lnTo>
                    <a:pt x="83" y="73"/>
                  </a:lnTo>
                  <a:lnTo>
                    <a:pt x="109" y="70"/>
                  </a:lnTo>
                  <a:lnTo>
                    <a:pt x="140" y="67"/>
                  </a:lnTo>
                  <a:lnTo>
                    <a:pt x="172" y="63"/>
                  </a:lnTo>
                  <a:lnTo>
                    <a:pt x="207" y="60"/>
                  </a:lnTo>
                  <a:lnTo>
                    <a:pt x="243" y="56"/>
                  </a:lnTo>
                  <a:lnTo>
                    <a:pt x="278" y="52"/>
                  </a:lnTo>
                  <a:lnTo>
                    <a:pt x="312" y="49"/>
                  </a:lnTo>
                  <a:lnTo>
                    <a:pt x="344" y="45"/>
                  </a:lnTo>
                  <a:lnTo>
                    <a:pt x="373" y="43"/>
                  </a:lnTo>
                  <a:lnTo>
                    <a:pt x="396" y="40"/>
                  </a:lnTo>
                  <a:lnTo>
                    <a:pt x="416" y="38"/>
                  </a:lnTo>
                  <a:lnTo>
                    <a:pt x="429" y="36"/>
                  </a:lnTo>
                  <a:lnTo>
                    <a:pt x="43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516"/>
            <p:cNvSpPr>
              <a:spLocks noChangeArrowheads="1"/>
            </p:cNvSpPr>
            <p:nvPr/>
          </p:nvSpPr>
          <p:spPr bwMode="auto">
            <a:xfrm>
              <a:off x="3178" y="982"/>
              <a:ext cx="6" cy="1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buClr>
                  <a:schemeClr val="tx2"/>
                </a:buClr>
                <a:buFont typeface="Webdings" pitchFamily="18" charset="2"/>
                <a:buNone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207" name="Freeform 517"/>
            <p:cNvSpPr>
              <a:spLocks/>
            </p:cNvSpPr>
            <p:nvPr/>
          </p:nvSpPr>
          <p:spPr bwMode="auto">
            <a:xfrm>
              <a:off x="3056" y="1005"/>
              <a:ext cx="103" cy="129"/>
            </a:xfrm>
            <a:custGeom>
              <a:avLst/>
              <a:gdLst>
                <a:gd name="T0" fmla="*/ 0 w 308"/>
                <a:gd name="T1" fmla="*/ 0 h 388"/>
                <a:gd name="T2" fmla="*/ 0 w 308"/>
                <a:gd name="T3" fmla="*/ 0 h 388"/>
                <a:gd name="T4" fmla="*/ 0 w 308"/>
                <a:gd name="T5" fmla="*/ 0 h 388"/>
                <a:gd name="T6" fmla="*/ 0 w 308"/>
                <a:gd name="T7" fmla="*/ 0 h 388"/>
                <a:gd name="T8" fmla="*/ 0 w 308"/>
                <a:gd name="T9" fmla="*/ 0 h 388"/>
                <a:gd name="T10" fmla="*/ 0 w 308"/>
                <a:gd name="T11" fmla="*/ 0 h 388"/>
                <a:gd name="T12" fmla="*/ 0 w 308"/>
                <a:gd name="T13" fmla="*/ 0 h 388"/>
                <a:gd name="T14" fmla="*/ 0 w 308"/>
                <a:gd name="T15" fmla="*/ 0 h 388"/>
                <a:gd name="T16" fmla="*/ 0 w 308"/>
                <a:gd name="T17" fmla="*/ 0 h 388"/>
                <a:gd name="T18" fmla="*/ 0 w 308"/>
                <a:gd name="T19" fmla="*/ 0 h 388"/>
                <a:gd name="T20" fmla="*/ 0 w 308"/>
                <a:gd name="T21" fmla="*/ 0 h 388"/>
                <a:gd name="T22" fmla="*/ 0 w 308"/>
                <a:gd name="T23" fmla="*/ 0 h 388"/>
                <a:gd name="T24" fmla="*/ 0 w 308"/>
                <a:gd name="T25" fmla="*/ 0 h 388"/>
                <a:gd name="T26" fmla="*/ 0 w 308"/>
                <a:gd name="T27" fmla="*/ 0 h 388"/>
                <a:gd name="T28" fmla="*/ 0 w 308"/>
                <a:gd name="T29" fmla="*/ 0 h 388"/>
                <a:gd name="T30" fmla="*/ 0 w 308"/>
                <a:gd name="T31" fmla="*/ 0 h 388"/>
                <a:gd name="T32" fmla="*/ 0 w 308"/>
                <a:gd name="T33" fmla="*/ 0 h 388"/>
                <a:gd name="T34" fmla="*/ 0 w 308"/>
                <a:gd name="T35" fmla="*/ 0 h 388"/>
                <a:gd name="T36" fmla="*/ 0 w 308"/>
                <a:gd name="T37" fmla="*/ 0 h 388"/>
                <a:gd name="T38" fmla="*/ 0 w 308"/>
                <a:gd name="T39" fmla="*/ 0 h 388"/>
                <a:gd name="T40" fmla="*/ 0 w 308"/>
                <a:gd name="T41" fmla="*/ 0 h 3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8"/>
                <a:gd name="T64" fmla="*/ 0 h 388"/>
                <a:gd name="T65" fmla="*/ 308 w 308"/>
                <a:gd name="T66" fmla="*/ 388 h 3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8" h="388">
                  <a:moveTo>
                    <a:pt x="308" y="361"/>
                  </a:moveTo>
                  <a:lnTo>
                    <a:pt x="308" y="20"/>
                  </a:lnTo>
                  <a:lnTo>
                    <a:pt x="304" y="8"/>
                  </a:lnTo>
                  <a:lnTo>
                    <a:pt x="297" y="2"/>
                  </a:lnTo>
                  <a:lnTo>
                    <a:pt x="290" y="0"/>
                  </a:lnTo>
                  <a:lnTo>
                    <a:pt x="286" y="0"/>
                  </a:lnTo>
                  <a:lnTo>
                    <a:pt x="10" y="20"/>
                  </a:lnTo>
                  <a:lnTo>
                    <a:pt x="5" y="22"/>
                  </a:lnTo>
                  <a:lnTo>
                    <a:pt x="1" y="28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6"/>
                  </a:lnTo>
                  <a:lnTo>
                    <a:pt x="0" y="339"/>
                  </a:lnTo>
                  <a:lnTo>
                    <a:pt x="1" y="344"/>
                  </a:lnTo>
                  <a:lnTo>
                    <a:pt x="5" y="349"/>
                  </a:lnTo>
                  <a:lnTo>
                    <a:pt x="12" y="353"/>
                  </a:lnTo>
                  <a:lnTo>
                    <a:pt x="281" y="388"/>
                  </a:lnTo>
                  <a:lnTo>
                    <a:pt x="285" y="388"/>
                  </a:lnTo>
                  <a:lnTo>
                    <a:pt x="294" y="384"/>
                  </a:lnTo>
                  <a:lnTo>
                    <a:pt x="303" y="376"/>
                  </a:lnTo>
                  <a:lnTo>
                    <a:pt x="308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Freeform 518"/>
            <p:cNvSpPr>
              <a:spLocks/>
            </p:cNvSpPr>
            <p:nvPr/>
          </p:nvSpPr>
          <p:spPr bwMode="auto">
            <a:xfrm>
              <a:off x="3066" y="1015"/>
              <a:ext cx="91" cy="117"/>
            </a:xfrm>
            <a:custGeom>
              <a:avLst/>
              <a:gdLst>
                <a:gd name="T0" fmla="*/ 0 w 275"/>
                <a:gd name="T1" fmla="*/ 0 h 351"/>
                <a:gd name="T2" fmla="*/ 0 w 275"/>
                <a:gd name="T3" fmla="*/ 0 h 351"/>
                <a:gd name="T4" fmla="*/ 0 w 275"/>
                <a:gd name="T5" fmla="*/ 0 h 351"/>
                <a:gd name="T6" fmla="*/ 0 w 275"/>
                <a:gd name="T7" fmla="*/ 0 h 351"/>
                <a:gd name="T8" fmla="*/ 0 w 275"/>
                <a:gd name="T9" fmla="*/ 0 h 351"/>
                <a:gd name="T10" fmla="*/ 0 w 275"/>
                <a:gd name="T11" fmla="*/ 0 h 351"/>
                <a:gd name="T12" fmla="*/ 0 w 275"/>
                <a:gd name="T13" fmla="*/ 0 h 351"/>
                <a:gd name="T14" fmla="*/ 0 w 275"/>
                <a:gd name="T15" fmla="*/ 0 h 351"/>
                <a:gd name="T16" fmla="*/ 0 w 275"/>
                <a:gd name="T17" fmla="*/ 0 h 351"/>
                <a:gd name="T18" fmla="*/ 0 w 275"/>
                <a:gd name="T19" fmla="*/ 0 h 351"/>
                <a:gd name="T20" fmla="*/ 0 w 275"/>
                <a:gd name="T21" fmla="*/ 0 h 351"/>
                <a:gd name="T22" fmla="*/ 0 w 275"/>
                <a:gd name="T23" fmla="*/ 0 h 351"/>
                <a:gd name="T24" fmla="*/ 0 w 275"/>
                <a:gd name="T25" fmla="*/ 0 h 351"/>
                <a:gd name="T26" fmla="*/ 0 w 275"/>
                <a:gd name="T27" fmla="*/ 0 h 351"/>
                <a:gd name="T28" fmla="*/ 0 w 275"/>
                <a:gd name="T29" fmla="*/ 0 h 351"/>
                <a:gd name="T30" fmla="*/ 0 w 275"/>
                <a:gd name="T31" fmla="*/ 0 h 351"/>
                <a:gd name="T32" fmla="*/ 0 w 275"/>
                <a:gd name="T33" fmla="*/ 0 h 351"/>
                <a:gd name="T34" fmla="*/ 0 w 275"/>
                <a:gd name="T35" fmla="*/ 0 h 351"/>
                <a:gd name="T36" fmla="*/ 0 w 275"/>
                <a:gd name="T37" fmla="*/ 0 h 351"/>
                <a:gd name="T38" fmla="*/ 0 w 275"/>
                <a:gd name="T39" fmla="*/ 0 h 351"/>
                <a:gd name="T40" fmla="*/ 0 w 275"/>
                <a:gd name="T41" fmla="*/ 0 h 3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51"/>
                <a:gd name="T65" fmla="*/ 275 w 275"/>
                <a:gd name="T66" fmla="*/ 351 h 3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51">
                  <a:moveTo>
                    <a:pt x="275" y="328"/>
                  </a:moveTo>
                  <a:lnTo>
                    <a:pt x="275" y="18"/>
                  </a:lnTo>
                  <a:lnTo>
                    <a:pt x="272" y="7"/>
                  </a:lnTo>
                  <a:lnTo>
                    <a:pt x="265" y="2"/>
                  </a:lnTo>
                  <a:lnTo>
                    <a:pt x="259" y="0"/>
                  </a:lnTo>
                  <a:lnTo>
                    <a:pt x="256" y="0"/>
                  </a:lnTo>
                  <a:lnTo>
                    <a:pt x="9" y="18"/>
                  </a:lnTo>
                  <a:lnTo>
                    <a:pt x="4" y="21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5"/>
                  </a:lnTo>
                  <a:lnTo>
                    <a:pt x="0" y="306"/>
                  </a:lnTo>
                  <a:lnTo>
                    <a:pt x="1" y="311"/>
                  </a:lnTo>
                  <a:lnTo>
                    <a:pt x="4" y="315"/>
                  </a:lnTo>
                  <a:lnTo>
                    <a:pt x="10" y="319"/>
                  </a:lnTo>
                  <a:lnTo>
                    <a:pt x="251" y="351"/>
                  </a:lnTo>
                  <a:lnTo>
                    <a:pt x="255" y="351"/>
                  </a:lnTo>
                  <a:lnTo>
                    <a:pt x="263" y="349"/>
                  </a:lnTo>
                  <a:lnTo>
                    <a:pt x="272" y="341"/>
                  </a:lnTo>
                  <a:lnTo>
                    <a:pt x="275" y="328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Freeform 519"/>
            <p:cNvSpPr>
              <a:spLocks noEditPoints="1"/>
            </p:cNvSpPr>
            <p:nvPr/>
          </p:nvSpPr>
          <p:spPr bwMode="auto">
            <a:xfrm>
              <a:off x="3053" y="1002"/>
              <a:ext cx="109" cy="135"/>
            </a:xfrm>
            <a:custGeom>
              <a:avLst/>
              <a:gdLst>
                <a:gd name="T0" fmla="*/ 0 w 326"/>
                <a:gd name="T1" fmla="*/ 0 h 406"/>
                <a:gd name="T2" fmla="*/ 0 w 326"/>
                <a:gd name="T3" fmla="*/ 0 h 406"/>
                <a:gd name="T4" fmla="*/ 0 w 326"/>
                <a:gd name="T5" fmla="*/ 0 h 406"/>
                <a:gd name="T6" fmla="*/ 0 w 326"/>
                <a:gd name="T7" fmla="*/ 0 h 406"/>
                <a:gd name="T8" fmla="*/ 0 w 326"/>
                <a:gd name="T9" fmla="*/ 0 h 406"/>
                <a:gd name="T10" fmla="*/ 0 w 326"/>
                <a:gd name="T11" fmla="*/ 0 h 406"/>
                <a:gd name="T12" fmla="*/ 0 w 326"/>
                <a:gd name="T13" fmla="*/ 0 h 406"/>
                <a:gd name="T14" fmla="*/ 0 w 326"/>
                <a:gd name="T15" fmla="*/ 0 h 406"/>
                <a:gd name="T16" fmla="*/ 0 w 326"/>
                <a:gd name="T17" fmla="*/ 0 h 406"/>
                <a:gd name="T18" fmla="*/ 0 w 326"/>
                <a:gd name="T19" fmla="*/ 0 h 406"/>
                <a:gd name="T20" fmla="*/ 0 w 326"/>
                <a:gd name="T21" fmla="*/ 0 h 406"/>
                <a:gd name="T22" fmla="*/ 0 w 326"/>
                <a:gd name="T23" fmla="*/ 0 h 406"/>
                <a:gd name="T24" fmla="*/ 0 w 326"/>
                <a:gd name="T25" fmla="*/ 0 h 406"/>
                <a:gd name="T26" fmla="*/ 0 w 326"/>
                <a:gd name="T27" fmla="*/ 0 h 406"/>
                <a:gd name="T28" fmla="*/ 0 w 326"/>
                <a:gd name="T29" fmla="*/ 0 h 406"/>
                <a:gd name="T30" fmla="*/ 0 w 326"/>
                <a:gd name="T31" fmla="*/ 0 h 406"/>
                <a:gd name="T32" fmla="*/ 0 w 326"/>
                <a:gd name="T33" fmla="*/ 0 h 406"/>
                <a:gd name="T34" fmla="*/ 0 w 326"/>
                <a:gd name="T35" fmla="*/ 0 h 406"/>
                <a:gd name="T36" fmla="*/ 0 w 326"/>
                <a:gd name="T37" fmla="*/ 0 h 406"/>
                <a:gd name="T38" fmla="*/ 0 w 326"/>
                <a:gd name="T39" fmla="*/ 0 h 406"/>
                <a:gd name="T40" fmla="*/ 0 w 326"/>
                <a:gd name="T41" fmla="*/ 0 h 406"/>
                <a:gd name="T42" fmla="*/ 0 w 326"/>
                <a:gd name="T43" fmla="*/ 0 h 406"/>
                <a:gd name="T44" fmla="*/ 0 w 326"/>
                <a:gd name="T45" fmla="*/ 0 h 406"/>
                <a:gd name="T46" fmla="*/ 0 w 326"/>
                <a:gd name="T47" fmla="*/ 0 h 406"/>
                <a:gd name="T48" fmla="*/ 0 w 326"/>
                <a:gd name="T49" fmla="*/ 0 h 406"/>
                <a:gd name="T50" fmla="*/ 0 w 326"/>
                <a:gd name="T51" fmla="*/ 0 h 406"/>
                <a:gd name="T52" fmla="*/ 0 w 326"/>
                <a:gd name="T53" fmla="*/ 0 h 406"/>
                <a:gd name="T54" fmla="*/ 0 w 326"/>
                <a:gd name="T55" fmla="*/ 0 h 406"/>
                <a:gd name="T56" fmla="*/ 0 w 326"/>
                <a:gd name="T57" fmla="*/ 0 h 406"/>
                <a:gd name="T58" fmla="*/ 0 w 326"/>
                <a:gd name="T59" fmla="*/ 0 h 406"/>
                <a:gd name="T60" fmla="*/ 0 w 326"/>
                <a:gd name="T61" fmla="*/ 0 h 406"/>
                <a:gd name="T62" fmla="*/ 0 w 326"/>
                <a:gd name="T63" fmla="*/ 0 h 406"/>
                <a:gd name="T64" fmla="*/ 0 w 326"/>
                <a:gd name="T65" fmla="*/ 0 h 406"/>
                <a:gd name="T66" fmla="*/ 0 w 326"/>
                <a:gd name="T67" fmla="*/ 0 h 406"/>
                <a:gd name="T68" fmla="*/ 0 w 326"/>
                <a:gd name="T69" fmla="*/ 0 h 406"/>
                <a:gd name="T70" fmla="*/ 0 w 326"/>
                <a:gd name="T71" fmla="*/ 0 h 406"/>
                <a:gd name="T72" fmla="*/ 0 w 326"/>
                <a:gd name="T73" fmla="*/ 0 h 406"/>
                <a:gd name="T74" fmla="*/ 0 w 326"/>
                <a:gd name="T75" fmla="*/ 0 h 406"/>
                <a:gd name="T76" fmla="*/ 0 w 326"/>
                <a:gd name="T77" fmla="*/ 0 h 406"/>
                <a:gd name="T78" fmla="*/ 0 w 326"/>
                <a:gd name="T79" fmla="*/ 0 h 406"/>
                <a:gd name="T80" fmla="*/ 0 w 326"/>
                <a:gd name="T81" fmla="*/ 0 h 406"/>
                <a:gd name="T82" fmla="*/ 0 w 326"/>
                <a:gd name="T83" fmla="*/ 0 h 406"/>
                <a:gd name="T84" fmla="*/ 0 w 326"/>
                <a:gd name="T85" fmla="*/ 0 h 406"/>
                <a:gd name="T86" fmla="*/ 0 w 326"/>
                <a:gd name="T87" fmla="*/ 0 h 406"/>
                <a:gd name="T88" fmla="*/ 0 w 326"/>
                <a:gd name="T89" fmla="*/ 0 h 406"/>
                <a:gd name="T90" fmla="*/ 0 w 326"/>
                <a:gd name="T91" fmla="*/ 0 h 406"/>
                <a:gd name="T92" fmla="*/ 0 w 326"/>
                <a:gd name="T93" fmla="*/ 0 h 406"/>
                <a:gd name="T94" fmla="*/ 0 w 326"/>
                <a:gd name="T95" fmla="*/ 0 h 406"/>
                <a:gd name="T96" fmla="*/ 0 w 326"/>
                <a:gd name="T97" fmla="*/ 0 h 406"/>
                <a:gd name="T98" fmla="*/ 0 w 326"/>
                <a:gd name="T99" fmla="*/ 0 h 406"/>
                <a:gd name="T100" fmla="*/ 0 w 326"/>
                <a:gd name="T101" fmla="*/ 0 h 406"/>
                <a:gd name="T102" fmla="*/ 0 w 326"/>
                <a:gd name="T103" fmla="*/ 0 h 406"/>
                <a:gd name="T104" fmla="*/ 0 w 326"/>
                <a:gd name="T105" fmla="*/ 0 h 406"/>
                <a:gd name="T106" fmla="*/ 0 w 326"/>
                <a:gd name="T107" fmla="*/ 0 h 406"/>
                <a:gd name="T108" fmla="*/ 0 w 326"/>
                <a:gd name="T109" fmla="*/ 0 h 406"/>
                <a:gd name="T110" fmla="*/ 0 w 326"/>
                <a:gd name="T111" fmla="*/ 0 h 406"/>
                <a:gd name="T112" fmla="*/ 0 w 326"/>
                <a:gd name="T113" fmla="*/ 0 h 406"/>
                <a:gd name="T114" fmla="*/ 0 w 326"/>
                <a:gd name="T115" fmla="*/ 0 h 406"/>
                <a:gd name="T116" fmla="*/ 0 w 326"/>
                <a:gd name="T117" fmla="*/ 0 h 406"/>
                <a:gd name="T118" fmla="*/ 0 w 326"/>
                <a:gd name="T119" fmla="*/ 0 h 406"/>
                <a:gd name="T120" fmla="*/ 0 w 326"/>
                <a:gd name="T121" fmla="*/ 0 h 40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6"/>
                <a:gd name="T184" fmla="*/ 0 h 406"/>
                <a:gd name="T185" fmla="*/ 326 w 326"/>
                <a:gd name="T186" fmla="*/ 406 h 40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6" h="406">
                  <a:moveTo>
                    <a:pt x="294" y="0"/>
                  </a:moveTo>
                  <a:lnTo>
                    <a:pt x="291" y="0"/>
                  </a:lnTo>
                  <a:lnTo>
                    <a:pt x="282" y="2"/>
                  </a:lnTo>
                  <a:lnTo>
                    <a:pt x="268" y="2"/>
                  </a:lnTo>
                  <a:lnTo>
                    <a:pt x="251" y="3"/>
                  </a:lnTo>
                  <a:lnTo>
                    <a:pt x="231" y="4"/>
                  </a:lnTo>
                  <a:lnTo>
                    <a:pt x="207" y="7"/>
                  </a:lnTo>
                  <a:lnTo>
                    <a:pt x="181" y="8"/>
                  </a:lnTo>
                  <a:lnTo>
                    <a:pt x="157" y="9"/>
                  </a:lnTo>
                  <a:lnTo>
                    <a:pt x="131" y="12"/>
                  </a:lnTo>
                  <a:lnTo>
                    <a:pt x="105" y="13"/>
                  </a:lnTo>
                  <a:lnTo>
                    <a:pt x="82" y="16"/>
                  </a:lnTo>
                  <a:lnTo>
                    <a:pt x="61" y="17"/>
                  </a:lnTo>
                  <a:lnTo>
                    <a:pt x="44" y="19"/>
                  </a:lnTo>
                  <a:lnTo>
                    <a:pt x="30" y="19"/>
                  </a:lnTo>
                  <a:lnTo>
                    <a:pt x="21" y="20"/>
                  </a:lnTo>
                  <a:lnTo>
                    <a:pt x="18" y="20"/>
                  </a:lnTo>
                  <a:lnTo>
                    <a:pt x="17" y="20"/>
                  </a:lnTo>
                  <a:lnTo>
                    <a:pt x="9" y="24"/>
                  </a:lnTo>
                  <a:lnTo>
                    <a:pt x="4" y="29"/>
                  </a:lnTo>
                  <a:lnTo>
                    <a:pt x="1" y="35"/>
                  </a:lnTo>
                  <a:lnTo>
                    <a:pt x="0" y="41"/>
                  </a:lnTo>
                  <a:lnTo>
                    <a:pt x="0" y="345"/>
                  </a:lnTo>
                  <a:lnTo>
                    <a:pt x="1" y="351"/>
                  </a:lnTo>
                  <a:lnTo>
                    <a:pt x="4" y="359"/>
                  </a:lnTo>
                  <a:lnTo>
                    <a:pt x="9" y="366"/>
                  </a:lnTo>
                  <a:lnTo>
                    <a:pt x="18" y="371"/>
                  </a:lnTo>
                  <a:lnTo>
                    <a:pt x="22" y="371"/>
                  </a:lnTo>
                  <a:lnTo>
                    <a:pt x="30" y="372"/>
                  </a:lnTo>
                  <a:lnTo>
                    <a:pt x="44" y="373"/>
                  </a:lnTo>
                  <a:lnTo>
                    <a:pt x="61" y="376"/>
                  </a:lnTo>
                  <a:lnTo>
                    <a:pt x="82" y="379"/>
                  </a:lnTo>
                  <a:lnTo>
                    <a:pt x="105" y="382"/>
                  </a:lnTo>
                  <a:lnTo>
                    <a:pt x="128" y="385"/>
                  </a:lnTo>
                  <a:lnTo>
                    <a:pt x="154" y="388"/>
                  </a:lnTo>
                  <a:lnTo>
                    <a:pt x="179" y="392"/>
                  </a:lnTo>
                  <a:lnTo>
                    <a:pt x="203" y="394"/>
                  </a:lnTo>
                  <a:lnTo>
                    <a:pt x="227" y="398"/>
                  </a:lnTo>
                  <a:lnTo>
                    <a:pt x="246" y="401"/>
                  </a:lnTo>
                  <a:lnTo>
                    <a:pt x="264" y="403"/>
                  </a:lnTo>
                  <a:lnTo>
                    <a:pt x="277" y="404"/>
                  </a:lnTo>
                  <a:lnTo>
                    <a:pt x="286" y="406"/>
                  </a:lnTo>
                  <a:lnTo>
                    <a:pt x="289" y="406"/>
                  </a:lnTo>
                  <a:lnTo>
                    <a:pt x="290" y="406"/>
                  </a:lnTo>
                  <a:lnTo>
                    <a:pt x="302" y="404"/>
                  </a:lnTo>
                  <a:lnTo>
                    <a:pt x="313" y="398"/>
                  </a:lnTo>
                  <a:lnTo>
                    <a:pt x="323" y="388"/>
                  </a:lnTo>
                  <a:lnTo>
                    <a:pt x="326" y="371"/>
                  </a:lnTo>
                  <a:lnTo>
                    <a:pt x="326" y="318"/>
                  </a:lnTo>
                  <a:lnTo>
                    <a:pt x="326" y="200"/>
                  </a:lnTo>
                  <a:lnTo>
                    <a:pt x="326" y="82"/>
                  </a:lnTo>
                  <a:lnTo>
                    <a:pt x="326" y="29"/>
                  </a:lnTo>
                  <a:lnTo>
                    <a:pt x="325" y="21"/>
                  </a:lnTo>
                  <a:lnTo>
                    <a:pt x="323" y="15"/>
                  </a:lnTo>
                  <a:lnTo>
                    <a:pt x="319" y="11"/>
                  </a:lnTo>
                  <a:lnTo>
                    <a:pt x="316" y="8"/>
                  </a:lnTo>
                  <a:lnTo>
                    <a:pt x="310" y="3"/>
                  </a:lnTo>
                  <a:lnTo>
                    <a:pt x="302" y="0"/>
                  </a:lnTo>
                  <a:lnTo>
                    <a:pt x="297" y="0"/>
                  </a:lnTo>
                  <a:lnTo>
                    <a:pt x="294" y="0"/>
                  </a:lnTo>
                  <a:close/>
                  <a:moveTo>
                    <a:pt x="295" y="19"/>
                  </a:moveTo>
                  <a:lnTo>
                    <a:pt x="299" y="19"/>
                  </a:lnTo>
                  <a:lnTo>
                    <a:pt x="303" y="20"/>
                  </a:lnTo>
                  <a:lnTo>
                    <a:pt x="307" y="24"/>
                  </a:lnTo>
                  <a:lnTo>
                    <a:pt x="308" y="29"/>
                  </a:lnTo>
                  <a:lnTo>
                    <a:pt x="308" y="82"/>
                  </a:lnTo>
                  <a:lnTo>
                    <a:pt x="308" y="199"/>
                  </a:lnTo>
                  <a:lnTo>
                    <a:pt x="308" y="316"/>
                  </a:lnTo>
                  <a:lnTo>
                    <a:pt x="308" y="370"/>
                  </a:lnTo>
                  <a:lnTo>
                    <a:pt x="306" y="380"/>
                  </a:lnTo>
                  <a:lnTo>
                    <a:pt x="301" y="385"/>
                  </a:lnTo>
                  <a:lnTo>
                    <a:pt x="295" y="388"/>
                  </a:lnTo>
                  <a:lnTo>
                    <a:pt x="290" y="388"/>
                  </a:lnTo>
                  <a:lnTo>
                    <a:pt x="286" y="388"/>
                  </a:lnTo>
                  <a:lnTo>
                    <a:pt x="279" y="386"/>
                  </a:lnTo>
                  <a:lnTo>
                    <a:pt x="264" y="385"/>
                  </a:lnTo>
                  <a:lnTo>
                    <a:pt x="247" y="382"/>
                  </a:lnTo>
                  <a:lnTo>
                    <a:pt x="227" y="380"/>
                  </a:lnTo>
                  <a:lnTo>
                    <a:pt x="205" y="376"/>
                  </a:lnTo>
                  <a:lnTo>
                    <a:pt x="180" y="373"/>
                  </a:lnTo>
                  <a:lnTo>
                    <a:pt x="155" y="370"/>
                  </a:lnTo>
                  <a:lnTo>
                    <a:pt x="130" y="367"/>
                  </a:lnTo>
                  <a:lnTo>
                    <a:pt x="106" y="364"/>
                  </a:lnTo>
                  <a:lnTo>
                    <a:pt x="83" y="360"/>
                  </a:lnTo>
                  <a:lnTo>
                    <a:pt x="62" y="358"/>
                  </a:lnTo>
                  <a:lnTo>
                    <a:pt x="45" y="355"/>
                  </a:lnTo>
                  <a:lnTo>
                    <a:pt x="32" y="354"/>
                  </a:lnTo>
                  <a:lnTo>
                    <a:pt x="23" y="353"/>
                  </a:lnTo>
                  <a:lnTo>
                    <a:pt x="21" y="353"/>
                  </a:lnTo>
                  <a:lnTo>
                    <a:pt x="19" y="351"/>
                  </a:lnTo>
                  <a:lnTo>
                    <a:pt x="18" y="349"/>
                  </a:lnTo>
                  <a:lnTo>
                    <a:pt x="18" y="346"/>
                  </a:lnTo>
                  <a:lnTo>
                    <a:pt x="18" y="345"/>
                  </a:lnTo>
                  <a:lnTo>
                    <a:pt x="18" y="298"/>
                  </a:lnTo>
                  <a:lnTo>
                    <a:pt x="18" y="195"/>
                  </a:lnTo>
                  <a:lnTo>
                    <a:pt x="18" y="90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9" y="39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35" y="37"/>
                  </a:lnTo>
                  <a:lnTo>
                    <a:pt x="48" y="37"/>
                  </a:lnTo>
                  <a:lnTo>
                    <a:pt x="66" y="35"/>
                  </a:lnTo>
                  <a:lnTo>
                    <a:pt x="87" y="34"/>
                  </a:lnTo>
                  <a:lnTo>
                    <a:pt x="110" y="31"/>
                  </a:lnTo>
                  <a:lnTo>
                    <a:pt x="135" y="30"/>
                  </a:lnTo>
                  <a:lnTo>
                    <a:pt x="159" y="28"/>
                  </a:lnTo>
                  <a:lnTo>
                    <a:pt x="185" y="26"/>
                  </a:lnTo>
                  <a:lnTo>
                    <a:pt x="210" y="25"/>
                  </a:lnTo>
                  <a:lnTo>
                    <a:pt x="232" y="22"/>
                  </a:lnTo>
                  <a:lnTo>
                    <a:pt x="253" y="21"/>
                  </a:lnTo>
                  <a:lnTo>
                    <a:pt x="271" y="20"/>
                  </a:lnTo>
                  <a:lnTo>
                    <a:pt x="284" y="20"/>
                  </a:lnTo>
                  <a:lnTo>
                    <a:pt x="293" y="19"/>
                  </a:lnTo>
                  <a:lnTo>
                    <a:pt x="29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Freeform 520"/>
            <p:cNvSpPr>
              <a:spLocks noEditPoints="1"/>
            </p:cNvSpPr>
            <p:nvPr/>
          </p:nvSpPr>
          <p:spPr bwMode="auto">
            <a:xfrm>
              <a:off x="2991" y="1182"/>
              <a:ext cx="173" cy="114"/>
            </a:xfrm>
            <a:custGeom>
              <a:avLst/>
              <a:gdLst>
                <a:gd name="T0" fmla="*/ 0 w 519"/>
                <a:gd name="T1" fmla="*/ 0 h 344"/>
                <a:gd name="T2" fmla="*/ 0 w 519"/>
                <a:gd name="T3" fmla="*/ 0 h 344"/>
                <a:gd name="T4" fmla="*/ 0 w 519"/>
                <a:gd name="T5" fmla="*/ 0 h 344"/>
                <a:gd name="T6" fmla="*/ 0 w 519"/>
                <a:gd name="T7" fmla="*/ 0 h 344"/>
                <a:gd name="T8" fmla="*/ 0 w 519"/>
                <a:gd name="T9" fmla="*/ 0 h 344"/>
                <a:gd name="T10" fmla="*/ 0 w 519"/>
                <a:gd name="T11" fmla="*/ 0 h 344"/>
                <a:gd name="T12" fmla="*/ 0 w 519"/>
                <a:gd name="T13" fmla="*/ 0 h 344"/>
                <a:gd name="T14" fmla="*/ 0 w 519"/>
                <a:gd name="T15" fmla="*/ 0 h 344"/>
                <a:gd name="T16" fmla="*/ 0 w 519"/>
                <a:gd name="T17" fmla="*/ 0 h 344"/>
                <a:gd name="T18" fmla="*/ 0 w 519"/>
                <a:gd name="T19" fmla="*/ 0 h 344"/>
                <a:gd name="T20" fmla="*/ 0 w 519"/>
                <a:gd name="T21" fmla="*/ 0 h 344"/>
                <a:gd name="T22" fmla="*/ 0 w 519"/>
                <a:gd name="T23" fmla="*/ 0 h 344"/>
                <a:gd name="T24" fmla="*/ 0 w 519"/>
                <a:gd name="T25" fmla="*/ 0 h 344"/>
                <a:gd name="T26" fmla="*/ 0 w 519"/>
                <a:gd name="T27" fmla="*/ 0 h 344"/>
                <a:gd name="T28" fmla="*/ 0 w 519"/>
                <a:gd name="T29" fmla="*/ 0 h 344"/>
                <a:gd name="T30" fmla="*/ 0 w 519"/>
                <a:gd name="T31" fmla="*/ 0 h 344"/>
                <a:gd name="T32" fmla="*/ 0 w 519"/>
                <a:gd name="T33" fmla="*/ 0 h 344"/>
                <a:gd name="T34" fmla="*/ 0 w 519"/>
                <a:gd name="T35" fmla="*/ 0 h 344"/>
                <a:gd name="T36" fmla="*/ 0 w 519"/>
                <a:gd name="T37" fmla="*/ 0 h 344"/>
                <a:gd name="T38" fmla="*/ 0 w 519"/>
                <a:gd name="T39" fmla="*/ 0 h 344"/>
                <a:gd name="T40" fmla="*/ 0 w 519"/>
                <a:gd name="T41" fmla="*/ 0 h 344"/>
                <a:gd name="T42" fmla="*/ 0 w 519"/>
                <a:gd name="T43" fmla="*/ 0 h 344"/>
                <a:gd name="T44" fmla="*/ 0 w 519"/>
                <a:gd name="T45" fmla="*/ 0 h 344"/>
                <a:gd name="T46" fmla="*/ 0 w 519"/>
                <a:gd name="T47" fmla="*/ 0 h 344"/>
                <a:gd name="T48" fmla="*/ 0 w 519"/>
                <a:gd name="T49" fmla="*/ 0 h 344"/>
                <a:gd name="T50" fmla="*/ 0 w 519"/>
                <a:gd name="T51" fmla="*/ 0 h 344"/>
                <a:gd name="T52" fmla="*/ 0 w 519"/>
                <a:gd name="T53" fmla="*/ 0 h 344"/>
                <a:gd name="T54" fmla="*/ 0 w 519"/>
                <a:gd name="T55" fmla="*/ 0 h 344"/>
                <a:gd name="T56" fmla="*/ 0 w 519"/>
                <a:gd name="T57" fmla="*/ 0 h 344"/>
                <a:gd name="T58" fmla="*/ 0 w 519"/>
                <a:gd name="T59" fmla="*/ 0 h 344"/>
                <a:gd name="T60" fmla="*/ 0 w 519"/>
                <a:gd name="T61" fmla="*/ 0 h 344"/>
                <a:gd name="T62" fmla="*/ 0 w 519"/>
                <a:gd name="T63" fmla="*/ 0 h 344"/>
                <a:gd name="T64" fmla="*/ 0 w 519"/>
                <a:gd name="T65" fmla="*/ 0 h 344"/>
                <a:gd name="T66" fmla="*/ 0 w 519"/>
                <a:gd name="T67" fmla="*/ 0 h 344"/>
                <a:gd name="T68" fmla="*/ 0 w 519"/>
                <a:gd name="T69" fmla="*/ 0 h 344"/>
                <a:gd name="T70" fmla="*/ 0 w 519"/>
                <a:gd name="T71" fmla="*/ 0 h 344"/>
                <a:gd name="T72" fmla="*/ 0 w 519"/>
                <a:gd name="T73" fmla="*/ 0 h 344"/>
                <a:gd name="T74" fmla="*/ 0 w 519"/>
                <a:gd name="T75" fmla="*/ 0 h 344"/>
                <a:gd name="T76" fmla="*/ 0 w 519"/>
                <a:gd name="T77" fmla="*/ 0 h 344"/>
                <a:gd name="T78" fmla="*/ 0 w 519"/>
                <a:gd name="T79" fmla="*/ 0 h 344"/>
                <a:gd name="T80" fmla="*/ 0 w 519"/>
                <a:gd name="T81" fmla="*/ 0 h 344"/>
                <a:gd name="T82" fmla="*/ 0 w 519"/>
                <a:gd name="T83" fmla="*/ 0 h 344"/>
                <a:gd name="T84" fmla="*/ 0 w 519"/>
                <a:gd name="T85" fmla="*/ 0 h 344"/>
                <a:gd name="T86" fmla="*/ 0 w 519"/>
                <a:gd name="T87" fmla="*/ 0 h 3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19"/>
                <a:gd name="T133" fmla="*/ 0 h 344"/>
                <a:gd name="T134" fmla="*/ 519 w 519"/>
                <a:gd name="T135" fmla="*/ 344 h 3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19" h="344">
                  <a:moveTo>
                    <a:pt x="140" y="3"/>
                  </a:moveTo>
                  <a:lnTo>
                    <a:pt x="8" y="91"/>
                  </a:lnTo>
                  <a:lnTo>
                    <a:pt x="4" y="94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0" y="149"/>
                  </a:lnTo>
                  <a:lnTo>
                    <a:pt x="0" y="155"/>
                  </a:lnTo>
                  <a:lnTo>
                    <a:pt x="2" y="159"/>
                  </a:lnTo>
                  <a:lnTo>
                    <a:pt x="4" y="162"/>
                  </a:lnTo>
                  <a:lnTo>
                    <a:pt x="8" y="165"/>
                  </a:lnTo>
                  <a:lnTo>
                    <a:pt x="294" y="341"/>
                  </a:lnTo>
                  <a:lnTo>
                    <a:pt x="299" y="344"/>
                  </a:lnTo>
                  <a:lnTo>
                    <a:pt x="304" y="344"/>
                  </a:lnTo>
                  <a:lnTo>
                    <a:pt x="309" y="344"/>
                  </a:lnTo>
                  <a:lnTo>
                    <a:pt x="313" y="341"/>
                  </a:lnTo>
                  <a:lnTo>
                    <a:pt x="511" y="209"/>
                  </a:lnTo>
                  <a:lnTo>
                    <a:pt x="515" y="206"/>
                  </a:lnTo>
                  <a:lnTo>
                    <a:pt x="518" y="203"/>
                  </a:lnTo>
                  <a:lnTo>
                    <a:pt x="519" y="199"/>
                  </a:lnTo>
                  <a:lnTo>
                    <a:pt x="519" y="193"/>
                  </a:lnTo>
                  <a:lnTo>
                    <a:pt x="519" y="127"/>
                  </a:lnTo>
                  <a:lnTo>
                    <a:pt x="518" y="122"/>
                  </a:lnTo>
                  <a:lnTo>
                    <a:pt x="517" y="117"/>
                  </a:lnTo>
                  <a:lnTo>
                    <a:pt x="513" y="113"/>
                  </a:lnTo>
                  <a:lnTo>
                    <a:pt x="508" y="111"/>
                  </a:lnTo>
                  <a:lnTo>
                    <a:pt x="155" y="0"/>
                  </a:lnTo>
                  <a:lnTo>
                    <a:pt x="151" y="0"/>
                  </a:lnTo>
                  <a:lnTo>
                    <a:pt x="148" y="0"/>
                  </a:lnTo>
                  <a:lnTo>
                    <a:pt x="144" y="2"/>
                  </a:lnTo>
                  <a:lnTo>
                    <a:pt x="140" y="3"/>
                  </a:lnTo>
                  <a:close/>
                  <a:moveTo>
                    <a:pt x="153" y="38"/>
                  </a:moveTo>
                  <a:lnTo>
                    <a:pt x="158" y="39"/>
                  </a:lnTo>
                  <a:lnTo>
                    <a:pt x="170" y="43"/>
                  </a:lnTo>
                  <a:lnTo>
                    <a:pt x="186" y="48"/>
                  </a:lnTo>
                  <a:lnTo>
                    <a:pt x="207" y="55"/>
                  </a:lnTo>
                  <a:lnTo>
                    <a:pt x="232" y="63"/>
                  </a:lnTo>
                  <a:lnTo>
                    <a:pt x="258" y="70"/>
                  </a:lnTo>
                  <a:lnTo>
                    <a:pt x="286" y="79"/>
                  </a:lnTo>
                  <a:lnTo>
                    <a:pt x="315" y="89"/>
                  </a:lnTo>
                  <a:lnTo>
                    <a:pt x="344" y="98"/>
                  </a:lnTo>
                  <a:lnTo>
                    <a:pt x="373" y="107"/>
                  </a:lnTo>
                  <a:lnTo>
                    <a:pt x="400" y="114"/>
                  </a:lnTo>
                  <a:lnTo>
                    <a:pt x="425" y="122"/>
                  </a:lnTo>
                  <a:lnTo>
                    <a:pt x="447" y="130"/>
                  </a:lnTo>
                  <a:lnTo>
                    <a:pt x="464" y="135"/>
                  </a:lnTo>
                  <a:lnTo>
                    <a:pt x="476" y="139"/>
                  </a:lnTo>
                  <a:lnTo>
                    <a:pt x="484" y="142"/>
                  </a:lnTo>
                  <a:lnTo>
                    <a:pt x="484" y="152"/>
                  </a:lnTo>
                  <a:lnTo>
                    <a:pt x="484" y="164"/>
                  </a:lnTo>
                  <a:lnTo>
                    <a:pt x="484" y="175"/>
                  </a:lnTo>
                  <a:lnTo>
                    <a:pt x="484" y="184"/>
                  </a:lnTo>
                  <a:lnTo>
                    <a:pt x="473" y="192"/>
                  </a:lnTo>
                  <a:lnTo>
                    <a:pt x="452" y="205"/>
                  </a:lnTo>
                  <a:lnTo>
                    <a:pt x="425" y="223"/>
                  </a:lnTo>
                  <a:lnTo>
                    <a:pt x="395" y="244"/>
                  </a:lnTo>
                  <a:lnTo>
                    <a:pt x="364" y="263"/>
                  </a:lnTo>
                  <a:lnTo>
                    <a:pt x="337" y="283"/>
                  </a:lnTo>
                  <a:lnTo>
                    <a:pt x="315" y="297"/>
                  </a:lnTo>
                  <a:lnTo>
                    <a:pt x="303" y="305"/>
                  </a:lnTo>
                  <a:lnTo>
                    <a:pt x="298" y="301"/>
                  </a:lnTo>
                  <a:lnTo>
                    <a:pt x="287" y="294"/>
                  </a:lnTo>
                  <a:lnTo>
                    <a:pt x="273" y="287"/>
                  </a:lnTo>
                  <a:lnTo>
                    <a:pt x="256" y="275"/>
                  </a:lnTo>
                  <a:lnTo>
                    <a:pt x="237" y="263"/>
                  </a:lnTo>
                  <a:lnTo>
                    <a:pt x="215" y="250"/>
                  </a:lnTo>
                  <a:lnTo>
                    <a:pt x="193" y="236"/>
                  </a:lnTo>
                  <a:lnTo>
                    <a:pt x="170" y="222"/>
                  </a:lnTo>
                  <a:lnTo>
                    <a:pt x="146" y="208"/>
                  </a:lnTo>
                  <a:lnTo>
                    <a:pt x="123" y="193"/>
                  </a:lnTo>
                  <a:lnTo>
                    <a:pt x="101" y="181"/>
                  </a:lnTo>
                  <a:lnTo>
                    <a:pt x="81" y="169"/>
                  </a:lnTo>
                  <a:lnTo>
                    <a:pt x="65" y="159"/>
                  </a:lnTo>
                  <a:lnTo>
                    <a:pt x="52" y="149"/>
                  </a:lnTo>
                  <a:lnTo>
                    <a:pt x="41" y="143"/>
                  </a:lnTo>
                  <a:lnTo>
                    <a:pt x="36" y="140"/>
                  </a:lnTo>
                  <a:lnTo>
                    <a:pt x="36" y="134"/>
                  </a:lnTo>
                  <a:lnTo>
                    <a:pt x="36" y="127"/>
                  </a:lnTo>
                  <a:lnTo>
                    <a:pt x="36" y="122"/>
                  </a:lnTo>
                  <a:lnTo>
                    <a:pt x="36" y="116"/>
                  </a:lnTo>
                  <a:lnTo>
                    <a:pt x="44" y="111"/>
                  </a:lnTo>
                  <a:lnTo>
                    <a:pt x="58" y="102"/>
                  </a:lnTo>
                  <a:lnTo>
                    <a:pt x="75" y="90"/>
                  </a:lnTo>
                  <a:lnTo>
                    <a:pt x="94" y="77"/>
                  </a:lnTo>
                  <a:lnTo>
                    <a:pt x="114" y="64"/>
                  </a:lnTo>
                  <a:lnTo>
                    <a:pt x="132" y="52"/>
                  </a:lnTo>
                  <a:lnTo>
                    <a:pt x="145" y="43"/>
                  </a:lnTo>
                  <a:lnTo>
                    <a:pt x="15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Freeform 521"/>
            <p:cNvSpPr>
              <a:spLocks/>
            </p:cNvSpPr>
            <p:nvPr/>
          </p:nvSpPr>
          <p:spPr bwMode="auto">
            <a:xfrm>
              <a:off x="2996" y="1214"/>
              <a:ext cx="164" cy="58"/>
            </a:xfrm>
            <a:custGeom>
              <a:avLst/>
              <a:gdLst>
                <a:gd name="T0" fmla="*/ 0 w 493"/>
                <a:gd name="T1" fmla="*/ 0 h 172"/>
                <a:gd name="T2" fmla="*/ 0 w 493"/>
                <a:gd name="T3" fmla="*/ 0 h 172"/>
                <a:gd name="T4" fmla="*/ 0 w 493"/>
                <a:gd name="T5" fmla="*/ 0 h 172"/>
                <a:gd name="T6" fmla="*/ 0 w 493"/>
                <a:gd name="T7" fmla="*/ 0 h 172"/>
                <a:gd name="T8" fmla="*/ 0 w 493"/>
                <a:gd name="T9" fmla="*/ 0 h 172"/>
                <a:gd name="T10" fmla="*/ 0 w 493"/>
                <a:gd name="T11" fmla="*/ 0 h 172"/>
                <a:gd name="T12" fmla="*/ 0 w 493"/>
                <a:gd name="T13" fmla="*/ 0 h 172"/>
                <a:gd name="T14" fmla="*/ 0 w 493"/>
                <a:gd name="T15" fmla="*/ 0 h 172"/>
                <a:gd name="T16" fmla="*/ 0 w 493"/>
                <a:gd name="T17" fmla="*/ 0 h 172"/>
                <a:gd name="T18" fmla="*/ 0 w 493"/>
                <a:gd name="T19" fmla="*/ 0 h 172"/>
                <a:gd name="T20" fmla="*/ 0 w 493"/>
                <a:gd name="T21" fmla="*/ 0 h 172"/>
                <a:gd name="T22" fmla="*/ 0 w 493"/>
                <a:gd name="T23" fmla="*/ 0 h 172"/>
                <a:gd name="T24" fmla="*/ 0 w 493"/>
                <a:gd name="T25" fmla="*/ 0 h 172"/>
                <a:gd name="T26" fmla="*/ 0 w 493"/>
                <a:gd name="T27" fmla="*/ 0 h 172"/>
                <a:gd name="T28" fmla="*/ 0 w 493"/>
                <a:gd name="T29" fmla="*/ 0 h 172"/>
                <a:gd name="T30" fmla="*/ 0 w 493"/>
                <a:gd name="T31" fmla="*/ 0 h 172"/>
                <a:gd name="T32" fmla="*/ 0 w 493"/>
                <a:gd name="T33" fmla="*/ 0 h 172"/>
                <a:gd name="T34" fmla="*/ 0 w 493"/>
                <a:gd name="T35" fmla="*/ 0 h 172"/>
                <a:gd name="T36" fmla="*/ 0 w 493"/>
                <a:gd name="T37" fmla="*/ 0 h 172"/>
                <a:gd name="T38" fmla="*/ 0 w 493"/>
                <a:gd name="T39" fmla="*/ 0 h 172"/>
                <a:gd name="T40" fmla="*/ 0 w 493"/>
                <a:gd name="T41" fmla="*/ 0 h 172"/>
                <a:gd name="T42" fmla="*/ 0 w 493"/>
                <a:gd name="T43" fmla="*/ 0 h 172"/>
                <a:gd name="T44" fmla="*/ 0 w 493"/>
                <a:gd name="T45" fmla="*/ 0 h 172"/>
                <a:gd name="T46" fmla="*/ 0 w 493"/>
                <a:gd name="T47" fmla="*/ 0 h 172"/>
                <a:gd name="T48" fmla="*/ 0 w 493"/>
                <a:gd name="T49" fmla="*/ 0 h 172"/>
                <a:gd name="T50" fmla="*/ 0 w 493"/>
                <a:gd name="T51" fmla="*/ 0 h 172"/>
                <a:gd name="T52" fmla="*/ 0 w 493"/>
                <a:gd name="T53" fmla="*/ 0 h 172"/>
                <a:gd name="T54" fmla="*/ 0 w 493"/>
                <a:gd name="T55" fmla="*/ 0 h 172"/>
                <a:gd name="T56" fmla="*/ 0 w 493"/>
                <a:gd name="T57" fmla="*/ 0 h 172"/>
                <a:gd name="T58" fmla="*/ 0 w 493"/>
                <a:gd name="T59" fmla="*/ 0 h 172"/>
                <a:gd name="T60" fmla="*/ 0 w 493"/>
                <a:gd name="T61" fmla="*/ 0 h 172"/>
                <a:gd name="T62" fmla="*/ 0 w 493"/>
                <a:gd name="T63" fmla="*/ 0 h 172"/>
                <a:gd name="T64" fmla="*/ 0 w 493"/>
                <a:gd name="T65" fmla="*/ 0 h 1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3"/>
                <a:gd name="T100" fmla="*/ 0 h 172"/>
                <a:gd name="T101" fmla="*/ 493 w 493"/>
                <a:gd name="T102" fmla="*/ 172 h 1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3" h="172">
                  <a:moveTo>
                    <a:pt x="0" y="16"/>
                  </a:moveTo>
                  <a:lnTo>
                    <a:pt x="286" y="171"/>
                  </a:lnTo>
                  <a:lnTo>
                    <a:pt x="289" y="172"/>
                  </a:lnTo>
                  <a:lnTo>
                    <a:pt x="291" y="172"/>
                  </a:lnTo>
                  <a:lnTo>
                    <a:pt x="293" y="171"/>
                  </a:lnTo>
                  <a:lnTo>
                    <a:pt x="295" y="169"/>
                  </a:lnTo>
                  <a:lnTo>
                    <a:pt x="493" y="37"/>
                  </a:lnTo>
                  <a:lnTo>
                    <a:pt x="484" y="23"/>
                  </a:lnTo>
                  <a:lnTo>
                    <a:pt x="476" y="28"/>
                  </a:lnTo>
                  <a:lnTo>
                    <a:pt x="456" y="42"/>
                  </a:lnTo>
                  <a:lnTo>
                    <a:pt x="425" y="62"/>
                  </a:lnTo>
                  <a:lnTo>
                    <a:pt x="391" y="85"/>
                  </a:lnTo>
                  <a:lnTo>
                    <a:pt x="356" y="108"/>
                  </a:lnTo>
                  <a:lnTo>
                    <a:pt x="324" y="129"/>
                  </a:lnTo>
                  <a:lnTo>
                    <a:pt x="300" y="145"/>
                  </a:lnTo>
                  <a:lnTo>
                    <a:pt x="290" y="151"/>
                  </a:lnTo>
                  <a:lnTo>
                    <a:pt x="285" y="149"/>
                  </a:lnTo>
                  <a:lnTo>
                    <a:pt x="276" y="143"/>
                  </a:lnTo>
                  <a:lnTo>
                    <a:pt x="260" y="136"/>
                  </a:lnTo>
                  <a:lnTo>
                    <a:pt x="242" y="125"/>
                  </a:lnTo>
                  <a:lnTo>
                    <a:pt x="221" y="114"/>
                  </a:lnTo>
                  <a:lnTo>
                    <a:pt x="197" y="101"/>
                  </a:lnTo>
                  <a:lnTo>
                    <a:pt x="172" y="88"/>
                  </a:lnTo>
                  <a:lnTo>
                    <a:pt x="146" y="73"/>
                  </a:lnTo>
                  <a:lnTo>
                    <a:pt x="120" y="59"/>
                  </a:lnTo>
                  <a:lnTo>
                    <a:pt x="96" y="46"/>
                  </a:lnTo>
                  <a:lnTo>
                    <a:pt x="72" y="33"/>
                  </a:lnTo>
                  <a:lnTo>
                    <a:pt x="52" y="23"/>
                  </a:lnTo>
                  <a:lnTo>
                    <a:pt x="33" y="13"/>
                  </a:lnTo>
                  <a:lnTo>
                    <a:pt x="21" y="6"/>
                  </a:lnTo>
                  <a:lnTo>
                    <a:pt x="11" y="1"/>
                  </a:lnTo>
                  <a:lnTo>
                    <a:pt x="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Freeform 522"/>
            <p:cNvSpPr>
              <a:spLocks/>
            </p:cNvSpPr>
            <p:nvPr/>
          </p:nvSpPr>
          <p:spPr bwMode="auto">
            <a:xfrm>
              <a:off x="3018" y="1201"/>
              <a:ext cx="110" cy="53"/>
            </a:xfrm>
            <a:custGeom>
              <a:avLst/>
              <a:gdLst>
                <a:gd name="T0" fmla="*/ 0 w 330"/>
                <a:gd name="T1" fmla="*/ 0 h 160"/>
                <a:gd name="T2" fmla="*/ 0 w 330"/>
                <a:gd name="T3" fmla="*/ 0 h 160"/>
                <a:gd name="T4" fmla="*/ 0 w 330"/>
                <a:gd name="T5" fmla="*/ 0 h 160"/>
                <a:gd name="T6" fmla="*/ 0 w 330"/>
                <a:gd name="T7" fmla="*/ 0 h 160"/>
                <a:gd name="T8" fmla="*/ 0 w 330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"/>
                <a:gd name="T16" fmla="*/ 0 h 160"/>
                <a:gd name="T17" fmla="*/ 330 w 33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" h="160">
                  <a:moveTo>
                    <a:pt x="0" y="51"/>
                  </a:moveTo>
                  <a:lnTo>
                    <a:pt x="76" y="0"/>
                  </a:lnTo>
                  <a:lnTo>
                    <a:pt x="330" y="86"/>
                  </a:lnTo>
                  <a:lnTo>
                    <a:pt x="225" y="16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Freeform 523"/>
            <p:cNvSpPr>
              <a:spLocks noEditPoints="1"/>
            </p:cNvSpPr>
            <p:nvPr/>
          </p:nvSpPr>
          <p:spPr bwMode="auto">
            <a:xfrm>
              <a:off x="3015" y="1198"/>
              <a:ext cx="116" cy="59"/>
            </a:xfrm>
            <a:custGeom>
              <a:avLst/>
              <a:gdLst>
                <a:gd name="T0" fmla="*/ 0 w 348"/>
                <a:gd name="T1" fmla="*/ 0 h 178"/>
                <a:gd name="T2" fmla="*/ 0 w 348"/>
                <a:gd name="T3" fmla="*/ 0 h 178"/>
                <a:gd name="T4" fmla="*/ 0 w 348"/>
                <a:gd name="T5" fmla="*/ 0 h 178"/>
                <a:gd name="T6" fmla="*/ 0 w 348"/>
                <a:gd name="T7" fmla="*/ 0 h 178"/>
                <a:gd name="T8" fmla="*/ 0 w 348"/>
                <a:gd name="T9" fmla="*/ 0 h 178"/>
                <a:gd name="T10" fmla="*/ 0 w 348"/>
                <a:gd name="T11" fmla="*/ 0 h 178"/>
                <a:gd name="T12" fmla="*/ 0 w 348"/>
                <a:gd name="T13" fmla="*/ 0 h 178"/>
                <a:gd name="T14" fmla="*/ 0 w 348"/>
                <a:gd name="T15" fmla="*/ 0 h 178"/>
                <a:gd name="T16" fmla="*/ 0 w 348"/>
                <a:gd name="T17" fmla="*/ 0 h 178"/>
                <a:gd name="T18" fmla="*/ 0 w 348"/>
                <a:gd name="T19" fmla="*/ 0 h 178"/>
                <a:gd name="T20" fmla="*/ 0 w 348"/>
                <a:gd name="T21" fmla="*/ 0 h 178"/>
                <a:gd name="T22" fmla="*/ 0 w 348"/>
                <a:gd name="T23" fmla="*/ 0 h 178"/>
                <a:gd name="T24" fmla="*/ 0 w 348"/>
                <a:gd name="T25" fmla="*/ 0 h 178"/>
                <a:gd name="T26" fmla="*/ 0 w 348"/>
                <a:gd name="T27" fmla="*/ 0 h 178"/>
                <a:gd name="T28" fmla="*/ 0 w 348"/>
                <a:gd name="T29" fmla="*/ 0 h 178"/>
                <a:gd name="T30" fmla="*/ 0 w 348"/>
                <a:gd name="T31" fmla="*/ 0 h 178"/>
                <a:gd name="T32" fmla="*/ 0 w 348"/>
                <a:gd name="T33" fmla="*/ 0 h 178"/>
                <a:gd name="T34" fmla="*/ 0 w 348"/>
                <a:gd name="T35" fmla="*/ 0 h 178"/>
                <a:gd name="T36" fmla="*/ 0 w 348"/>
                <a:gd name="T37" fmla="*/ 0 h 178"/>
                <a:gd name="T38" fmla="*/ 0 w 348"/>
                <a:gd name="T39" fmla="*/ 0 h 178"/>
                <a:gd name="T40" fmla="*/ 0 w 348"/>
                <a:gd name="T41" fmla="*/ 0 h 178"/>
                <a:gd name="T42" fmla="*/ 0 w 348"/>
                <a:gd name="T43" fmla="*/ 0 h 178"/>
                <a:gd name="T44" fmla="*/ 0 w 348"/>
                <a:gd name="T45" fmla="*/ 0 h 178"/>
                <a:gd name="T46" fmla="*/ 0 w 348"/>
                <a:gd name="T47" fmla="*/ 0 h 178"/>
                <a:gd name="T48" fmla="*/ 0 w 348"/>
                <a:gd name="T49" fmla="*/ 0 h 178"/>
                <a:gd name="T50" fmla="*/ 0 w 348"/>
                <a:gd name="T51" fmla="*/ 0 h 178"/>
                <a:gd name="T52" fmla="*/ 0 w 348"/>
                <a:gd name="T53" fmla="*/ 0 h 178"/>
                <a:gd name="T54" fmla="*/ 0 w 348"/>
                <a:gd name="T55" fmla="*/ 0 h 178"/>
                <a:gd name="T56" fmla="*/ 0 w 348"/>
                <a:gd name="T57" fmla="*/ 0 h 178"/>
                <a:gd name="T58" fmla="*/ 0 w 348"/>
                <a:gd name="T59" fmla="*/ 0 h 178"/>
                <a:gd name="T60" fmla="*/ 0 w 348"/>
                <a:gd name="T61" fmla="*/ 0 h 178"/>
                <a:gd name="T62" fmla="*/ 0 w 348"/>
                <a:gd name="T63" fmla="*/ 0 h 178"/>
                <a:gd name="T64" fmla="*/ 0 w 348"/>
                <a:gd name="T65" fmla="*/ 0 h 178"/>
                <a:gd name="T66" fmla="*/ 0 w 348"/>
                <a:gd name="T67" fmla="*/ 0 h 178"/>
                <a:gd name="T68" fmla="*/ 0 w 348"/>
                <a:gd name="T69" fmla="*/ 0 h 1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178"/>
                <a:gd name="T107" fmla="*/ 348 w 348"/>
                <a:gd name="T108" fmla="*/ 178 h 1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178">
                  <a:moveTo>
                    <a:pt x="80" y="2"/>
                  </a:moveTo>
                  <a:lnTo>
                    <a:pt x="4" y="52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4" y="66"/>
                  </a:lnTo>
                  <a:lnTo>
                    <a:pt x="5" y="68"/>
                  </a:lnTo>
                  <a:lnTo>
                    <a:pt x="230" y="177"/>
                  </a:lnTo>
                  <a:lnTo>
                    <a:pt x="233" y="178"/>
                  </a:lnTo>
                  <a:lnTo>
                    <a:pt x="236" y="178"/>
                  </a:lnTo>
                  <a:lnTo>
                    <a:pt x="237" y="178"/>
                  </a:lnTo>
                  <a:lnTo>
                    <a:pt x="239" y="177"/>
                  </a:lnTo>
                  <a:lnTo>
                    <a:pt x="344" y="103"/>
                  </a:lnTo>
                  <a:lnTo>
                    <a:pt x="347" y="101"/>
                  </a:lnTo>
                  <a:lnTo>
                    <a:pt x="348" y="99"/>
                  </a:lnTo>
                  <a:lnTo>
                    <a:pt x="348" y="96"/>
                  </a:lnTo>
                  <a:lnTo>
                    <a:pt x="348" y="94"/>
                  </a:lnTo>
                  <a:lnTo>
                    <a:pt x="348" y="92"/>
                  </a:lnTo>
                  <a:lnTo>
                    <a:pt x="347" y="90"/>
                  </a:lnTo>
                  <a:lnTo>
                    <a:pt x="344" y="88"/>
                  </a:lnTo>
                  <a:lnTo>
                    <a:pt x="343" y="87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3" y="0"/>
                  </a:lnTo>
                  <a:lnTo>
                    <a:pt x="80" y="2"/>
                  </a:lnTo>
                  <a:close/>
                  <a:moveTo>
                    <a:pt x="87" y="19"/>
                  </a:moveTo>
                  <a:lnTo>
                    <a:pt x="90" y="20"/>
                  </a:lnTo>
                  <a:lnTo>
                    <a:pt x="98" y="22"/>
                  </a:lnTo>
                  <a:lnTo>
                    <a:pt x="109" y="26"/>
                  </a:lnTo>
                  <a:lnTo>
                    <a:pt x="123" y="30"/>
                  </a:lnTo>
                  <a:lnTo>
                    <a:pt x="138" y="37"/>
                  </a:lnTo>
                  <a:lnTo>
                    <a:pt x="157" y="42"/>
                  </a:lnTo>
                  <a:lnTo>
                    <a:pt x="176" y="48"/>
                  </a:lnTo>
                  <a:lnTo>
                    <a:pt x="195" y="56"/>
                  </a:lnTo>
                  <a:lnTo>
                    <a:pt x="216" y="63"/>
                  </a:lnTo>
                  <a:lnTo>
                    <a:pt x="236" y="69"/>
                  </a:lnTo>
                  <a:lnTo>
                    <a:pt x="255" y="76"/>
                  </a:lnTo>
                  <a:lnTo>
                    <a:pt x="272" y="82"/>
                  </a:lnTo>
                  <a:lnTo>
                    <a:pt x="289" y="87"/>
                  </a:lnTo>
                  <a:lnTo>
                    <a:pt x="302" y="92"/>
                  </a:lnTo>
                  <a:lnTo>
                    <a:pt x="312" y="96"/>
                  </a:lnTo>
                  <a:lnTo>
                    <a:pt x="320" y="99"/>
                  </a:lnTo>
                  <a:lnTo>
                    <a:pt x="311" y="105"/>
                  </a:lnTo>
                  <a:lnTo>
                    <a:pt x="298" y="113"/>
                  </a:lnTo>
                  <a:lnTo>
                    <a:pt x="285" y="122"/>
                  </a:lnTo>
                  <a:lnTo>
                    <a:pt x="270" y="133"/>
                  </a:lnTo>
                  <a:lnTo>
                    <a:pt x="258" y="142"/>
                  </a:lnTo>
                  <a:lnTo>
                    <a:pt x="246" y="149"/>
                  </a:lnTo>
                  <a:lnTo>
                    <a:pt x="238" y="155"/>
                  </a:lnTo>
                  <a:lnTo>
                    <a:pt x="233" y="158"/>
                  </a:lnTo>
                  <a:lnTo>
                    <a:pt x="223" y="153"/>
                  </a:lnTo>
                  <a:lnTo>
                    <a:pt x="201" y="143"/>
                  </a:lnTo>
                  <a:lnTo>
                    <a:pt x="171" y="129"/>
                  </a:lnTo>
                  <a:lnTo>
                    <a:pt x="136" y="112"/>
                  </a:lnTo>
                  <a:lnTo>
                    <a:pt x="101" y="95"/>
                  </a:lnTo>
                  <a:lnTo>
                    <a:pt x="68" y="78"/>
                  </a:lnTo>
                  <a:lnTo>
                    <a:pt x="43" y="66"/>
                  </a:lnTo>
                  <a:lnTo>
                    <a:pt x="27" y="59"/>
                  </a:lnTo>
                  <a:lnTo>
                    <a:pt x="35" y="54"/>
                  </a:lnTo>
                  <a:lnTo>
                    <a:pt x="43" y="48"/>
                  </a:lnTo>
                  <a:lnTo>
                    <a:pt x="52" y="42"/>
                  </a:lnTo>
                  <a:lnTo>
                    <a:pt x="61" y="35"/>
                  </a:lnTo>
                  <a:lnTo>
                    <a:pt x="70" y="30"/>
                  </a:lnTo>
                  <a:lnTo>
                    <a:pt x="78" y="25"/>
                  </a:lnTo>
                  <a:lnTo>
                    <a:pt x="83" y="21"/>
                  </a:lnTo>
                  <a:lnTo>
                    <a:pt x="8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Freeform 524"/>
            <p:cNvSpPr>
              <a:spLocks/>
            </p:cNvSpPr>
            <p:nvPr/>
          </p:nvSpPr>
          <p:spPr bwMode="auto">
            <a:xfrm>
              <a:off x="3063" y="1150"/>
              <a:ext cx="186" cy="33"/>
            </a:xfrm>
            <a:custGeom>
              <a:avLst/>
              <a:gdLst>
                <a:gd name="T0" fmla="*/ 0 w 558"/>
                <a:gd name="T1" fmla="*/ 0 h 98"/>
                <a:gd name="T2" fmla="*/ 0 w 558"/>
                <a:gd name="T3" fmla="*/ 0 h 98"/>
                <a:gd name="T4" fmla="*/ 0 w 558"/>
                <a:gd name="T5" fmla="*/ 0 h 98"/>
                <a:gd name="T6" fmla="*/ 0 w 558"/>
                <a:gd name="T7" fmla="*/ 0 h 98"/>
                <a:gd name="T8" fmla="*/ 0 w 558"/>
                <a:gd name="T9" fmla="*/ 0 h 98"/>
                <a:gd name="T10" fmla="*/ 0 w 558"/>
                <a:gd name="T11" fmla="*/ 0 h 98"/>
                <a:gd name="T12" fmla="*/ 0 w 558"/>
                <a:gd name="T13" fmla="*/ 0 h 98"/>
                <a:gd name="T14" fmla="*/ 0 w 558"/>
                <a:gd name="T15" fmla="*/ 0 h 98"/>
                <a:gd name="T16" fmla="*/ 0 w 558"/>
                <a:gd name="T17" fmla="*/ 0 h 98"/>
                <a:gd name="T18" fmla="*/ 0 w 558"/>
                <a:gd name="T19" fmla="*/ 0 h 98"/>
                <a:gd name="T20" fmla="*/ 0 w 558"/>
                <a:gd name="T21" fmla="*/ 0 h 98"/>
                <a:gd name="T22" fmla="*/ 0 w 558"/>
                <a:gd name="T23" fmla="*/ 0 h 98"/>
                <a:gd name="T24" fmla="*/ 0 w 558"/>
                <a:gd name="T25" fmla="*/ 0 h 98"/>
                <a:gd name="T26" fmla="*/ 0 w 558"/>
                <a:gd name="T27" fmla="*/ 0 h 98"/>
                <a:gd name="T28" fmla="*/ 0 w 558"/>
                <a:gd name="T29" fmla="*/ 0 h 98"/>
                <a:gd name="T30" fmla="*/ 0 w 558"/>
                <a:gd name="T31" fmla="*/ 0 h 98"/>
                <a:gd name="T32" fmla="*/ 0 w 558"/>
                <a:gd name="T33" fmla="*/ 0 h 98"/>
                <a:gd name="T34" fmla="*/ 0 w 558"/>
                <a:gd name="T35" fmla="*/ 0 h 98"/>
                <a:gd name="T36" fmla="*/ 0 w 558"/>
                <a:gd name="T37" fmla="*/ 0 h 98"/>
                <a:gd name="T38" fmla="*/ 0 w 558"/>
                <a:gd name="T39" fmla="*/ 0 h 98"/>
                <a:gd name="T40" fmla="*/ 0 w 558"/>
                <a:gd name="T41" fmla="*/ 0 h 98"/>
                <a:gd name="T42" fmla="*/ 0 w 558"/>
                <a:gd name="T43" fmla="*/ 0 h 98"/>
                <a:gd name="T44" fmla="*/ 0 w 558"/>
                <a:gd name="T45" fmla="*/ 0 h 98"/>
                <a:gd name="T46" fmla="*/ 0 w 558"/>
                <a:gd name="T47" fmla="*/ 0 h 98"/>
                <a:gd name="T48" fmla="*/ 0 w 558"/>
                <a:gd name="T49" fmla="*/ 0 h 98"/>
                <a:gd name="T50" fmla="*/ 0 w 558"/>
                <a:gd name="T51" fmla="*/ 0 h 98"/>
                <a:gd name="T52" fmla="*/ 0 w 558"/>
                <a:gd name="T53" fmla="*/ 0 h 98"/>
                <a:gd name="T54" fmla="*/ 0 w 558"/>
                <a:gd name="T55" fmla="*/ 0 h 98"/>
                <a:gd name="T56" fmla="*/ 0 w 558"/>
                <a:gd name="T57" fmla="*/ 0 h 98"/>
                <a:gd name="T58" fmla="*/ 0 w 558"/>
                <a:gd name="T59" fmla="*/ 0 h 98"/>
                <a:gd name="T60" fmla="*/ 0 w 558"/>
                <a:gd name="T61" fmla="*/ 0 h 98"/>
                <a:gd name="T62" fmla="*/ 0 w 558"/>
                <a:gd name="T63" fmla="*/ 0 h 98"/>
                <a:gd name="T64" fmla="*/ 0 w 558"/>
                <a:gd name="T65" fmla="*/ 0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8"/>
                <a:gd name="T100" fmla="*/ 0 h 98"/>
                <a:gd name="T101" fmla="*/ 558 w 558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8" h="98">
                  <a:moveTo>
                    <a:pt x="353" y="80"/>
                  </a:moveTo>
                  <a:lnTo>
                    <a:pt x="348" y="79"/>
                  </a:lnTo>
                  <a:lnTo>
                    <a:pt x="336" y="78"/>
                  </a:lnTo>
                  <a:lnTo>
                    <a:pt x="319" y="74"/>
                  </a:lnTo>
                  <a:lnTo>
                    <a:pt x="296" y="70"/>
                  </a:lnTo>
                  <a:lnTo>
                    <a:pt x="270" y="65"/>
                  </a:lnTo>
                  <a:lnTo>
                    <a:pt x="240" y="60"/>
                  </a:lnTo>
                  <a:lnTo>
                    <a:pt x="209" y="54"/>
                  </a:lnTo>
                  <a:lnTo>
                    <a:pt x="177" y="48"/>
                  </a:lnTo>
                  <a:lnTo>
                    <a:pt x="145" y="41"/>
                  </a:lnTo>
                  <a:lnTo>
                    <a:pt x="112" y="36"/>
                  </a:lnTo>
                  <a:lnTo>
                    <a:pt x="84" y="31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8" y="18"/>
                  </a:lnTo>
                  <a:lnTo>
                    <a:pt x="7" y="17"/>
                  </a:lnTo>
                  <a:lnTo>
                    <a:pt x="3" y="15"/>
                  </a:lnTo>
                  <a:lnTo>
                    <a:pt x="0" y="32"/>
                  </a:lnTo>
                  <a:lnTo>
                    <a:pt x="352" y="98"/>
                  </a:lnTo>
                  <a:lnTo>
                    <a:pt x="353" y="98"/>
                  </a:lnTo>
                  <a:lnTo>
                    <a:pt x="354" y="98"/>
                  </a:lnTo>
                  <a:lnTo>
                    <a:pt x="356" y="98"/>
                  </a:lnTo>
                  <a:lnTo>
                    <a:pt x="357" y="98"/>
                  </a:lnTo>
                  <a:lnTo>
                    <a:pt x="558" y="15"/>
                  </a:lnTo>
                  <a:lnTo>
                    <a:pt x="551" y="0"/>
                  </a:lnTo>
                  <a:lnTo>
                    <a:pt x="544" y="4"/>
                  </a:lnTo>
                  <a:lnTo>
                    <a:pt x="522" y="13"/>
                  </a:lnTo>
                  <a:lnTo>
                    <a:pt x="490" y="25"/>
                  </a:lnTo>
                  <a:lnTo>
                    <a:pt x="454" y="40"/>
                  </a:lnTo>
                  <a:lnTo>
                    <a:pt x="418" y="54"/>
                  </a:lnTo>
                  <a:lnTo>
                    <a:pt x="387" y="67"/>
                  </a:lnTo>
                  <a:lnTo>
                    <a:pt x="364" y="76"/>
                  </a:lnTo>
                  <a:lnTo>
                    <a:pt x="353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椭圆 2"/>
          <p:cNvSpPr/>
          <p:nvPr/>
        </p:nvSpPr>
        <p:spPr bwMode="auto">
          <a:xfrm>
            <a:off x="1130634" y="2068266"/>
            <a:ext cx="6197005" cy="1839433"/>
          </a:xfrm>
          <a:prstGeom prst="ellipse">
            <a:avLst/>
          </a:prstGeom>
          <a:solidFill>
            <a:srgbClr val="CCECFF">
              <a:alpha val="40000"/>
            </a:srgbClr>
          </a:solidFill>
          <a:ln>
            <a:solidFill>
              <a:srgbClr val="CCECFF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400" i="1" dirty="0" smtClean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2350242" y="2531141"/>
            <a:ext cx="821710" cy="983278"/>
            <a:chOff x="2297200" y="3907699"/>
            <a:chExt cx="821710" cy="983278"/>
          </a:xfrm>
        </p:grpSpPr>
        <p:sp>
          <p:nvSpPr>
            <p:cNvPr id="223" name="Line 39"/>
            <p:cNvSpPr>
              <a:spLocks noChangeShapeType="1"/>
            </p:cNvSpPr>
            <p:nvPr/>
          </p:nvSpPr>
          <p:spPr bwMode="auto">
            <a:xfrm flipH="1" flipV="1">
              <a:off x="2444270" y="4015956"/>
              <a:ext cx="15097" cy="746920"/>
            </a:xfrm>
            <a:prstGeom prst="line">
              <a:avLst/>
            </a:prstGeom>
            <a:noFill/>
            <a:ln w="127000">
              <a:solidFill>
                <a:srgbClr val="FFBB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Line 40"/>
            <p:cNvSpPr>
              <a:spLocks noChangeShapeType="1"/>
            </p:cNvSpPr>
            <p:nvPr/>
          </p:nvSpPr>
          <p:spPr bwMode="auto">
            <a:xfrm flipV="1">
              <a:off x="2610841" y="4015956"/>
              <a:ext cx="0" cy="747600"/>
            </a:xfrm>
            <a:prstGeom prst="line">
              <a:avLst/>
            </a:prstGeom>
            <a:noFill/>
            <a:ln w="127000">
              <a:solidFill>
                <a:srgbClr val="8955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Line 41"/>
            <p:cNvSpPr>
              <a:spLocks noChangeShapeType="1"/>
            </p:cNvSpPr>
            <p:nvPr/>
          </p:nvSpPr>
          <p:spPr bwMode="auto">
            <a:xfrm flipV="1">
              <a:off x="2779446" y="4015956"/>
              <a:ext cx="4763" cy="766763"/>
            </a:xfrm>
            <a:prstGeom prst="line">
              <a:avLst/>
            </a:prstGeom>
            <a:noFill/>
            <a:ln w="127000">
              <a:solidFill>
                <a:srgbClr val="2CC3A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Line 42"/>
            <p:cNvSpPr>
              <a:spLocks noChangeShapeType="1"/>
            </p:cNvSpPr>
            <p:nvPr/>
          </p:nvSpPr>
          <p:spPr bwMode="auto">
            <a:xfrm flipV="1">
              <a:off x="2943289" y="4015956"/>
              <a:ext cx="963" cy="764156"/>
            </a:xfrm>
            <a:prstGeom prst="line">
              <a:avLst/>
            </a:prstGeom>
            <a:noFill/>
            <a:ln w="127000">
              <a:solidFill>
                <a:srgbClr val="FF652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圆角矩形 226"/>
            <p:cNvSpPr/>
            <p:nvPr/>
          </p:nvSpPr>
          <p:spPr bwMode="auto">
            <a:xfrm>
              <a:off x="2297200" y="3907699"/>
              <a:ext cx="821710" cy="983278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400" i="1" smtClean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3320708" y="2531141"/>
            <a:ext cx="821710" cy="983278"/>
            <a:chOff x="2297200" y="3907699"/>
            <a:chExt cx="821710" cy="983278"/>
          </a:xfrm>
        </p:grpSpPr>
        <p:sp>
          <p:nvSpPr>
            <p:cNvPr id="229" name="Line 39"/>
            <p:cNvSpPr>
              <a:spLocks noChangeShapeType="1"/>
            </p:cNvSpPr>
            <p:nvPr/>
          </p:nvSpPr>
          <p:spPr bwMode="auto">
            <a:xfrm flipH="1" flipV="1">
              <a:off x="2444270" y="4015956"/>
              <a:ext cx="15097" cy="746920"/>
            </a:xfrm>
            <a:prstGeom prst="line">
              <a:avLst/>
            </a:prstGeom>
            <a:noFill/>
            <a:ln w="127000">
              <a:solidFill>
                <a:srgbClr val="FFBB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Line 40"/>
            <p:cNvSpPr>
              <a:spLocks noChangeShapeType="1"/>
            </p:cNvSpPr>
            <p:nvPr/>
          </p:nvSpPr>
          <p:spPr bwMode="auto">
            <a:xfrm flipV="1">
              <a:off x="2610841" y="4015956"/>
              <a:ext cx="0" cy="747600"/>
            </a:xfrm>
            <a:prstGeom prst="line">
              <a:avLst/>
            </a:prstGeom>
            <a:noFill/>
            <a:ln w="127000">
              <a:solidFill>
                <a:srgbClr val="8955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Line 41"/>
            <p:cNvSpPr>
              <a:spLocks noChangeShapeType="1"/>
            </p:cNvSpPr>
            <p:nvPr/>
          </p:nvSpPr>
          <p:spPr bwMode="auto">
            <a:xfrm flipV="1">
              <a:off x="2779446" y="4015956"/>
              <a:ext cx="4763" cy="766763"/>
            </a:xfrm>
            <a:prstGeom prst="line">
              <a:avLst/>
            </a:prstGeom>
            <a:noFill/>
            <a:ln w="127000">
              <a:solidFill>
                <a:srgbClr val="2CC3A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Line 42"/>
            <p:cNvSpPr>
              <a:spLocks noChangeShapeType="1"/>
            </p:cNvSpPr>
            <p:nvPr/>
          </p:nvSpPr>
          <p:spPr bwMode="auto">
            <a:xfrm flipV="1">
              <a:off x="2943289" y="4015956"/>
              <a:ext cx="963" cy="764156"/>
            </a:xfrm>
            <a:prstGeom prst="line">
              <a:avLst/>
            </a:prstGeom>
            <a:noFill/>
            <a:ln w="127000">
              <a:solidFill>
                <a:srgbClr val="FF652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圆角矩形 232"/>
            <p:cNvSpPr/>
            <p:nvPr/>
          </p:nvSpPr>
          <p:spPr bwMode="auto">
            <a:xfrm>
              <a:off x="2297200" y="3907699"/>
              <a:ext cx="821710" cy="983278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400" i="1" smtClean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4327456" y="2521219"/>
            <a:ext cx="821710" cy="983278"/>
            <a:chOff x="2297200" y="3907699"/>
            <a:chExt cx="821710" cy="983278"/>
          </a:xfrm>
        </p:grpSpPr>
        <p:sp>
          <p:nvSpPr>
            <p:cNvPr id="235" name="Line 39"/>
            <p:cNvSpPr>
              <a:spLocks noChangeShapeType="1"/>
            </p:cNvSpPr>
            <p:nvPr/>
          </p:nvSpPr>
          <p:spPr bwMode="auto">
            <a:xfrm flipH="1" flipV="1">
              <a:off x="2444270" y="4015956"/>
              <a:ext cx="15097" cy="746920"/>
            </a:xfrm>
            <a:prstGeom prst="line">
              <a:avLst/>
            </a:prstGeom>
            <a:noFill/>
            <a:ln w="127000">
              <a:solidFill>
                <a:srgbClr val="FFBB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Line 40"/>
            <p:cNvSpPr>
              <a:spLocks noChangeShapeType="1"/>
            </p:cNvSpPr>
            <p:nvPr/>
          </p:nvSpPr>
          <p:spPr bwMode="auto">
            <a:xfrm flipV="1">
              <a:off x="2610841" y="4015956"/>
              <a:ext cx="0" cy="747600"/>
            </a:xfrm>
            <a:prstGeom prst="line">
              <a:avLst/>
            </a:prstGeom>
            <a:noFill/>
            <a:ln w="127000">
              <a:solidFill>
                <a:srgbClr val="8955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Line 41"/>
            <p:cNvSpPr>
              <a:spLocks noChangeShapeType="1"/>
            </p:cNvSpPr>
            <p:nvPr/>
          </p:nvSpPr>
          <p:spPr bwMode="auto">
            <a:xfrm flipV="1">
              <a:off x="2779446" y="4015956"/>
              <a:ext cx="4763" cy="766763"/>
            </a:xfrm>
            <a:prstGeom prst="line">
              <a:avLst/>
            </a:prstGeom>
            <a:noFill/>
            <a:ln w="127000">
              <a:solidFill>
                <a:srgbClr val="2CC3A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Line 42"/>
            <p:cNvSpPr>
              <a:spLocks noChangeShapeType="1"/>
            </p:cNvSpPr>
            <p:nvPr/>
          </p:nvSpPr>
          <p:spPr bwMode="auto">
            <a:xfrm flipV="1">
              <a:off x="2943289" y="4015956"/>
              <a:ext cx="963" cy="764156"/>
            </a:xfrm>
            <a:prstGeom prst="line">
              <a:avLst/>
            </a:prstGeom>
            <a:noFill/>
            <a:ln w="127000">
              <a:solidFill>
                <a:srgbClr val="FF652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圆角矩形 238"/>
            <p:cNvSpPr/>
            <p:nvPr/>
          </p:nvSpPr>
          <p:spPr bwMode="auto">
            <a:xfrm>
              <a:off x="2297200" y="3907699"/>
              <a:ext cx="821710" cy="983278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400" i="1" smtClean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5274050" y="2511297"/>
            <a:ext cx="821710" cy="983278"/>
            <a:chOff x="2297200" y="3907699"/>
            <a:chExt cx="821710" cy="983278"/>
          </a:xfrm>
        </p:grpSpPr>
        <p:sp>
          <p:nvSpPr>
            <p:cNvPr id="241" name="Line 39"/>
            <p:cNvSpPr>
              <a:spLocks noChangeShapeType="1"/>
            </p:cNvSpPr>
            <p:nvPr/>
          </p:nvSpPr>
          <p:spPr bwMode="auto">
            <a:xfrm flipH="1" flipV="1">
              <a:off x="2444270" y="4015956"/>
              <a:ext cx="15097" cy="746920"/>
            </a:xfrm>
            <a:prstGeom prst="line">
              <a:avLst/>
            </a:prstGeom>
            <a:noFill/>
            <a:ln w="127000">
              <a:solidFill>
                <a:srgbClr val="FFBB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40"/>
            <p:cNvSpPr>
              <a:spLocks noChangeShapeType="1"/>
            </p:cNvSpPr>
            <p:nvPr/>
          </p:nvSpPr>
          <p:spPr bwMode="auto">
            <a:xfrm flipV="1">
              <a:off x="2610841" y="4015956"/>
              <a:ext cx="0" cy="747600"/>
            </a:xfrm>
            <a:prstGeom prst="line">
              <a:avLst/>
            </a:prstGeom>
            <a:noFill/>
            <a:ln w="127000">
              <a:solidFill>
                <a:srgbClr val="8955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41"/>
            <p:cNvSpPr>
              <a:spLocks noChangeShapeType="1"/>
            </p:cNvSpPr>
            <p:nvPr/>
          </p:nvSpPr>
          <p:spPr bwMode="auto">
            <a:xfrm flipV="1">
              <a:off x="2779446" y="4015956"/>
              <a:ext cx="4763" cy="766763"/>
            </a:xfrm>
            <a:prstGeom prst="line">
              <a:avLst/>
            </a:prstGeom>
            <a:noFill/>
            <a:ln w="127000">
              <a:solidFill>
                <a:srgbClr val="2CC3A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42"/>
            <p:cNvSpPr>
              <a:spLocks noChangeShapeType="1"/>
            </p:cNvSpPr>
            <p:nvPr/>
          </p:nvSpPr>
          <p:spPr bwMode="auto">
            <a:xfrm flipV="1">
              <a:off x="2943289" y="4015956"/>
              <a:ext cx="963" cy="764156"/>
            </a:xfrm>
            <a:prstGeom prst="line">
              <a:avLst/>
            </a:prstGeom>
            <a:noFill/>
            <a:ln w="127000">
              <a:solidFill>
                <a:srgbClr val="FF652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圆角矩形 244"/>
            <p:cNvSpPr/>
            <p:nvPr/>
          </p:nvSpPr>
          <p:spPr bwMode="auto">
            <a:xfrm>
              <a:off x="2297200" y="3907699"/>
              <a:ext cx="821710" cy="983278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400" i="1" smtClean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499"/>
          <p:cNvGrpSpPr>
            <a:grpSpLocks noChangeAspect="1"/>
          </p:cNvGrpSpPr>
          <p:nvPr/>
        </p:nvGrpSpPr>
        <p:grpSpPr bwMode="auto">
          <a:xfrm>
            <a:off x="804594" y="1379413"/>
            <a:ext cx="424489" cy="424489"/>
            <a:chOff x="2933" y="912"/>
            <a:chExt cx="430" cy="430"/>
          </a:xfrm>
        </p:grpSpPr>
        <p:sp>
          <p:nvSpPr>
            <p:cNvPr id="253" name="AutoShape 500"/>
            <p:cNvSpPr>
              <a:spLocks noChangeAspect="1" noChangeArrowheads="1" noTextEdit="1"/>
            </p:cNvSpPr>
            <p:nvPr/>
          </p:nvSpPr>
          <p:spPr bwMode="auto">
            <a:xfrm>
              <a:off x="2933" y="912"/>
              <a:ext cx="43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Freeform 501"/>
            <p:cNvSpPr>
              <a:spLocks/>
            </p:cNvSpPr>
            <p:nvPr/>
          </p:nvSpPr>
          <p:spPr bwMode="auto">
            <a:xfrm>
              <a:off x="2933" y="1208"/>
              <a:ext cx="134" cy="134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0 h 403"/>
                <a:gd name="T4" fmla="*/ 0 w 403"/>
                <a:gd name="T5" fmla="*/ 0 h 403"/>
                <a:gd name="T6" fmla="*/ 0 w 403"/>
                <a:gd name="T7" fmla="*/ 0 h 403"/>
                <a:gd name="T8" fmla="*/ 0 w 403"/>
                <a:gd name="T9" fmla="*/ 0 h 403"/>
                <a:gd name="T10" fmla="*/ 0 w 403"/>
                <a:gd name="T11" fmla="*/ 0 h 403"/>
                <a:gd name="T12" fmla="*/ 0 w 403"/>
                <a:gd name="T13" fmla="*/ 0 h 403"/>
                <a:gd name="T14" fmla="*/ 0 w 403"/>
                <a:gd name="T15" fmla="*/ 0 h 403"/>
                <a:gd name="T16" fmla="*/ 0 w 403"/>
                <a:gd name="T17" fmla="*/ 0 h 403"/>
                <a:gd name="T18" fmla="*/ 0 w 403"/>
                <a:gd name="T19" fmla="*/ 0 h 403"/>
                <a:gd name="T20" fmla="*/ 0 w 403"/>
                <a:gd name="T21" fmla="*/ 0 h 403"/>
                <a:gd name="T22" fmla="*/ 0 w 403"/>
                <a:gd name="T23" fmla="*/ 0 h 403"/>
                <a:gd name="T24" fmla="*/ 0 w 403"/>
                <a:gd name="T25" fmla="*/ 0 h 403"/>
                <a:gd name="T26" fmla="*/ 0 w 403"/>
                <a:gd name="T27" fmla="*/ 0 h 403"/>
                <a:gd name="T28" fmla="*/ 0 w 403"/>
                <a:gd name="T29" fmla="*/ 0 h 403"/>
                <a:gd name="T30" fmla="*/ 0 w 403"/>
                <a:gd name="T31" fmla="*/ 0 h 403"/>
                <a:gd name="T32" fmla="*/ 0 w 403"/>
                <a:gd name="T33" fmla="*/ 0 h 403"/>
                <a:gd name="T34" fmla="*/ 0 w 403"/>
                <a:gd name="T35" fmla="*/ 0 h 403"/>
                <a:gd name="T36" fmla="*/ 0 w 403"/>
                <a:gd name="T37" fmla="*/ 0 h 403"/>
                <a:gd name="T38" fmla="*/ 0 w 403"/>
                <a:gd name="T39" fmla="*/ 0 h 403"/>
                <a:gd name="T40" fmla="*/ 0 w 403"/>
                <a:gd name="T41" fmla="*/ 0 h 403"/>
                <a:gd name="T42" fmla="*/ 0 w 403"/>
                <a:gd name="T43" fmla="*/ 0 h 403"/>
                <a:gd name="T44" fmla="*/ 0 w 403"/>
                <a:gd name="T45" fmla="*/ 0 h 403"/>
                <a:gd name="T46" fmla="*/ 0 w 403"/>
                <a:gd name="T47" fmla="*/ 0 h 403"/>
                <a:gd name="T48" fmla="*/ 0 w 403"/>
                <a:gd name="T49" fmla="*/ 0 h 403"/>
                <a:gd name="T50" fmla="*/ 0 w 403"/>
                <a:gd name="T51" fmla="*/ 0 h 403"/>
                <a:gd name="T52" fmla="*/ 0 w 403"/>
                <a:gd name="T53" fmla="*/ 0 h 403"/>
                <a:gd name="T54" fmla="*/ 0 w 403"/>
                <a:gd name="T55" fmla="*/ 0 h 403"/>
                <a:gd name="T56" fmla="*/ 0 w 403"/>
                <a:gd name="T57" fmla="*/ 0 h 403"/>
                <a:gd name="T58" fmla="*/ 0 w 403"/>
                <a:gd name="T59" fmla="*/ 0 h 403"/>
                <a:gd name="T60" fmla="*/ 0 w 403"/>
                <a:gd name="T61" fmla="*/ 0 h 403"/>
                <a:gd name="T62" fmla="*/ 0 w 403"/>
                <a:gd name="T63" fmla="*/ 0 h 403"/>
                <a:gd name="T64" fmla="*/ 0 w 403"/>
                <a:gd name="T65" fmla="*/ 0 h 4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3"/>
                <a:gd name="T100" fmla="*/ 0 h 403"/>
                <a:gd name="T101" fmla="*/ 403 w 403"/>
                <a:gd name="T102" fmla="*/ 403 h 4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3" h="403">
                  <a:moveTo>
                    <a:pt x="403" y="201"/>
                  </a:moveTo>
                  <a:lnTo>
                    <a:pt x="399" y="241"/>
                  </a:lnTo>
                  <a:lnTo>
                    <a:pt x="387" y="280"/>
                  </a:lnTo>
                  <a:lnTo>
                    <a:pt x="369" y="314"/>
                  </a:lnTo>
                  <a:lnTo>
                    <a:pt x="345" y="343"/>
                  </a:lnTo>
                  <a:lnTo>
                    <a:pt x="315" y="368"/>
                  </a:lnTo>
                  <a:lnTo>
                    <a:pt x="281" y="387"/>
                  </a:lnTo>
                  <a:lnTo>
                    <a:pt x="242" y="399"/>
                  </a:lnTo>
                  <a:lnTo>
                    <a:pt x="202" y="403"/>
                  </a:lnTo>
                  <a:lnTo>
                    <a:pt x="162" y="399"/>
                  </a:lnTo>
                  <a:lnTo>
                    <a:pt x="123" y="387"/>
                  </a:lnTo>
                  <a:lnTo>
                    <a:pt x="89" y="368"/>
                  </a:lnTo>
                  <a:lnTo>
                    <a:pt x="60" y="343"/>
                  </a:lnTo>
                  <a:lnTo>
                    <a:pt x="35" y="314"/>
                  </a:lnTo>
                  <a:lnTo>
                    <a:pt x="16" y="280"/>
                  </a:lnTo>
                  <a:lnTo>
                    <a:pt x="4" y="241"/>
                  </a:lnTo>
                  <a:lnTo>
                    <a:pt x="0" y="201"/>
                  </a:lnTo>
                  <a:lnTo>
                    <a:pt x="4" y="161"/>
                  </a:lnTo>
                  <a:lnTo>
                    <a:pt x="16" y="122"/>
                  </a:lnTo>
                  <a:lnTo>
                    <a:pt x="35" y="88"/>
                  </a:lnTo>
                  <a:lnTo>
                    <a:pt x="60" y="58"/>
                  </a:lnTo>
                  <a:lnTo>
                    <a:pt x="89" y="34"/>
                  </a:lnTo>
                  <a:lnTo>
                    <a:pt x="123" y="16"/>
                  </a:lnTo>
                  <a:lnTo>
                    <a:pt x="162" y="4"/>
                  </a:lnTo>
                  <a:lnTo>
                    <a:pt x="202" y="0"/>
                  </a:lnTo>
                  <a:lnTo>
                    <a:pt x="242" y="4"/>
                  </a:lnTo>
                  <a:lnTo>
                    <a:pt x="281" y="16"/>
                  </a:lnTo>
                  <a:lnTo>
                    <a:pt x="315" y="34"/>
                  </a:lnTo>
                  <a:lnTo>
                    <a:pt x="345" y="58"/>
                  </a:lnTo>
                  <a:lnTo>
                    <a:pt x="369" y="88"/>
                  </a:lnTo>
                  <a:lnTo>
                    <a:pt x="387" y="122"/>
                  </a:lnTo>
                  <a:lnTo>
                    <a:pt x="399" y="161"/>
                  </a:lnTo>
                  <a:lnTo>
                    <a:pt x="403" y="20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Freeform 502"/>
            <p:cNvSpPr>
              <a:spLocks/>
            </p:cNvSpPr>
            <p:nvPr/>
          </p:nvSpPr>
          <p:spPr bwMode="auto">
            <a:xfrm>
              <a:off x="3261" y="961"/>
              <a:ext cx="102" cy="102"/>
            </a:xfrm>
            <a:custGeom>
              <a:avLst/>
              <a:gdLst>
                <a:gd name="T0" fmla="*/ 0 w 306"/>
                <a:gd name="T1" fmla="*/ 0 h 306"/>
                <a:gd name="T2" fmla="*/ 0 w 306"/>
                <a:gd name="T3" fmla="*/ 0 h 306"/>
                <a:gd name="T4" fmla="*/ 0 w 306"/>
                <a:gd name="T5" fmla="*/ 0 h 306"/>
                <a:gd name="T6" fmla="*/ 0 w 306"/>
                <a:gd name="T7" fmla="*/ 0 h 306"/>
                <a:gd name="T8" fmla="*/ 0 w 306"/>
                <a:gd name="T9" fmla="*/ 0 h 306"/>
                <a:gd name="T10" fmla="*/ 0 w 306"/>
                <a:gd name="T11" fmla="*/ 0 h 306"/>
                <a:gd name="T12" fmla="*/ 0 w 306"/>
                <a:gd name="T13" fmla="*/ 0 h 306"/>
                <a:gd name="T14" fmla="*/ 0 w 306"/>
                <a:gd name="T15" fmla="*/ 0 h 306"/>
                <a:gd name="T16" fmla="*/ 0 w 306"/>
                <a:gd name="T17" fmla="*/ 0 h 306"/>
                <a:gd name="T18" fmla="*/ 0 w 306"/>
                <a:gd name="T19" fmla="*/ 0 h 306"/>
                <a:gd name="T20" fmla="*/ 0 w 306"/>
                <a:gd name="T21" fmla="*/ 0 h 306"/>
                <a:gd name="T22" fmla="*/ 0 w 306"/>
                <a:gd name="T23" fmla="*/ 0 h 306"/>
                <a:gd name="T24" fmla="*/ 0 w 306"/>
                <a:gd name="T25" fmla="*/ 0 h 306"/>
                <a:gd name="T26" fmla="*/ 0 w 306"/>
                <a:gd name="T27" fmla="*/ 0 h 306"/>
                <a:gd name="T28" fmla="*/ 0 w 306"/>
                <a:gd name="T29" fmla="*/ 0 h 306"/>
                <a:gd name="T30" fmla="*/ 0 w 306"/>
                <a:gd name="T31" fmla="*/ 0 h 306"/>
                <a:gd name="T32" fmla="*/ 0 w 306"/>
                <a:gd name="T33" fmla="*/ 0 h 306"/>
                <a:gd name="T34" fmla="*/ 0 w 306"/>
                <a:gd name="T35" fmla="*/ 0 h 306"/>
                <a:gd name="T36" fmla="*/ 0 w 306"/>
                <a:gd name="T37" fmla="*/ 0 h 306"/>
                <a:gd name="T38" fmla="*/ 0 w 306"/>
                <a:gd name="T39" fmla="*/ 0 h 306"/>
                <a:gd name="T40" fmla="*/ 0 w 306"/>
                <a:gd name="T41" fmla="*/ 0 h 306"/>
                <a:gd name="T42" fmla="*/ 0 w 306"/>
                <a:gd name="T43" fmla="*/ 0 h 306"/>
                <a:gd name="T44" fmla="*/ 0 w 306"/>
                <a:gd name="T45" fmla="*/ 0 h 306"/>
                <a:gd name="T46" fmla="*/ 0 w 306"/>
                <a:gd name="T47" fmla="*/ 0 h 306"/>
                <a:gd name="T48" fmla="*/ 0 w 306"/>
                <a:gd name="T49" fmla="*/ 0 h 306"/>
                <a:gd name="T50" fmla="*/ 0 w 306"/>
                <a:gd name="T51" fmla="*/ 0 h 306"/>
                <a:gd name="T52" fmla="*/ 0 w 306"/>
                <a:gd name="T53" fmla="*/ 0 h 306"/>
                <a:gd name="T54" fmla="*/ 0 w 306"/>
                <a:gd name="T55" fmla="*/ 0 h 306"/>
                <a:gd name="T56" fmla="*/ 0 w 306"/>
                <a:gd name="T57" fmla="*/ 0 h 306"/>
                <a:gd name="T58" fmla="*/ 0 w 306"/>
                <a:gd name="T59" fmla="*/ 0 h 306"/>
                <a:gd name="T60" fmla="*/ 0 w 306"/>
                <a:gd name="T61" fmla="*/ 0 h 306"/>
                <a:gd name="T62" fmla="*/ 0 w 306"/>
                <a:gd name="T63" fmla="*/ 0 h 306"/>
                <a:gd name="T64" fmla="*/ 0 w 306"/>
                <a:gd name="T65" fmla="*/ 0 h 3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6"/>
                <a:gd name="T100" fmla="*/ 0 h 306"/>
                <a:gd name="T101" fmla="*/ 306 w 306"/>
                <a:gd name="T102" fmla="*/ 306 h 3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6" h="306">
                  <a:moveTo>
                    <a:pt x="306" y="153"/>
                  </a:moveTo>
                  <a:lnTo>
                    <a:pt x="303" y="184"/>
                  </a:lnTo>
                  <a:lnTo>
                    <a:pt x="294" y="213"/>
                  </a:lnTo>
                  <a:lnTo>
                    <a:pt x="280" y="239"/>
                  </a:lnTo>
                  <a:lnTo>
                    <a:pt x="261" y="261"/>
                  </a:lnTo>
                  <a:lnTo>
                    <a:pt x="239" y="280"/>
                  </a:lnTo>
                  <a:lnTo>
                    <a:pt x="213" y="294"/>
                  </a:lnTo>
                  <a:lnTo>
                    <a:pt x="184" y="303"/>
                  </a:lnTo>
                  <a:lnTo>
                    <a:pt x="153" y="306"/>
                  </a:lnTo>
                  <a:lnTo>
                    <a:pt x="122" y="303"/>
                  </a:lnTo>
                  <a:lnTo>
                    <a:pt x="94" y="294"/>
                  </a:lnTo>
                  <a:lnTo>
                    <a:pt x="68" y="280"/>
                  </a:lnTo>
                  <a:lnTo>
                    <a:pt x="46" y="261"/>
                  </a:lnTo>
                  <a:lnTo>
                    <a:pt x="26" y="239"/>
                  </a:lnTo>
                  <a:lnTo>
                    <a:pt x="12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6" y="46"/>
                  </a:lnTo>
                  <a:lnTo>
                    <a:pt x="68" y="26"/>
                  </a:lnTo>
                  <a:lnTo>
                    <a:pt x="94" y="12"/>
                  </a:lnTo>
                  <a:lnTo>
                    <a:pt x="122" y="3"/>
                  </a:lnTo>
                  <a:lnTo>
                    <a:pt x="153" y="0"/>
                  </a:lnTo>
                  <a:lnTo>
                    <a:pt x="184" y="3"/>
                  </a:lnTo>
                  <a:lnTo>
                    <a:pt x="213" y="12"/>
                  </a:lnTo>
                  <a:lnTo>
                    <a:pt x="239" y="26"/>
                  </a:lnTo>
                  <a:lnTo>
                    <a:pt x="261" y="46"/>
                  </a:lnTo>
                  <a:lnTo>
                    <a:pt x="280" y="68"/>
                  </a:lnTo>
                  <a:lnTo>
                    <a:pt x="294" y="94"/>
                  </a:lnTo>
                  <a:lnTo>
                    <a:pt x="303" y="122"/>
                  </a:lnTo>
                  <a:lnTo>
                    <a:pt x="306" y="15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Freeform 503"/>
            <p:cNvSpPr>
              <a:spLocks/>
            </p:cNvSpPr>
            <p:nvPr/>
          </p:nvSpPr>
          <p:spPr bwMode="auto">
            <a:xfrm>
              <a:off x="2945" y="934"/>
              <a:ext cx="393" cy="394"/>
            </a:xfrm>
            <a:custGeom>
              <a:avLst/>
              <a:gdLst>
                <a:gd name="T0" fmla="*/ 0 w 1181"/>
                <a:gd name="T1" fmla="*/ 0 h 1182"/>
                <a:gd name="T2" fmla="*/ 0 w 1181"/>
                <a:gd name="T3" fmla="*/ 0 h 1182"/>
                <a:gd name="T4" fmla="*/ 0 w 1181"/>
                <a:gd name="T5" fmla="*/ 0 h 1182"/>
                <a:gd name="T6" fmla="*/ 0 w 1181"/>
                <a:gd name="T7" fmla="*/ 0 h 1182"/>
                <a:gd name="T8" fmla="*/ 0 w 1181"/>
                <a:gd name="T9" fmla="*/ 0 h 1182"/>
                <a:gd name="T10" fmla="*/ 0 w 1181"/>
                <a:gd name="T11" fmla="*/ 0 h 1182"/>
                <a:gd name="T12" fmla="*/ 0 w 1181"/>
                <a:gd name="T13" fmla="*/ 0 h 1182"/>
                <a:gd name="T14" fmla="*/ 0 w 1181"/>
                <a:gd name="T15" fmla="*/ 0 h 1182"/>
                <a:gd name="T16" fmla="*/ 0 w 1181"/>
                <a:gd name="T17" fmla="*/ 0 h 1182"/>
                <a:gd name="T18" fmla="*/ 0 w 1181"/>
                <a:gd name="T19" fmla="*/ 0 h 1182"/>
                <a:gd name="T20" fmla="*/ 0 w 1181"/>
                <a:gd name="T21" fmla="*/ 0 h 1182"/>
                <a:gd name="T22" fmla="*/ 0 w 1181"/>
                <a:gd name="T23" fmla="*/ 0 h 1182"/>
                <a:gd name="T24" fmla="*/ 0 w 1181"/>
                <a:gd name="T25" fmla="*/ 0 h 1182"/>
                <a:gd name="T26" fmla="*/ 0 w 1181"/>
                <a:gd name="T27" fmla="*/ 0 h 1182"/>
                <a:gd name="T28" fmla="*/ 0 w 1181"/>
                <a:gd name="T29" fmla="*/ 0 h 1182"/>
                <a:gd name="T30" fmla="*/ 0 w 1181"/>
                <a:gd name="T31" fmla="*/ 0 h 1182"/>
                <a:gd name="T32" fmla="*/ 0 w 1181"/>
                <a:gd name="T33" fmla="*/ 0 h 1182"/>
                <a:gd name="T34" fmla="*/ 0 w 1181"/>
                <a:gd name="T35" fmla="*/ 0 h 1182"/>
                <a:gd name="T36" fmla="*/ 0 w 1181"/>
                <a:gd name="T37" fmla="*/ 0 h 1182"/>
                <a:gd name="T38" fmla="*/ 0 w 1181"/>
                <a:gd name="T39" fmla="*/ 0 h 1182"/>
                <a:gd name="T40" fmla="*/ 0 w 1181"/>
                <a:gd name="T41" fmla="*/ 0 h 1182"/>
                <a:gd name="T42" fmla="*/ 0 w 1181"/>
                <a:gd name="T43" fmla="*/ 0 h 1182"/>
                <a:gd name="T44" fmla="*/ 0 w 1181"/>
                <a:gd name="T45" fmla="*/ 0 h 1182"/>
                <a:gd name="T46" fmla="*/ 0 w 1181"/>
                <a:gd name="T47" fmla="*/ 0 h 1182"/>
                <a:gd name="T48" fmla="*/ 0 w 1181"/>
                <a:gd name="T49" fmla="*/ 0 h 1182"/>
                <a:gd name="T50" fmla="*/ 0 w 1181"/>
                <a:gd name="T51" fmla="*/ 0 h 1182"/>
                <a:gd name="T52" fmla="*/ 0 w 1181"/>
                <a:gd name="T53" fmla="*/ 0 h 1182"/>
                <a:gd name="T54" fmla="*/ 0 w 1181"/>
                <a:gd name="T55" fmla="*/ 0 h 1182"/>
                <a:gd name="T56" fmla="*/ 0 w 1181"/>
                <a:gd name="T57" fmla="*/ 0 h 1182"/>
                <a:gd name="T58" fmla="*/ 0 w 1181"/>
                <a:gd name="T59" fmla="*/ 0 h 1182"/>
                <a:gd name="T60" fmla="*/ 0 w 1181"/>
                <a:gd name="T61" fmla="*/ 0 h 1182"/>
                <a:gd name="T62" fmla="*/ 0 w 1181"/>
                <a:gd name="T63" fmla="*/ 0 h 1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81"/>
                <a:gd name="T97" fmla="*/ 0 h 1182"/>
                <a:gd name="T98" fmla="*/ 1181 w 1181"/>
                <a:gd name="T99" fmla="*/ 1182 h 1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81" h="1182">
                  <a:moveTo>
                    <a:pt x="1181" y="591"/>
                  </a:moveTo>
                  <a:lnTo>
                    <a:pt x="1179" y="652"/>
                  </a:lnTo>
                  <a:lnTo>
                    <a:pt x="1170" y="710"/>
                  </a:lnTo>
                  <a:lnTo>
                    <a:pt x="1155" y="767"/>
                  </a:lnTo>
                  <a:lnTo>
                    <a:pt x="1135" y="821"/>
                  </a:lnTo>
                  <a:lnTo>
                    <a:pt x="1110" y="872"/>
                  </a:lnTo>
                  <a:lnTo>
                    <a:pt x="1080" y="921"/>
                  </a:lnTo>
                  <a:lnTo>
                    <a:pt x="1046" y="967"/>
                  </a:lnTo>
                  <a:lnTo>
                    <a:pt x="1009" y="1008"/>
                  </a:lnTo>
                  <a:lnTo>
                    <a:pt x="966" y="1047"/>
                  </a:lnTo>
                  <a:lnTo>
                    <a:pt x="921" y="1081"/>
                  </a:lnTo>
                  <a:lnTo>
                    <a:pt x="872" y="1110"/>
                  </a:lnTo>
                  <a:lnTo>
                    <a:pt x="821" y="1135"/>
                  </a:lnTo>
                  <a:lnTo>
                    <a:pt x="767" y="1156"/>
                  </a:lnTo>
                  <a:lnTo>
                    <a:pt x="710" y="1170"/>
                  </a:lnTo>
                  <a:lnTo>
                    <a:pt x="651" y="1179"/>
                  </a:lnTo>
                  <a:lnTo>
                    <a:pt x="591" y="1182"/>
                  </a:lnTo>
                  <a:lnTo>
                    <a:pt x="530" y="1179"/>
                  </a:lnTo>
                  <a:lnTo>
                    <a:pt x="471" y="1170"/>
                  </a:lnTo>
                  <a:lnTo>
                    <a:pt x="414" y="1156"/>
                  </a:lnTo>
                  <a:lnTo>
                    <a:pt x="360" y="1135"/>
                  </a:lnTo>
                  <a:lnTo>
                    <a:pt x="310" y="1110"/>
                  </a:lnTo>
                  <a:lnTo>
                    <a:pt x="260" y="1081"/>
                  </a:lnTo>
                  <a:lnTo>
                    <a:pt x="215" y="1047"/>
                  </a:lnTo>
                  <a:lnTo>
                    <a:pt x="174" y="1008"/>
                  </a:lnTo>
                  <a:lnTo>
                    <a:pt x="135" y="967"/>
                  </a:lnTo>
                  <a:lnTo>
                    <a:pt x="101" y="921"/>
                  </a:lnTo>
                  <a:lnTo>
                    <a:pt x="71" y="872"/>
                  </a:lnTo>
                  <a:lnTo>
                    <a:pt x="47" y="821"/>
                  </a:lnTo>
                  <a:lnTo>
                    <a:pt x="26" y="767"/>
                  </a:lnTo>
                  <a:lnTo>
                    <a:pt x="12" y="710"/>
                  </a:lnTo>
                  <a:lnTo>
                    <a:pt x="3" y="652"/>
                  </a:lnTo>
                  <a:lnTo>
                    <a:pt x="0" y="591"/>
                  </a:lnTo>
                  <a:lnTo>
                    <a:pt x="3" y="530"/>
                  </a:lnTo>
                  <a:lnTo>
                    <a:pt x="12" y="472"/>
                  </a:lnTo>
                  <a:lnTo>
                    <a:pt x="26" y="415"/>
                  </a:lnTo>
                  <a:lnTo>
                    <a:pt x="47" y="360"/>
                  </a:lnTo>
                  <a:lnTo>
                    <a:pt x="71" y="310"/>
                  </a:lnTo>
                  <a:lnTo>
                    <a:pt x="101" y="261"/>
                  </a:lnTo>
                  <a:lnTo>
                    <a:pt x="135" y="215"/>
                  </a:lnTo>
                  <a:lnTo>
                    <a:pt x="174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10" y="72"/>
                  </a:lnTo>
                  <a:lnTo>
                    <a:pt x="360" y="47"/>
                  </a:lnTo>
                  <a:lnTo>
                    <a:pt x="414" y="26"/>
                  </a:lnTo>
                  <a:lnTo>
                    <a:pt x="471" y="12"/>
                  </a:lnTo>
                  <a:lnTo>
                    <a:pt x="530" y="3"/>
                  </a:lnTo>
                  <a:lnTo>
                    <a:pt x="591" y="0"/>
                  </a:lnTo>
                  <a:lnTo>
                    <a:pt x="651" y="3"/>
                  </a:lnTo>
                  <a:lnTo>
                    <a:pt x="710" y="12"/>
                  </a:lnTo>
                  <a:lnTo>
                    <a:pt x="767" y="26"/>
                  </a:lnTo>
                  <a:lnTo>
                    <a:pt x="821" y="47"/>
                  </a:lnTo>
                  <a:lnTo>
                    <a:pt x="872" y="72"/>
                  </a:lnTo>
                  <a:lnTo>
                    <a:pt x="921" y="101"/>
                  </a:lnTo>
                  <a:lnTo>
                    <a:pt x="966" y="135"/>
                  </a:lnTo>
                  <a:lnTo>
                    <a:pt x="1009" y="173"/>
                  </a:lnTo>
                  <a:lnTo>
                    <a:pt x="1046" y="215"/>
                  </a:lnTo>
                  <a:lnTo>
                    <a:pt x="1080" y="261"/>
                  </a:lnTo>
                  <a:lnTo>
                    <a:pt x="1110" y="310"/>
                  </a:lnTo>
                  <a:lnTo>
                    <a:pt x="1135" y="360"/>
                  </a:lnTo>
                  <a:lnTo>
                    <a:pt x="1155" y="415"/>
                  </a:lnTo>
                  <a:lnTo>
                    <a:pt x="1170" y="472"/>
                  </a:lnTo>
                  <a:lnTo>
                    <a:pt x="1179" y="530"/>
                  </a:lnTo>
                  <a:lnTo>
                    <a:pt x="1181" y="59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Freeform 50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Freeform 505"/>
            <p:cNvSpPr>
              <a:spLocks/>
            </p:cNvSpPr>
            <p:nvPr/>
          </p:nvSpPr>
          <p:spPr bwMode="auto">
            <a:xfrm>
              <a:off x="2979" y="964"/>
              <a:ext cx="308" cy="344"/>
            </a:xfrm>
            <a:custGeom>
              <a:avLst/>
              <a:gdLst>
                <a:gd name="T0" fmla="*/ 0 w 922"/>
                <a:gd name="T1" fmla="*/ 0 h 1032"/>
                <a:gd name="T2" fmla="*/ 0 w 922"/>
                <a:gd name="T3" fmla="*/ 0 h 1032"/>
                <a:gd name="T4" fmla="*/ 0 w 922"/>
                <a:gd name="T5" fmla="*/ 0 h 1032"/>
                <a:gd name="T6" fmla="*/ 0 w 922"/>
                <a:gd name="T7" fmla="*/ 0 h 1032"/>
                <a:gd name="T8" fmla="*/ 0 w 922"/>
                <a:gd name="T9" fmla="*/ 0 h 1032"/>
                <a:gd name="T10" fmla="*/ 0 w 922"/>
                <a:gd name="T11" fmla="*/ 0 h 1032"/>
                <a:gd name="T12" fmla="*/ 0 w 922"/>
                <a:gd name="T13" fmla="*/ 0 h 1032"/>
                <a:gd name="T14" fmla="*/ 0 w 922"/>
                <a:gd name="T15" fmla="*/ 0 h 1032"/>
                <a:gd name="T16" fmla="*/ 0 w 922"/>
                <a:gd name="T17" fmla="*/ 0 h 1032"/>
                <a:gd name="T18" fmla="*/ 0 w 922"/>
                <a:gd name="T19" fmla="*/ 0 h 1032"/>
                <a:gd name="T20" fmla="*/ 0 w 922"/>
                <a:gd name="T21" fmla="*/ 0 h 1032"/>
                <a:gd name="T22" fmla="*/ 0 w 922"/>
                <a:gd name="T23" fmla="*/ 0 h 1032"/>
                <a:gd name="T24" fmla="*/ 0 w 922"/>
                <a:gd name="T25" fmla="*/ 0 h 1032"/>
                <a:gd name="T26" fmla="*/ 0 w 922"/>
                <a:gd name="T27" fmla="*/ 0 h 1032"/>
                <a:gd name="T28" fmla="*/ 0 w 922"/>
                <a:gd name="T29" fmla="*/ 0 h 1032"/>
                <a:gd name="T30" fmla="*/ 0 w 922"/>
                <a:gd name="T31" fmla="*/ 0 h 1032"/>
                <a:gd name="T32" fmla="*/ 0 w 922"/>
                <a:gd name="T33" fmla="*/ 0 h 1032"/>
                <a:gd name="T34" fmla="*/ 0 w 922"/>
                <a:gd name="T35" fmla="*/ 0 h 1032"/>
                <a:gd name="T36" fmla="*/ 0 w 922"/>
                <a:gd name="T37" fmla="*/ 0 h 1032"/>
                <a:gd name="T38" fmla="*/ 0 w 922"/>
                <a:gd name="T39" fmla="*/ 0 h 1032"/>
                <a:gd name="T40" fmla="*/ 0 w 922"/>
                <a:gd name="T41" fmla="*/ 0 h 1032"/>
                <a:gd name="T42" fmla="*/ 0 w 922"/>
                <a:gd name="T43" fmla="*/ 0 h 1032"/>
                <a:gd name="T44" fmla="*/ 0 w 922"/>
                <a:gd name="T45" fmla="*/ 0 h 1032"/>
                <a:gd name="T46" fmla="*/ 0 w 922"/>
                <a:gd name="T47" fmla="*/ 0 h 1032"/>
                <a:gd name="T48" fmla="*/ 0 w 922"/>
                <a:gd name="T49" fmla="*/ 0 h 1032"/>
                <a:gd name="T50" fmla="*/ 0 w 922"/>
                <a:gd name="T51" fmla="*/ 0 h 1032"/>
                <a:gd name="T52" fmla="*/ 0 w 922"/>
                <a:gd name="T53" fmla="*/ 0 h 1032"/>
                <a:gd name="T54" fmla="*/ 0 w 922"/>
                <a:gd name="T55" fmla="*/ 0 h 1032"/>
                <a:gd name="T56" fmla="*/ 0 w 922"/>
                <a:gd name="T57" fmla="*/ 0 h 1032"/>
                <a:gd name="T58" fmla="*/ 0 w 922"/>
                <a:gd name="T59" fmla="*/ 0 h 1032"/>
                <a:gd name="T60" fmla="*/ 0 w 922"/>
                <a:gd name="T61" fmla="*/ 0 h 1032"/>
                <a:gd name="T62" fmla="*/ 0 w 922"/>
                <a:gd name="T63" fmla="*/ 0 h 1032"/>
                <a:gd name="T64" fmla="*/ 0 w 922"/>
                <a:gd name="T65" fmla="*/ 0 h 1032"/>
                <a:gd name="T66" fmla="*/ 0 w 922"/>
                <a:gd name="T67" fmla="*/ 0 h 1032"/>
                <a:gd name="T68" fmla="*/ 0 w 922"/>
                <a:gd name="T69" fmla="*/ 0 h 1032"/>
                <a:gd name="T70" fmla="*/ 0 w 922"/>
                <a:gd name="T71" fmla="*/ 0 h 1032"/>
                <a:gd name="T72" fmla="*/ 0 w 922"/>
                <a:gd name="T73" fmla="*/ 0 h 1032"/>
                <a:gd name="T74" fmla="*/ 0 w 922"/>
                <a:gd name="T75" fmla="*/ 0 h 1032"/>
                <a:gd name="T76" fmla="*/ 0 w 922"/>
                <a:gd name="T77" fmla="*/ 0 h 1032"/>
                <a:gd name="T78" fmla="*/ 0 w 922"/>
                <a:gd name="T79" fmla="*/ 0 h 1032"/>
                <a:gd name="T80" fmla="*/ 0 w 922"/>
                <a:gd name="T81" fmla="*/ 0 h 1032"/>
                <a:gd name="T82" fmla="*/ 0 w 922"/>
                <a:gd name="T83" fmla="*/ 0 h 1032"/>
                <a:gd name="T84" fmla="*/ 0 w 922"/>
                <a:gd name="T85" fmla="*/ 0 h 1032"/>
                <a:gd name="T86" fmla="*/ 0 w 922"/>
                <a:gd name="T87" fmla="*/ 0 h 1032"/>
                <a:gd name="T88" fmla="*/ 0 w 922"/>
                <a:gd name="T89" fmla="*/ 0 h 1032"/>
                <a:gd name="T90" fmla="*/ 0 w 922"/>
                <a:gd name="T91" fmla="*/ 0 h 10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2"/>
                <a:gd name="T139" fmla="*/ 0 h 1032"/>
                <a:gd name="T140" fmla="*/ 922 w 922"/>
                <a:gd name="T141" fmla="*/ 1032 h 10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2" h="1032">
                  <a:moveTo>
                    <a:pt x="885" y="112"/>
                  </a:moveTo>
                  <a:lnTo>
                    <a:pt x="787" y="80"/>
                  </a:lnTo>
                  <a:lnTo>
                    <a:pt x="782" y="68"/>
                  </a:lnTo>
                  <a:lnTo>
                    <a:pt x="774" y="59"/>
                  </a:lnTo>
                  <a:lnTo>
                    <a:pt x="765" y="52"/>
                  </a:lnTo>
                  <a:lnTo>
                    <a:pt x="753" y="46"/>
                  </a:lnTo>
                  <a:lnTo>
                    <a:pt x="621" y="2"/>
                  </a:lnTo>
                  <a:lnTo>
                    <a:pt x="616" y="1"/>
                  </a:lnTo>
                  <a:lnTo>
                    <a:pt x="610" y="0"/>
                  </a:lnTo>
                  <a:lnTo>
                    <a:pt x="604" y="0"/>
                  </a:lnTo>
                  <a:lnTo>
                    <a:pt x="598" y="0"/>
                  </a:lnTo>
                  <a:lnTo>
                    <a:pt x="180" y="44"/>
                  </a:lnTo>
                  <a:lnTo>
                    <a:pt x="169" y="45"/>
                  </a:lnTo>
                  <a:lnTo>
                    <a:pt x="160" y="49"/>
                  </a:lnTo>
                  <a:lnTo>
                    <a:pt x="152" y="54"/>
                  </a:lnTo>
                  <a:lnTo>
                    <a:pt x="146" y="61"/>
                  </a:lnTo>
                  <a:lnTo>
                    <a:pt x="139" y="70"/>
                  </a:lnTo>
                  <a:lnTo>
                    <a:pt x="136" y="77"/>
                  </a:lnTo>
                  <a:lnTo>
                    <a:pt x="133" y="88"/>
                  </a:lnTo>
                  <a:lnTo>
                    <a:pt x="132" y="98"/>
                  </a:lnTo>
                  <a:lnTo>
                    <a:pt x="132" y="515"/>
                  </a:lnTo>
                  <a:lnTo>
                    <a:pt x="133" y="526"/>
                  </a:lnTo>
                  <a:lnTo>
                    <a:pt x="136" y="535"/>
                  </a:lnTo>
                  <a:lnTo>
                    <a:pt x="139" y="542"/>
                  </a:lnTo>
                  <a:lnTo>
                    <a:pt x="145" y="550"/>
                  </a:lnTo>
                  <a:lnTo>
                    <a:pt x="151" y="557"/>
                  </a:lnTo>
                  <a:lnTo>
                    <a:pt x="159" y="563"/>
                  </a:lnTo>
                  <a:lnTo>
                    <a:pt x="168" y="567"/>
                  </a:lnTo>
                  <a:lnTo>
                    <a:pt x="177" y="570"/>
                  </a:lnTo>
                  <a:lnTo>
                    <a:pt x="199" y="572"/>
                  </a:lnTo>
                  <a:lnTo>
                    <a:pt x="198" y="575"/>
                  </a:lnTo>
                  <a:lnTo>
                    <a:pt x="198" y="577"/>
                  </a:lnTo>
                  <a:lnTo>
                    <a:pt x="198" y="579"/>
                  </a:lnTo>
                  <a:lnTo>
                    <a:pt x="198" y="581"/>
                  </a:lnTo>
                  <a:lnTo>
                    <a:pt x="198" y="618"/>
                  </a:lnTo>
                  <a:lnTo>
                    <a:pt x="193" y="616"/>
                  </a:lnTo>
                  <a:lnTo>
                    <a:pt x="187" y="616"/>
                  </a:lnTo>
                  <a:lnTo>
                    <a:pt x="181" y="616"/>
                  </a:lnTo>
                  <a:lnTo>
                    <a:pt x="176" y="618"/>
                  </a:lnTo>
                  <a:lnTo>
                    <a:pt x="171" y="618"/>
                  </a:lnTo>
                  <a:lnTo>
                    <a:pt x="165" y="620"/>
                  </a:lnTo>
                  <a:lnTo>
                    <a:pt x="161" y="623"/>
                  </a:lnTo>
                  <a:lnTo>
                    <a:pt x="156" y="625"/>
                  </a:lnTo>
                  <a:lnTo>
                    <a:pt x="24" y="713"/>
                  </a:lnTo>
                  <a:lnTo>
                    <a:pt x="14" y="721"/>
                  </a:lnTo>
                  <a:lnTo>
                    <a:pt x="6" y="731"/>
                  </a:lnTo>
                  <a:lnTo>
                    <a:pt x="1" y="744"/>
                  </a:lnTo>
                  <a:lnTo>
                    <a:pt x="0" y="757"/>
                  </a:lnTo>
                  <a:lnTo>
                    <a:pt x="0" y="801"/>
                  </a:lnTo>
                  <a:lnTo>
                    <a:pt x="1" y="816"/>
                  </a:lnTo>
                  <a:lnTo>
                    <a:pt x="7" y="829"/>
                  </a:lnTo>
                  <a:lnTo>
                    <a:pt x="15" y="839"/>
                  </a:lnTo>
                  <a:lnTo>
                    <a:pt x="25" y="848"/>
                  </a:lnTo>
                  <a:lnTo>
                    <a:pt x="312" y="1024"/>
                  </a:lnTo>
                  <a:lnTo>
                    <a:pt x="318" y="1028"/>
                  </a:lnTo>
                  <a:lnTo>
                    <a:pt x="326" y="1029"/>
                  </a:lnTo>
                  <a:lnTo>
                    <a:pt x="334" y="1032"/>
                  </a:lnTo>
                  <a:lnTo>
                    <a:pt x="342" y="1032"/>
                  </a:lnTo>
                  <a:lnTo>
                    <a:pt x="348" y="1031"/>
                  </a:lnTo>
                  <a:lnTo>
                    <a:pt x="356" y="1029"/>
                  </a:lnTo>
                  <a:lnTo>
                    <a:pt x="364" y="1027"/>
                  </a:lnTo>
                  <a:lnTo>
                    <a:pt x="370" y="1023"/>
                  </a:lnTo>
                  <a:lnTo>
                    <a:pt x="568" y="891"/>
                  </a:lnTo>
                  <a:lnTo>
                    <a:pt x="577" y="882"/>
                  </a:lnTo>
                  <a:lnTo>
                    <a:pt x="585" y="871"/>
                  </a:lnTo>
                  <a:lnTo>
                    <a:pt x="590" y="858"/>
                  </a:lnTo>
                  <a:lnTo>
                    <a:pt x="591" y="845"/>
                  </a:lnTo>
                  <a:lnTo>
                    <a:pt x="591" y="788"/>
                  </a:lnTo>
                  <a:lnTo>
                    <a:pt x="601" y="790"/>
                  </a:lnTo>
                  <a:lnTo>
                    <a:pt x="610" y="790"/>
                  </a:lnTo>
                  <a:lnTo>
                    <a:pt x="617" y="788"/>
                  </a:lnTo>
                  <a:lnTo>
                    <a:pt x="626" y="786"/>
                  </a:lnTo>
                  <a:lnTo>
                    <a:pt x="823" y="698"/>
                  </a:lnTo>
                  <a:lnTo>
                    <a:pt x="838" y="689"/>
                  </a:lnTo>
                  <a:lnTo>
                    <a:pt x="848" y="677"/>
                  </a:lnTo>
                  <a:lnTo>
                    <a:pt x="853" y="663"/>
                  </a:lnTo>
                  <a:lnTo>
                    <a:pt x="856" y="647"/>
                  </a:lnTo>
                  <a:lnTo>
                    <a:pt x="856" y="559"/>
                  </a:lnTo>
                  <a:lnTo>
                    <a:pt x="854" y="548"/>
                  </a:lnTo>
                  <a:lnTo>
                    <a:pt x="851" y="536"/>
                  </a:lnTo>
                  <a:lnTo>
                    <a:pt x="844" y="527"/>
                  </a:lnTo>
                  <a:lnTo>
                    <a:pt x="835" y="518"/>
                  </a:lnTo>
                  <a:lnTo>
                    <a:pt x="885" y="501"/>
                  </a:lnTo>
                  <a:lnTo>
                    <a:pt x="901" y="493"/>
                  </a:lnTo>
                  <a:lnTo>
                    <a:pt x="911" y="480"/>
                  </a:lnTo>
                  <a:lnTo>
                    <a:pt x="919" y="466"/>
                  </a:lnTo>
                  <a:lnTo>
                    <a:pt x="922" y="449"/>
                  </a:lnTo>
                  <a:lnTo>
                    <a:pt x="922" y="164"/>
                  </a:lnTo>
                  <a:lnTo>
                    <a:pt x="919" y="147"/>
                  </a:lnTo>
                  <a:lnTo>
                    <a:pt x="911" y="132"/>
                  </a:lnTo>
                  <a:lnTo>
                    <a:pt x="901" y="120"/>
                  </a:lnTo>
                  <a:lnTo>
                    <a:pt x="885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Freeform 506"/>
            <p:cNvSpPr>
              <a:spLocks/>
            </p:cNvSpPr>
            <p:nvPr/>
          </p:nvSpPr>
          <p:spPr bwMode="auto">
            <a:xfrm>
              <a:off x="3251" y="912"/>
              <a:ext cx="42" cy="42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0 h 126"/>
                <a:gd name="T4" fmla="*/ 0 w 127"/>
                <a:gd name="T5" fmla="*/ 0 h 126"/>
                <a:gd name="T6" fmla="*/ 0 w 127"/>
                <a:gd name="T7" fmla="*/ 0 h 126"/>
                <a:gd name="T8" fmla="*/ 0 w 127"/>
                <a:gd name="T9" fmla="*/ 0 h 126"/>
                <a:gd name="T10" fmla="*/ 0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  <a:gd name="T16" fmla="*/ 0 w 127"/>
                <a:gd name="T17" fmla="*/ 0 h 126"/>
                <a:gd name="T18" fmla="*/ 0 w 127"/>
                <a:gd name="T19" fmla="*/ 0 h 126"/>
                <a:gd name="T20" fmla="*/ 0 w 127"/>
                <a:gd name="T21" fmla="*/ 0 h 126"/>
                <a:gd name="T22" fmla="*/ 0 w 127"/>
                <a:gd name="T23" fmla="*/ 0 h 126"/>
                <a:gd name="T24" fmla="*/ 0 w 127"/>
                <a:gd name="T25" fmla="*/ 0 h 126"/>
                <a:gd name="T26" fmla="*/ 0 w 127"/>
                <a:gd name="T27" fmla="*/ 0 h 126"/>
                <a:gd name="T28" fmla="*/ 0 w 127"/>
                <a:gd name="T29" fmla="*/ 0 h 126"/>
                <a:gd name="T30" fmla="*/ 0 w 127"/>
                <a:gd name="T31" fmla="*/ 0 h 126"/>
                <a:gd name="T32" fmla="*/ 0 w 127"/>
                <a:gd name="T33" fmla="*/ 0 h 126"/>
                <a:gd name="T34" fmla="*/ 0 w 127"/>
                <a:gd name="T35" fmla="*/ 0 h 126"/>
                <a:gd name="T36" fmla="*/ 0 w 127"/>
                <a:gd name="T37" fmla="*/ 0 h 126"/>
                <a:gd name="T38" fmla="*/ 0 w 127"/>
                <a:gd name="T39" fmla="*/ 0 h 126"/>
                <a:gd name="T40" fmla="*/ 0 w 127"/>
                <a:gd name="T41" fmla="*/ 0 h 126"/>
                <a:gd name="T42" fmla="*/ 0 w 127"/>
                <a:gd name="T43" fmla="*/ 0 h 126"/>
                <a:gd name="T44" fmla="*/ 0 w 127"/>
                <a:gd name="T45" fmla="*/ 0 h 126"/>
                <a:gd name="T46" fmla="*/ 0 w 127"/>
                <a:gd name="T47" fmla="*/ 0 h 126"/>
                <a:gd name="T48" fmla="*/ 0 w 127"/>
                <a:gd name="T49" fmla="*/ 0 h 126"/>
                <a:gd name="T50" fmla="*/ 0 w 127"/>
                <a:gd name="T51" fmla="*/ 0 h 126"/>
                <a:gd name="T52" fmla="*/ 0 w 127"/>
                <a:gd name="T53" fmla="*/ 0 h 126"/>
                <a:gd name="T54" fmla="*/ 0 w 127"/>
                <a:gd name="T55" fmla="*/ 0 h 126"/>
                <a:gd name="T56" fmla="*/ 0 w 127"/>
                <a:gd name="T57" fmla="*/ 0 h 126"/>
                <a:gd name="T58" fmla="*/ 0 w 127"/>
                <a:gd name="T59" fmla="*/ 0 h 126"/>
                <a:gd name="T60" fmla="*/ 0 w 127"/>
                <a:gd name="T61" fmla="*/ 0 h 126"/>
                <a:gd name="T62" fmla="*/ 0 w 127"/>
                <a:gd name="T63" fmla="*/ 0 h 126"/>
                <a:gd name="T64" fmla="*/ 0 w 127"/>
                <a:gd name="T65" fmla="*/ 0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26"/>
                <a:gd name="T101" fmla="*/ 127 w 127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26">
                  <a:moveTo>
                    <a:pt x="127" y="63"/>
                  </a:moveTo>
                  <a:lnTo>
                    <a:pt x="126" y="76"/>
                  </a:lnTo>
                  <a:lnTo>
                    <a:pt x="122" y="87"/>
                  </a:lnTo>
                  <a:lnTo>
                    <a:pt x="117" y="98"/>
                  </a:lnTo>
                  <a:lnTo>
                    <a:pt x="109" y="108"/>
                  </a:lnTo>
                  <a:lnTo>
                    <a:pt x="99" y="115"/>
                  </a:lnTo>
                  <a:lnTo>
                    <a:pt x="88" y="120"/>
                  </a:lnTo>
                  <a:lnTo>
                    <a:pt x="77" y="124"/>
                  </a:lnTo>
                  <a:lnTo>
                    <a:pt x="64" y="126"/>
                  </a:lnTo>
                  <a:lnTo>
                    <a:pt x="51" y="124"/>
                  </a:lnTo>
                  <a:lnTo>
                    <a:pt x="39" y="120"/>
                  </a:lnTo>
                  <a:lnTo>
                    <a:pt x="29" y="115"/>
                  </a:lnTo>
                  <a:lnTo>
                    <a:pt x="18" y="108"/>
                  </a:lnTo>
                  <a:lnTo>
                    <a:pt x="11" y="98"/>
                  </a:lnTo>
                  <a:lnTo>
                    <a:pt x="5" y="87"/>
                  </a:lnTo>
                  <a:lnTo>
                    <a:pt x="2" y="76"/>
                  </a:lnTo>
                  <a:lnTo>
                    <a:pt x="0" y="63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1" y="28"/>
                  </a:lnTo>
                  <a:lnTo>
                    <a:pt x="18" y="18"/>
                  </a:lnTo>
                  <a:lnTo>
                    <a:pt x="29" y="10"/>
                  </a:lnTo>
                  <a:lnTo>
                    <a:pt x="39" y="5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77" y="1"/>
                  </a:lnTo>
                  <a:lnTo>
                    <a:pt x="88" y="5"/>
                  </a:lnTo>
                  <a:lnTo>
                    <a:pt x="99" y="10"/>
                  </a:lnTo>
                  <a:lnTo>
                    <a:pt x="109" y="18"/>
                  </a:lnTo>
                  <a:lnTo>
                    <a:pt x="117" y="28"/>
                  </a:lnTo>
                  <a:lnTo>
                    <a:pt x="122" y="39"/>
                  </a:lnTo>
                  <a:lnTo>
                    <a:pt x="126" y="51"/>
                  </a:lnTo>
                  <a:lnTo>
                    <a:pt x="127" y="6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Freeform 507"/>
            <p:cNvSpPr>
              <a:spLocks/>
            </p:cNvSpPr>
            <p:nvPr/>
          </p:nvSpPr>
          <p:spPr bwMode="auto">
            <a:xfrm>
              <a:off x="3063" y="1121"/>
              <a:ext cx="184" cy="88"/>
            </a:xfrm>
            <a:custGeom>
              <a:avLst/>
              <a:gdLst>
                <a:gd name="T0" fmla="*/ 0 w 551"/>
                <a:gd name="T1" fmla="*/ 0 h 264"/>
                <a:gd name="T2" fmla="*/ 0 w 551"/>
                <a:gd name="T3" fmla="*/ 0 h 264"/>
                <a:gd name="T4" fmla="*/ 0 w 551"/>
                <a:gd name="T5" fmla="*/ 0 h 264"/>
                <a:gd name="T6" fmla="*/ 0 w 551"/>
                <a:gd name="T7" fmla="*/ 0 h 264"/>
                <a:gd name="T8" fmla="*/ 0 w 551"/>
                <a:gd name="T9" fmla="*/ 0 h 264"/>
                <a:gd name="T10" fmla="*/ 0 w 551"/>
                <a:gd name="T11" fmla="*/ 0 h 264"/>
                <a:gd name="T12" fmla="*/ 0 w 551"/>
                <a:gd name="T13" fmla="*/ 0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264"/>
                <a:gd name="T23" fmla="*/ 551 w 551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264">
                  <a:moveTo>
                    <a:pt x="551" y="88"/>
                  </a:moveTo>
                  <a:lnTo>
                    <a:pt x="264" y="0"/>
                  </a:lnTo>
                  <a:lnTo>
                    <a:pt x="0" y="110"/>
                  </a:lnTo>
                  <a:lnTo>
                    <a:pt x="0" y="176"/>
                  </a:lnTo>
                  <a:lnTo>
                    <a:pt x="352" y="264"/>
                  </a:lnTo>
                  <a:lnTo>
                    <a:pt x="551" y="176"/>
                  </a:lnTo>
                  <a:lnTo>
                    <a:pt x="551" y="88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Freeform 508"/>
            <p:cNvSpPr>
              <a:spLocks/>
            </p:cNvSpPr>
            <p:nvPr/>
          </p:nvSpPr>
          <p:spPr bwMode="auto">
            <a:xfrm>
              <a:off x="3063" y="1152"/>
              <a:ext cx="186" cy="36"/>
            </a:xfrm>
            <a:custGeom>
              <a:avLst/>
              <a:gdLst>
                <a:gd name="T0" fmla="*/ 0 w 560"/>
                <a:gd name="T1" fmla="*/ 0 h 110"/>
                <a:gd name="T2" fmla="*/ 0 w 560"/>
                <a:gd name="T3" fmla="*/ 0 h 110"/>
                <a:gd name="T4" fmla="*/ 0 w 560"/>
                <a:gd name="T5" fmla="*/ 0 h 110"/>
                <a:gd name="T6" fmla="*/ 0 w 560"/>
                <a:gd name="T7" fmla="*/ 0 h 110"/>
                <a:gd name="T8" fmla="*/ 0 w 560"/>
                <a:gd name="T9" fmla="*/ 0 h 110"/>
                <a:gd name="T10" fmla="*/ 0 w 560"/>
                <a:gd name="T11" fmla="*/ 0 h 110"/>
                <a:gd name="T12" fmla="*/ 0 w 560"/>
                <a:gd name="T13" fmla="*/ 0 h 110"/>
                <a:gd name="T14" fmla="*/ 0 w 560"/>
                <a:gd name="T15" fmla="*/ 0 h 110"/>
                <a:gd name="T16" fmla="*/ 0 w 560"/>
                <a:gd name="T17" fmla="*/ 0 h 110"/>
                <a:gd name="T18" fmla="*/ 0 w 560"/>
                <a:gd name="T19" fmla="*/ 0 h 110"/>
                <a:gd name="T20" fmla="*/ 0 w 560"/>
                <a:gd name="T21" fmla="*/ 0 h 110"/>
                <a:gd name="T22" fmla="*/ 0 w 560"/>
                <a:gd name="T23" fmla="*/ 0 h 110"/>
                <a:gd name="T24" fmla="*/ 0 w 560"/>
                <a:gd name="T25" fmla="*/ 0 h 110"/>
                <a:gd name="T26" fmla="*/ 0 w 560"/>
                <a:gd name="T27" fmla="*/ 0 h 110"/>
                <a:gd name="T28" fmla="*/ 0 w 560"/>
                <a:gd name="T29" fmla="*/ 0 h 110"/>
                <a:gd name="T30" fmla="*/ 0 w 560"/>
                <a:gd name="T31" fmla="*/ 0 h 110"/>
                <a:gd name="T32" fmla="*/ 0 w 560"/>
                <a:gd name="T33" fmla="*/ 0 h 110"/>
                <a:gd name="T34" fmla="*/ 0 w 560"/>
                <a:gd name="T35" fmla="*/ 0 h 110"/>
                <a:gd name="T36" fmla="*/ 0 w 560"/>
                <a:gd name="T37" fmla="*/ 0 h 110"/>
                <a:gd name="T38" fmla="*/ 0 w 560"/>
                <a:gd name="T39" fmla="*/ 0 h 110"/>
                <a:gd name="T40" fmla="*/ 0 w 560"/>
                <a:gd name="T41" fmla="*/ 0 h 110"/>
                <a:gd name="T42" fmla="*/ 0 w 560"/>
                <a:gd name="T43" fmla="*/ 0 h 110"/>
                <a:gd name="T44" fmla="*/ 0 w 560"/>
                <a:gd name="T45" fmla="*/ 0 h 110"/>
                <a:gd name="T46" fmla="*/ 0 w 560"/>
                <a:gd name="T47" fmla="*/ 0 h 110"/>
                <a:gd name="T48" fmla="*/ 0 w 560"/>
                <a:gd name="T49" fmla="*/ 0 h 110"/>
                <a:gd name="T50" fmla="*/ 0 w 560"/>
                <a:gd name="T51" fmla="*/ 0 h 110"/>
                <a:gd name="T52" fmla="*/ 0 w 560"/>
                <a:gd name="T53" fmla="*/ 0 h 110"/>
                <a:gd name="T54" fmla="*/ 0 w 560"/>
                <a:gd name="T55" fmla="*/ 0 h 110"/>
                <a:gd name="T56" fmla="*/ 0 w 560"/>
                <a:gd name="T57" fmla="*/ 0 h 110"/>
                <a:gd name="T58" fmla="*/ 0 w 560"/>
                <a:gd name="T59" fmla="*/ 0 h 110"/>
                <a:gd name="T60" fmla="*/ 0 w 560"/>
                <a:gd name="T61" fmla="*/ 0 h 110"/>
                <a:gd name="T62" fmla="*/ 0 w 560"/>
                <a:gd name="T63" fmla="*/ 0 h 110"/>
                <a:gd name="T64" fmla="*/ 0 w 560"/>
                <a:gd name="T65" fmla="*/ 0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60"/>
                <a:gd name="T100" fmla="*/ 0 h 110"/>
                <a:gd name="T101" fmla="*/ 560 w 560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60" h="110">
                  <a:moveTo>
                    <a:pt x="352" y="80"/>
                  </a:moveTo>
                  <a:lnTo>
                    <a:pt x="347" y="79"/>
                  </a:lnTo>
                  <a:lnTo>
                    <a:pt x="335" y="78"/>
                  </a:lnTo>
                  <a:lnTo>
                    <a:pt x="317" y="74"/>
                  </a:lnTo>
                  <a:lnTo>
                    <a:pt x="295" y="70"/>
                  </a:lnTo>
                  <a:lnTo>
                    <a:pt x="268" y="65"/>
                  </a:lnTo>
                  <a:lnTo>
                    <a:pt x="239" y="59"/>
                  </a:lnTo>
                  <a:lnTo>
                    <a:pt x="208" y="53"/>
                  </a:lnTo>
                  <a:lnTo>
                    <a:pt x="176" y="48"/>
                  </a:lnTo>
                  <a:lnTo>
                    <a:pt x="143" y="41"/>
                  </a:lnTo>
                  <a:lnTo>
                    <a:pt x="112" y="36"/>
                  </a:lnTo>
                  <a:lnTo>
                    <a:pt x="84" y="30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9" y="18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44"/>
                  </a:lnTo>
                  <a:lnTo>
                    <a:pt x="351" y="110"/>
                  </a:lnTo>
                  <a:lnTo>
                    <a:pt x="353" y="110"/>
                  </a:lnTo>
                  <a:lnTo>
                    <a:pt x="356" y="110"/>
                  </a:lnTo>
                  <a:lnTo>
                    <a:pt x="357" y="110"/>
                  </a:lnTo>
                  <a:lnTo>
                    <a:pt x="360" y="110"/>
                  </a:lnTo>
                  <a:lnTo>
                    <a:pt x="560" y="27"/>
                  </a:lnTo>
                  <a:lnTo>
                    <a:pt x="549" y="0"/>
                  </a:lnTo>
                  <a:lnTo>
                    <a:pt x="541" y="4"/>
                  </a:lnTo>
                  <a:lnTo>
                    <a:pt x="519" y="11"/>
                  </a:lnTo>
                  <a:lnTo>
                    <a:pt x="488" y="24"/>
                  </a:lnTo>
                  <a:lnTo>
                    <a:pt x="453" y="39"/>
                  </a:lnTo>
                  <a:lnTo>
                    <a:pt x="418" y="54"/>
                  </a:lnTo>
                  <a:lnTo>
                    <a:pt x="386" y="66"/>
                  </a:lnTo>
                  <a:lnTo>
                    <a:pt x="362" y="76"/>
                  </a:lnTo>
                  <a:lnTo>
                    <a:pt x="352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Freeform 509"/>
            <p:cNvSpPr>
              <a:spLocks/>
            </p:cNvSpPr>
            <p:nvPr/>
          </p:nvSpPr>
          <p:spPr bwMode="auto">
            <a:xfrm>
              <a:off x="2997" y="1187"/>
              <a:ext cx="162" cy="103"/>
            </a:xfrm>
            <a:custGeom>
              <a:avLst/>
              <a:gdLst>
                <a:gd name="T0" fmla="*/ 0 w 484"/>
                <a:gd name="T1" fmla="*/ 0 h 309"/>
                <a:gd name="T2" fmla="*/ 0 w 484"/>
                <a:gd name="T3" fmla="*/ 0 h 309"/>
                <a:gd name="T4" fmla="*/ 0 w 484"/>
                <a:gd name="T5" fmla="*/ 0 h 309"/>
                <a:gd name="T6" fmla="*/ 0 w 484"/>
                <a:gd name="T7" fmla="*/ 0 h 309"/>
                <a:gd name="T8" fmla="*/ 0 w 484"/>
                <a:gd name="T9" fmla="*/ 0 h 309"/>
                <a:gd name="T10" fmla="*/ 0 w 484"/>
                <a:gd name="T11" fmla="*/ 0 h 309"/>
                <a:gd name="T12" fmla="*/ 0 w 484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309"/>
                <a:gd name="T23" fmla="*/ 484 w 484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309">
                  <a:moveTo>
                    <a:pt x="132" y="0"/>
                  </a:moveTo>
                  <a:lnTo>
                    <a:pt x="0" y="88"/>
                  </a:lnTo>
                  <a:lnTo>
                    <a:pt x="0" y="132"/>
                  </a:lnTo>
                  <a:lnTo>
                    <a:pt x="286" y="309"/>
                  </a:lnTo>
                  <a:lnTo>
                    <a:pt x="484" y="176"/>
                  </a:lnTo>
                  <a:lnTo>
                    <a:pt x="484" y="11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Freeform 510"/>
            <p:cNvSpPr>
              <a:spLocks/>
            </p:cNvSpPr>
            <p:nvPr/>
          </p:nvSpPr>
          <p:spPr bwMode="auto">
            <a:xfrm>
              <a:off x="2997" y="1217"/>
              <a:ext cx="162" cy="73"/>
            </a:xfrm>
            <a:custGeom>
              <a:avLst/>
              <a:gdLst>
                <a:gd name="T0" fmla="*/ 0 w 484"/>
                <a:gd name="T1" fmla="*/ 0 h 221"/>
                <a:gd name="T2" fmla="*/ 0 w 484"/>
                <a:gd name="T3" fmla="*/ 0 h 221"/>
                <a:gd name="T4" fmla="*/ 0 w 484"/>
                <a:gd name="T5" fmla="*/ 0 h 221"/>
                <a:gd name="T6" fmla="*/ 0 w 484"/>
                <a:gd name="T7" fmla="*/ 0 h 221"/>
                <a:gd name="T8" fmla="*/ 0 w 484"/>
                <a:gd name="T9" fmla="*/ 0 h 221"/>
                <a:gd name="T10" fmla="*/ 0 w 484"/>
                <a:gd name="T11" fmla="*/ 0 h 221"/>
                <a:gd name="T12" fmla="*/ 0 w 484"/>
                <a:gd name="T13" fmla="*/ 0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221"/>
                <a:gd name="T23" fmla="*/ 484 w 484"/>
                <a:gd name="T24" fmla="*/ 221 h 2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221">
                  <a:moveTo>
                    <a:pt x="484" y="22"/>
                  </a:moveTo>
                  <a:lnTo>
                    <a:pt x="286" y="155"/>
                  </a:lnTo>
                  <a:lnTo>
                    <a:pt x="0" y="0"/>
                  </a:lnTo>
                  <a:lnTo>
                    <a:pt x="0" y="44"/>
                  </a:lnTo>
                  <a:lnTo>
                    <a:pt x="286" y="221"/>
                  </a:lnTo>
                  <a:lnTo>
                    <a:pt x="484" y="88"/>
                  </a:lnTo>
                  <a:lnTo>
                    <a:pt x="48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Freeform 511"/>
            <p:cNvSpPr>
              <a:spLocks/>
            </p:cNvSpPr>
            <p:nvPr/>
          </p:nvSpPr>
          <p:spPr bwMode="auto">
            <a:xfrm>
              <a:off x="3225" y="1014"/>
              <a:ext cx="34" cy="115"/>
            </a:xfrm>
            <a:custGeom>
              <a:avLst/>
              <a:gdLst>
                <a:gd name="T0" fmla="*/ 0 w 102"/>
                <a:gd name="T1" fmla="*/ 0 h 344"/>
                <a:gd name="T2" fmla="*/ 0 w 102"/>
                <a:gd name="T3" fmla="*/ 0 h 344"/>
                <a:gd name="T4" fmla="*/ 0 w 102"/>
                <a:gd name="T5" fmla="*/ 0 h 344"/>
                <a:gd name="T6" fmla="*/ 0 w 102"/>
                <a:gd name="T7" fmla="*/ 0 h 344"/>
                <a:gd name="T8" fmla="*/ 0 w 102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344"/>
                <a:gd name="T17" fmla="*/ 102 w 10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344">
                  <a:moveTo>
                    <a:pt x="0" y="0"/>
                  </a:moveTo>
                  <a:lnTo>
                    <a:pt x="102" y="35"/>
                  </a:lnTo>
                  <a:lnTo>
                    <a:pt x="102" y="304"/>
                  </a:lnTo>
                  <a:lnTo>
                    <a:pt x="0" y="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Freeform 512"/>
            <p:cNvSpPr>
              <a:spLocks noEditPoints="1"/>
            </p:cNvSpPr>
            <p:nvPr/>
          </p:nvSpPr>
          <p:spPr bwMode="auto">
            <a:xfrm>
              <a:off x="3057" y="1115"/>
              <a:ext cx="195" cy="101"/>
            </a:xfrm>
            <a:custGeom>
              <a:avLst/>
              <a:gdLst>
                <a:gd name="T0" fmla="*/ 0 w 585"/>
                <a:gd name="T1" fmla="*/ 0 h 301"/>
                <a:gd name="T2" fmla="*/ 0 w 585"/>
                <a:gd name="T3" fmla="*/ 0 h 301"/>
                <a:gd name="T4" fmla="*/ 0 w 585"/>
                <a:gd name="T5" fmla="*/ 0 h 301"/>
                <a:gd name="T6" fmla="*/ 0 w 585"/>
                <a:gd name="T7" fmla="*/ 0 h 301"/>
                <a:gd name="T8" fmla="*/ 0 w 585"/>
                <a:gd name="T9" fmla="*/ 0 h 301"/>
                <a:gd name="T10" fmla="*/ 0 w 585"/>
                <a:gd name="T11" fmla="*/ 0 h 301"/>
                <a:gd name="T12" fmla="*/ 0 w 585"/>
                <a:gd name="T13" fmla="*/ 0 h 301"/>
                <a:gd name="T14" fmla="*/ 0 w 585"/>
                <a:gd name="T15" fmla="*/ 0 h 301"/>
                <a:gd name="T16" fmla="*/ 0 w 585"/>
                <a:gd name="T17" fmla="*/ 0 h 301"/>
                <a:gd name="T18" fmla="*/ 0 w 585"/>
                <a:gd name="T19" fmla="*/ 0 h 301"/>
                <a:gd name="T20" fmla="*/ 0 w 585"/>
                <a:gd name="T21" fmla="*/ 0 h 301"/>
                <a:gd name="T22" fmla="*/ 0 w 585"/>
                <a:gd name="T23" fmla="*/ 0 h 301"/>
                <a:gd name="T24" fmla="*/ 0 w 585"/>
                <a:gd name="T25" fmla="*/ 0 h 301"/>
                <a:gd name="T26" fmla="*/ 0 w 585"/>
                <a:gd name="T27" fmla="*/ 0 h 301"/>
                <a:gd name="T28" fmla="*/ 0 w 585"/>
                <a:gd name="T29" fmla="*/ 0 h 301"/>
                <a:gd name="T30" fmla="*/ 0 w 585"/>
                <a:gd name="T31" fmla="*/ 0 h 301"/>
                <a:gd name="T32" fmla="*/ 0 w 585"/>
                <a:gd name="T33" fmla="*/ 0 h 301"/>
                <a:gd name="T34" fmla="*/ 0 w 585"/>
                <a:gd name="T35" fmla="*/ 0 h 301"/>
                <a:gd name="T36" fmla="*/ 0 w 585"/>
                <a:gd name="T37" fmla="*/ 0 h 301"/>
                <a:gd name="T38" fmla="*/ 0 w 585"/>
                <a:gd name="T39" fmla="*/ 0 h 301"/>
                <a:gd name="T40" fmla="*/ 0 w 585"/>
                <a:gd name="T41" fmla="*/ 0 h 301"/>
                <a:gd name="T42" fmla="*/ 0 w 585"/>
                <a:gd name="T43" fmla="*/ 0 h 301"/>
                <a:gd name="T44" fmla="*/ 0 w 585"/>
                <a:gd name="T45" fmla="*/ 0 h 301"/>
                <a:gd name="T46" fmla="*/ 0 w 585"/>
                <a:gd name="T47" fmla="*/ 0 h 301"/>
                <a:gd name="T48" fmla="*/ 0 w 585"/>
                <a:gd name="T49" fmla="*/ 0 h 301"/>
                <a:gd name="T50" fmla="*/ 0 w 585"/>
                <a:gd name="T51" fmla="*/ 0 h 301"/>
                <a:gd name="T52" fmla="*/ 0 w 585"/>
                <a:gd name="T53" fmla="*/ 0 h 301"/>
                <a:gd name="T54" fmla="*/ 0 w 585"/>
                <a:gd name="T55" fmla="*/ 0 h 301"/>
                <a:gd name="T56" fmla="*/ 0 w 585"/>
                <a:gd name="T57" fmla="*/ 0 h 301"/>
                <a:gd name="T58" fmla="*/ 0 w 585"/>
                <a:gd name="T59" fmla="*/ 0 h 301"/>
                <a:gd name="T60" fmla="*/ 0 w 585"/>
                <a:gd name="T61" fmla="*/ 0 h 301"/>
                <a:gd name="T62" fmla="*/ 0 w 585"/>
                <a:gd name="T63" fmla="*/ 0 h 301"/>
                <a:gd name="T64" fmla="*/ 0 w 585"/>
                <a:gd name="T65" fmla="*/ 0 h 301"/>
                <a:gd name="T66" fmla="*/ 0 w 585"/>
                <a:gd name="T67" fmla="*/ 0 h 301"/>
                <a:gd name="T68" fmla="*/ 0 w 585"/>
                <a:gd name="T69" fmla="*/ 0 h 301"/>
                <a:gd name="T70" fmla="*/ 0 w 585"/>
                <a:gd name="T71" fmla="*/ 0 h 301"/>
                <a:gd name="T72" fmla="*/ 0 w 585"/>
                <a:gd name="T73" fmla="*/ 0 h 301"/>
                <a:gd name="T74" fmla="*/ 0 w 585"/>
                <a:gd name="T75" fmla="*/ 0 h 301"/>
                <a:gd name="T76" fmla="*/ 0 w 585"/>
                <a:gd name="T77" fmla="*/ 0 h 301"/>
                <a:gd name="T78" fmla="*/ 0 w 585"/>
                <a:gd name="T79" fmla="*/ 0 h 301"/>
                <a:gd name="T80" fmla="*/ 0 w 585"/>
                <a:gd name="T81" fmla="*/ 0 h 301"/>
                <a:gd name="T82" fmla="*/ 0 w 585"/>
                <a:gd name="T83" fmla="*/ 0 h 301"/>
                <a:gd name="T84" fmla="*/ 0 w 585"/>
                <a:gd name="T85" fmla="*/ 0 h 301"/>
                <a:gd name="T86" fmla="*/ 0 w 585"/>
                <a:gd name="T87" fmla="*/ 0 h 301"/>
                <a:gd name="T88" fmla="*/ 0 w 585"/>
                <a:gd name="T89" fmla="*/ 0 h 301"/>
                <a:gd name="T90" fmla="*/ 0 w 585"/>
                <a:gd name="T91" fmla="*/ 0 h 301"/>
                <a:gd name="T92" fmla="*/ 0 w 585"/>
                <a:gd name="T93" fmla="*/ 0 h 301"/>
                <a:gd name="T94" fmla="*/ 0 w 585"/>
                <a:gd name="T95" fmla="*/ 0 h 30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5"/>
                <a:gd name="T145" fmla="*/ 0 h 301"/>
                <a:gd name="T146" fmla="*/ 585 w 585"/>
                <a:gd name="T147" fmla="*/ 301 h 30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5" h="301">
                  <a:moveTo>
                    <a:pt x="275" y="3"/>
                  </a:moveTo>
                  <a:lnTo>
                    <a:pt x="10" y="113"/>
                  </a:lnTo>
                  <a:lnTo>
                    <a:pt x="6" y="115"/>
                  </a:lnTo>
                  <a:lnTo>
                    <a:pt x="3" y="119"/>
                  </a:lnTo>
                  <a:lnTo>
                    <a:pt x="1" y="123"/>
                  </a:lnTo>
                  <a:lnTo>
                    <a:pt x="0" y="128"/>
                  </a:lnTo>
                  <a:lnTo>
                    <a:pt x="0" y="194"/>
                  </a:lnTo>
                  <a:lnTo>
                    <a:pt x="1" y="201"/>
                  </a:lnTo>
                  <a:lnTo>
                    <a:pt x="4" y="206"/>
                  </a:lnTo>
                  <a:lnTo>
                    <a:pt x="8" y="210"/>
                  </a:lnTo>
                  <a:lnTo>
                    <a:pt x="13" y="212"/>
                  </a:lnTo>
                  <a:lnTo>
                    <a:pt x="365" y="301"/>
                  </a:lnTo>
                  <a:lnTo>
                    <a:pt x="368" y="301"/>
                  </a:lnTo>
                  <a:lnTo>
                    <a:pt x="372" y="301"/>
                  </a:lnTo>
                  <a:lnTo>
                    <a:pt x="374" y="301"/>
                  </a:lnTo>
                  <a:lnTo>
                    <a:pt x="377" y="299"/>
                  </a:lnTo>
                  <a:lnTo>
                    <a:pt x="575" y="211"/>
                  </a:lnTo>
                  <a:lnTo>
                    <a:pt x="579" y="209"/>
                  </a:lnTo>
                  <a:lnTo>
                    <a:pt x="583" y="205"/>
                  </a:lnTo>
                  <a:lnTo>
                    <a:pt x="584" y="199"/>
                  </a:lnTo>
                  <a:lnTo>
                    <a:pt x="585" y="194"/>
                  </a:lnTo>
                  <a:lnTo>
                    <a:pt x="585" y="106"/>
                  </a:lnTo>
                  <a:lnTo>
                    <a:pt x="584" y="101"/>
                  </a:lnTo>
                  <a:lnTo>
                    <a:pt x="582" y="96"/>
                  </a:lnTo>
                  <a:lnTo>
                    <a:pt x="579" y="92"/>
                  </a:lnTo>
                  <a:lnTo>
                    <a:pt x="574" y="89"/>
                  </a:lnTo>
                  <a:lnTo>
                    <a:pt x="288" y="1"/>
                  </a:lnTo>
                  <a:lnTo>
                    <a:pt x="285" y="0"/>
                  </a:lnTo>
                  <a:lnTo>
                    <a:pt x="281" y="0"/>
                  </a:lnTo>
                  <a:lnTo>
                    <a:pt x="277" y="1"/>
                  </a:lnTo>
                  <a:lnTo>
                    <a:pt x="275" y="3"/>
                  </a:lnTo>
                  <a:close/>
                  <a:moveTo>
                    <a:pt x="282" y="38"/>
                  </a:moveTo>
                  <a:lnTo>
                    <a:pt x="288" y="39"/>
                  </a:lnTo>
                  <a:lnTo>
                    <a:pt x="297" y="41"/>
                  </a:lnTo>
                  <a:lnTo>
                    <a:pt x="310" y="47"/>
                  </a:lnTo>
                  <a:lnTo>
                    <a:pt x="326" y="51"/>
                  </a:lnTo>
                  <a:lnTo>
                    <a:pt x="345" y="57"/>
                  </a:lnTo>
                  <a:lnTo>
                    <a:pt x="367" y="63"/>
                  </a:lnTo>
                  <a:lnTo>
                    <a:pt x="389" y="70"/>
                  </a:lnTo>
                  <a:lnTo>
                    <a:pt x="412" y="78"/>
                  </a:lnTo>
                  <a:lnTo>
                    <a:pt x="435" y="84"/>
                  </a:lnTo>
                  <a:lnTo>
                    <a:pt x="459" y="92"/>
                  </a:lnTo>
                  <a:lnTo>
                    <a:pt x="481" y="98"/>
                  </a:lnTo>
                  <a:lnTo>
                    <a:pt x="500" y="105"/>
                  </a:lnTo>
                  <a:lnTo>
                    <a:pt x="518" y="110"/>
                  </a:lnTo>
                  <a:lnTo>
                    <a:pt x="532" y="115"/>
                  </a:lnTo>
                  <a:lnTo>
                    <a:pt x="544" y="118"/>
                  </a:lnTo>
                  <a:lnTo>
                    <a:pt x="550" y="120"/>
                  </a:lnTo>
                  <a:lnTo>
                    <a:pt x="550" y="135"/>
                  </a:lnTo>
                  <a:lnTo>
                    <a:pt x="550" y="152"/>
                  </a:lnTo>
                  <a:lnTo>
                    <a:pt x="550" y="170"/>
                  </a:lnTo>
                  <a:lnTo>
                    <a:pt x="550" y="183"/>
                  </a:lnTo>
                  <a:lnTo>
                    <a:pt x="538" y="189"/>
                  </a:lnTo>
                  <a:lnTo>
                    <a:pt x="515" y="198"/>
                  </a:lnTo>
                  <a:lnTo>
                    <a:pt x="487" y="211"/>
                  </a:lnTo>
                  <a:lnTo>
                    <a:pt x="456" y="225"/>
                  </a:lnTo>
                  <a:lnTo>
                    <a:pt x="425" y="238"/>
                  </a:lnTo>
                  <a:lnTo>
                    <a:pt x="398" y="250"/>
                  </a:lnTo>
                  <a:lnTo>
                    <a:pt x="378" y="259"/>
                  </a:lnTo>
                  <a:lnTo>
                    <a:pt x="368" y="264"/>
                  </a:lnTo>
                  <a:lnTo>
                    <a:pt x="363" y="263"/>
                  </a:lnTo>
                  <a:lnTo>
                    <a:pt x="351" y="260"/>
                  </a:lnTo>
                  <a:lnTo>
                    <a:pt x="335" y="256"/>
                  </a:lnTo>
                  <a:lnTo>
                    <a:pt x="315" y="251"/>
                  </a:lnTo>
                  <a:lnTo>
                    <a:pt x="291" y="245"/>
                  </a:lnTo>
                  <a:lnTo>
                    <a:pt x="264" y="238"/>
                  </a:lnTo>
                  <a:lnTo>
                    <a:pt x="237" y="231"/>
                  </a:lnTo>
                  <a:lnTo>
                    <a:pt x="207" y="224"/>
                  </a:lnTo>
                  <a:lnTo>
                    <a:pt x="177" y="216"/>
                  </a:lnTo>
                  <a:lnTo>
                    <a:pt x="149" y="209"/>
                  </a:lnTo>
                  <a:lnTo>
                    <a:pt x="122" y="202"/>
                  </a:lnTo>
                  <a:lnTo>
                    <a:pt x="97" y="196"/>
                  </a:lnTo>
                  <a:lnTo>
                    <a:pt x="75" y="190"/>
                  </a:lnTo>
                  <a:lnTo>
                    <a:pt x="57" y="187"/>
                  </a:lnTo>
                  <a:lnTo>
                    <a:pt x="44" y="183"/>
                  </a:lnTo>
                  <a:lnTo>
                    <a:pt x="36" y="181"/>
                  </a:lnTo>
                  <a:lnTo>
                    <a:pt x="36" y="171"/>
                  </a:lnTo>
                  <a:lnTo>
                    <a:pt x="36" y="161"/>
                  </a:lnTo>
                  <a:lnTo>
                    <a:pt x="36" y="150"/>
                  </a:lnTo>
                  <a:lnTo>
                    <a:pt x="36" y="141"/>
                  </a:lnTo>
                  <a:lnTo>
                    <a:pt x="43" y="139"/>
                  </a:lnTo>
                  <a:lnTo>
                    <a:pt x="52" y="135"/>
                  </a:lnTo>
                  <a:lnTo>
                    <a:pt x="65" y="128"/>
                  </a:lnTo>
                  <a:lnTo>
                    <a:pt x="82" y="122"/>
                  </a:lnTo>
                  <a:lnTo>
                    <a:pt x="100" y="114"/>
                  </a:lnTo>
                  <a:lnTo>
                    <a:pt x="120" y="106"/>
                  </a:lnTo>
                  <a:lnTo>
                    <a:pt x="141" y="97"/>
                  </a:lnTo>
                  <a:lnTo>
                    <a:pt x="163" y="88"/>
                  </a:lnTo>
                  <a:lnTo>
                    <a:pt x="184" y="79"/>
                  </a:lnTo>
                  <a:lnTo>
                    <a:pt x="205" y="70"/>
                  </a:lnTo>
                  <a:lnTo>
                    <a:pt x="224" y="62"/>
                  </a:lnTo>
                  <a:lnTo>
                    <a:pt x="242" y="54"/>
                  </a:lnTo>
                  <a:lnTo>
                    <a:pt x="258" y="48"/>
                  </a:lnTo>
                  <a:lnTo>
                    <a:pt x="269" y="43"/>
                  </a:lnTo>
                  <a:lnTo>
                    <a:pt x="278" y="39"/>
                  </a:lnTo>
                  <a:lnTo>
                    <a:pt x="28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Freeform 513"/>
            <p:cNvSpPr>
              <a:spLocks/>
            </p:cNvSpPr>
            <p:nvPr/>
          </p:nvSpPr>
          <p:spPr bwMode="auto">
            <a:xfrm>
              <a:off x="3223" y="998"/>
              <a:ext cx="51" cy="137"/>
            </a:xfrm>
            <a:custGeom>
              <a:avLst/>
              <a:gdLst>
                <a:gd name="T0" fmla="*/ 0 w 155"/>
                <a:gd name="T1" fmla="*/ 0 h 409"/>
                <a:gd name="T2" fmla="*/ 0 w 155"/>
                <a:gd name="T3" fmla="*/ 0 h 409"/>
                <a:gd name="T4" fmla="*/ 0 w 155"/>
                <a:gd name="T5" fmla="*/ 0 h 409"/>
                <a:gd name="T6" fmla="*/ 0 w 155"/>
                <a:gd name="T7" fmla="*/ 0 h 409"/>
                <a:gd name="T8" fmla="*/ 0 w 155"/>
                <a:gd name="T9" fmla="*/ 0 h 409"/>
                <a:gd name="T10" fmla="*/ 0 w 155"/>
                <a:gd name="T11" fmla="*/ 0 h 409"/>
                <a:gd name="T12" fmla="*/ 0 w 155"/>
                <a:gd name="T13" fmla="*/ 0 h 409"/>
                <a:gd name="T14" fmla="*/ 0 w 155"/>
                <a:gd name="T15" fmla="*/ 0 h 409"/>
                <a:gd name="T16" fmla="*/ 0 w 155"/>
                <a:gd name="T17" fmla="*/ 0 h 409"/>
                <a:gd name="T18" fmla="*/ 0 w 155"/>
                <a:gd name="T19" fmla="*/ 0 h 409"/>
                <a:gd name="T20" fmla="*/ 0 w 155"/>
                <a:gd name="T21" fmla="*/ 0 h 409"/>
                <a:gd name="T22" fmla="*/ 0 w 155"/>
                <a:gd name="T23" fmla="*/ 0 h 409"/>
                <a:gd name="T24" fmla="*/ 0 w 155"/>
                <a:gd name="T25" fmla="*/ 0 h 409"/>
                <a:gd name="T26" fmla="*/ 0 w 155"/>
                <a:gd name="T27" fmla="*/ 0 h 409"/>
                <a:gd name="T28" fmla="*/ 0 w 155"/>
                <a:gd name="T29" fmla="*/ 0 h 409"/>
                <a:gd name="T30" fmla="*/ 0 w 155"/>
                <a:gd name="T31" fmla="*/ 0 h 409"/>
                <a:gd name="T32" fmla="*/ 0 w 155"/>
                <a:gd name="T33" fmla="*/ 0 h 409"/>
                <a:gd name="T34" fmla="*/ 0 w 155"/>
                <a:gd name="T35" fmla="*/ 0 h 409"/>
                <a:gd name="T36" fmla="*/ 0 w 155"/>
                <a:gd name="T37" fmla="*/ 0 h 409"/>
                <a:gd name="T38" fmla="*/ 0 w 155"/>
                <a:gd name="T39" fmla="*/ 0 h 409"/>
                <a:gd name="T40" fmla="*/ 0 w 155"/>
                <a:gd name="T41" fmla="*/ 0 h 409"/>
                <a:gd name="T42" fmla="*/ 0 w 155"/>
                <a:gd name="T43" fmla="*/ 0 h 409"/>
                <a:gd name="T44" fmla="*/ 0 w 155"/>
                <a:gd name="T45" fmla="*/ 0 h 409"/>
                <a:gd name="T46" fmla="*/ 0 w 155"/>
                <a:gd name="T47" fmla="*/ 0 h 409"/>
                <a:gd name="T48" fmla="*/ 0 w 155"/>
                <a:gd name="T49" fmla="*/ 0 h 409"/>
                <a:gd name="T50" fmla="*/ 0 w 155"/>
                <a:gd name="T51" fmla="*/ 0 h 409"/>
                <a:gd name="T52" fmla="*/ 0 w 155"/>
                <a:gd name="T53" fmla="*/ 0 h 409"/>
                <a:gd name="T54" fmla="*/ 0 w 155"/>
                <a:gd name="T55" fmla="*/ 0 h 409"/>
                <a:gd name="T56" fmla="*/ 0 w 155"/>
                <a:gd name="T57" fmla="*/ 0 h 409"/>
                <a:gd name="T58" fmla="*/ 0 w 155"/>
                <a:gd name="T59" fmla="*/ 0 h 409"/>
                <a:gd name="T60" fmla="*/ 0 w 155"/>
                <a:gd name="T61" fmla="*/ 0 h 409"/>
                <a:gd name="T62" fmla="*/ 0 w 155"/>
                <a:gd name="T63" fmla="*/ 0 h 409"/>
                <a:gd name="T64" fmla="*/ 0 w 155"/>
                <a:gd name="T65" fmla="*/ 0 h 409"/>
                <a:gd name="T66" fmla="*/ 0 w 155"/>
                <a:gd name="T67" fmla="*/ 0 h 4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5"/>
                <a:gd name="T103" fmla="*/ 0 h 409"/>
                <a:gd name="T104" fmla="*/ 155 w 155"/>
                <a:gd name="T105" fmla="*/ 409 h 40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5" h="409">
                  <a:moveTo>
                    <a:pt x="0" y="35"/>
                  </a:moveTo>
                  <a:lnTo>
                    <a:pt x="4" y="36"/>
                  </a:lnTo>
                  <a:lnTo>
                    <a:pt x="16" y="40"/>
                  </a:lnTo>
                  <a:lnTo>
                    <a:pt x="32" y="45"/>
                  </a:lnTo>
                  <a:lnTo>
                    <a:pt x="53" y="52"/>
                  </a:lnTo>
                  <a:lnTo>
                    <a:pt x="74" y="60"/>
                  </a:lnTo>
                  <a:lnTo>
                    <a:pt x="93" y="66"/>
                  </a:lnTo>
                  <a:lnTo>
                    <a:pt x="109" y="71"/>
                  </a:lnTo>
                  <a:lnTo>
                    <a:pt x="121" y="75"/>
                  </a:lnTo>
                  <a:lnTo>
                    <a:pt x="121" y="122"/>
                  </a:lnTo>
                  <a:lnTo>
                    <a:pt x="121" y="205"/>
                  </a:lnTo>
                  <a:lnTo>
                    <a:pt x="121" y="288"/>
                  </a:lnTo>
                  <a:lnTo>
                    <a:pt x="121" y="334"/>
                  </a:lnTo>
                  <a:lnTo>
                    <a:pt x="109" y="338"/>
                  </a:lnTo>
                  <a:lnTo>
                    <a:pt x="93" y="343"/>
                  </a:lnTo>
                  <a:lnTo>
                    <a:pt x="74" y="350"/>
                  </a:lnTo>
                  <a:lnTo>
                    <a:pt x="53" y="358"/>
                  </a:lnTo>
                  <a:lnTo>
                    <a:pt x="32" y="364"/>
                  </a:lnTo>
                  <a:lnTo>
                    <a:pt x="16" y="369"/>
                  </a:lnTo>
                  <a:lnTo>
                    <a:pt x="4" y="373"/>
                  </a:lnTo>
                  <a:lnTo>
                    <a:pt x="0" y="374"/>
                  </a:lnTo>
                  <a:lnTo>
                    <a:pt x="12" y="409"/>
                  </a:lnTo>
                  <a:lnTo>
                    <a:pt x="144" y="365"/>
                  </a:lnTo>
                  <a:lnTo>
                    <a:pt x="149" y="363"/>
                  </a:lnTo>
                  <a:lnTo>
                    <a:pt x="153" y="358"/>
                  </a:lnTo>
                  <a:lnTo>
                    <a:pt x="154" y="352"/>
                  </a:lnTo>
                  <a:lnTo>
                    <a:pt x="155" y="347"/>
                  </a:lnTo>
                  <a:lnTo>
                    <a:pt x="155" y="62"/>
                  </a:lnTo>
                  <a:lnTo>
                    <a:pt x="154" y="57"/>
                  </a:lnTo>
                  <a:lnTo>
                    <a:pt x="153" y="51"/>
                  </a:lnTo>
                  <a:lnTo>
                    <a:pt x="149" y="47"/>
                  </a:lnTo>
                  <a:lnTo>
                    <a:pt x="144" y="44"/>
                  </a:lnTo>
                  <a:lnTo>
                    <a:pt x="12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Freeform 51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Freeform 515"/>
            <p:cNvSpPr>
              <a:spLocks noEditPoints="1"/>
            </p:cNvSpPr>
            <p:nvPr/>
          </p:nvSpPr>
          <p:spPr bwMode="auto">
            <a:xfrm>
              <a:off x="3035" y="976"/>
              <a:ext cx="195" cy="188"/>
            </a:xfrm>
            <a:custGeom>
              <a:avLst/>
              <a:gdLst>
                <a:gd name="T0" fmla="*/ 0 w 585"/>
                <a:gd name="T1" fmla="*/ 0 h 563"/>
                <a:gd name="T2" fmla="*/ 0 w 585"/>
                <a:gd name="T3" fmla="*/ 0 h 563"/>
                <a:gd name="T4" fmla="*/ 0 w 585"/>
                <a:gd name="T5" fmla="*/ 0 h 563"/>
                <a:gd name="T6" fmla="*/ 0 w 585"/>
                <a:gd name="T7" fmla="*/ 0 h 563"/>
                <a:gd name="T8" fmla="*/ 0 w 585"/>
                <a:gd name="T9" fmla="*/ 0 h 563"/>
                <a:gd name="T10" fmla="*/ 0 w 585"/>
                <a:gd name="T11" fmla="*/ 0 h 563"/>
                <a:gd name="T12" fmla="*/ 0 w 585"/>
                <a:gd name="T13" fmla="*/ 0 h 563"/>
                <a:gd name="T14" fmla="*/ 0 w 585"/>
                <a:gd name="T15" fmla="*/ 0 h 563"/>
                <a:gd name="T16" fmla="*/ 0 w 585"/>
                <a:gd name="T17" fmla="*/ 0 h 563"/>
                <a:gd name="T18" fmla="*/ 0 w 585"/>
                <a:gd name="T19" fmla="*/ 0 h 563"/>
                <a:gd name="T20" fmla="*/ 0 w 585"/>
                <a:gd name="T21" fmla="*/ 0 h 563"/>
                <a:gd name="T22" fmla="*/ 0 w 585"/>
                <a:gd name="T23" fmla="*/ 0 h 563"/>
                <a:gd name="T24" fmla="*/ 0 w 585"/>
                <a:gd name="T25" fmla="*/ 0 h 563"/>
                <a:gd name="T26" fmla="*/ 0 w 585"/>
                <a:gd name="T27" fmla="*/ 0 h 563"/>
                <a:gd name="T28" fmla="*/ 0 w 585"/>
                <a:gd name="T29" fmla="*/ 0 h 563"/>
                <a:gd name="T30" fmla="*/ 0 w 585"/>
                <a:gd name="T31" fmla="*/ 0 h 563"/>
                <a:gd name="T32" fmla="*/ 0 w 585"/>
                <a:gd name="T33" fmla="*/ 0 h 563"/>
                <a:gd name="T34" fmla="*/ 0 w 585"/>
                <a:gd name="T35" fmla="*/ 0 h 563"/>
                <a:gd name="T36" fmla="*/ 0 w 585"/>
                <a:gd name="T37" fmla="*/ 0 h 563"/>
                <a:gd name="T38" fmla="*/ 0 w 585"/>
                <a:gd name="T39" fmla="*/ 0 h 563"/>
                <a:gd name="T40" fmla="*/ 0 w 585"/>
                <a:gd name="T41" fmla="*/ 0 h 563"/>
                <a:gd name="T42" fmla="*/ 0 w 585"/>
                <a:gd name="T43" fmla="*/ 0 h 563"/>
                <a:gd name="T44" fmla="*/ 0 w 585"/>
                <a:gd name="T45" fmla="*/ 0 h 563"/>
                <a:gd name="T46" fmla="*/ 0 w 585"/>
                <a:gd name="T47" fmla="*/ 0 h 563"/>
                <a:gd name="T48" fmla="*/ 0 w 585"/>
                <a:gd name="T49" fmla="*/ 0 h 563"/>
                <a:gd name="T50" fmla="*/ 0 w 585"/>
                <a:gd name="T51" fmla="*/ 0 h 563"/>
                <a:gd name="T52" fmla="*/ 0 w 585"/>
                <a:gd name="T53" fmla="*/ 0 h 563"/>
                <a:gd name="T54" fmla="*/ 0 w 585"/>
                <a:gd name="T55" fmla="*/ 0 h 563"/>
                <a:gd name="T56" fmla="*/ 0 w 585"/>
                <a:gd name="T57" fmla="*/ 0 h 563"/>
                <a:gd name="T58" fmla="*/ 0 w 585"/>
                <a:gd name="T59" fmla="*/ 0 h 563"/>
                <a:gd name="T60" fmla="*/ 0 w 585"/>
                <a:gd name="T61" fmla="*/ 0 h 563"/>
                <a:gd name="T62" fmla="*/ 0 w 585"/>
                <a:gd name="T63" fmla="*/ 0 h 563"/>
                <a:gd name="T64" fmla="*/ 0 w 585"/>
                <a:gd name="T65" fmla="*/ 0 h 563"/>
                <a:gd name="T66" fmla="*/ 0 w 585"/>
                <a:gd name="T67" fmla="*/ 0 h 563"/>
                <a:gd name="T68" fmla="*/ 0 w 585"/>
                <a:gd name="T69" fmla="*/ 0 h 563"/>
                <a:gd name="T70" fmla="*/ 0 w 585"/>
                <a:gd name="T71" fmla="*/ 0 h 563"/>
                <a:gd name="T72" fmla="*/ 0 w 585"/>
                <a:gd name="T73" fmla="*/ 0 h 563"/>
                <a:gd name="T74" fmla="*/ 0 w 585"/>
                <a:gd name="T75" fmla="*/ 0 h 563"/>
                <a:gd name="T76" fmla="*/ 0 w 585"/>
                <a:gd name="T77" fmla="*/ 0 h 563"/>
                <a:gd name="T78" fmla="*/ 0 w 585"/>
                <a:gd name="T79" fmla="*/ 0 h 563"/>
                <a:gd name="T80" fmla="*/ 0 w 585"/>
                <a:gd name="T81" fmla="*/ 0 h 563"/>
                <a:gd name="T82" fmla="*/ 0 w 585"/>
                <a:gd name="T83" fmla="*/ 0 h 563"/>
                <a:gd name="T84" fmla="*/ 0 w 585"/>
                <a:gd name="T85" fmla="*/ 0 h 563"/>
                <a:gd name="T86" fmla="*/ 0 w 585"/>
                <a:gd name="T87" fmla="*/ 0 h 5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5"/>
                <a:gd name="T133" fmla="*/ 0 h 563"/>
                <a:gd name="T134" fmla="*/ 585 w 585"/>
                <a:gd name="T135" fmla="*/ 563 h 5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5" h="563">
                  <a:moveTo>
                    <a:pt x="434" y="0"/>
                  </a:moveTo>
                  <a:lnTo>
                    <a:pt x="16" y="44"/>
                  </a:lnTo>
                  <a:lnTo>
                    <a:pt x="9" y="45"/>
                  </a:lnTo>
                  <a:lnTo>
                    <a:pt x="4" y="49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0" y="479"/>
                  </a:lnTo>
                  <a:lnTo>
                    <a:pt x="1" y="486"/>
                  </a:lnTo>
                  <a:lnTo>
                    <a:pt x="4" y="491"/>
                  </a:lnTo>
                  <a:lnTo>
                    <a:pt x="9" y="495"/>
                  </a:lnTo>
                  <a:lnTo>
                    <a:pt x="16" y="497"/>
                  </a:lnTo>
                  <a:lnTo>
                    <a:pt x="433" y="563"/>
                  </a:lnTo>
                  <a:lnTo>
                    <a:pt x="435" y="563"/>
                  </a:lnTo>
                  <a:lnTo>
                    <a:pt x="438" y="563"/>
                  </a:lnTo>
                  <a:lnTo>
                    <a:pt x="439" y="563"/>
                  </a:lnTo>
                  <a:lnTo>
                    <a:pt x="442" y="563"/>
                  </a:lnTo>
                  <a:lnTo>
                    <a:pt x="574" y="519"/>
                  </a:lnTo>
                  <a:lnTo>
                    <a:pt x="579" y="517"/>
                  </a:lnTo>
                  <a:lnTo>
                    <a:pt x="583" y="512"/>
                  </a:lnTo>
                  <a:lnTo>
                    <a:pt x="584" y="506"/>
                  </a:lnTo>
                  <a:lnTo>
                    <a:pt x="585" y="501"/>
                  </a:lnTo>
                  <a:lnTo>
                    <a:pt x="585" y="62"/>
                  </a:lnTo>
                  <a:lnTo>
                    <a:pt x="584" y="57"/>
                  </a:lnTo>
                  <a:lnTo>
                    <a:pt x="583" y="50"/>
                  </a:lnTo>
                  <a:lnTo>
                    <a:pt x="579" y="47"/>
                  </a:lnTo>
                  <a:lnTo>
                    <a:pt x="574" y="44"/>
                  </a:lnTo>
                  <a:lnTo>
                    <a:pt x="442" y="0"/>
                  </a:lnTo>
                  <a:lnTo>
                    <a:pt x="440" y="0"/>
                  </a:lnTo>
                  <a:lnTo>
                    <a:pt x="438" y="0"/>
                  </a:lnTo>
                  <a:lnTo>
                    <a:pt x="436" y="0"/>
                  </a:lnTo>
                  <a:lnTo>
                    <a:pt x="434" y="0"/>
                  </a:lnTo>
                  <a:close/>
                  <a:moveTo>
                    <a:pt x="434" y="36"/>
                  </a:moveTo>
                  <a:lnTo>
                    <a:pt x="440" y="38"/>
                  </a:lnTo>
                  <a:lnTo>
                    <a:pt x="452" y="41"/>
                  </a:lnTo>
                  <a:lnTo>
                    <a:pt x="469" y="48"/>
                  </a:lnTo>
                  <a:lnTo>
                    <a:pt x="487" y="53"/>
                  </a:lnTo>
                  <a:lnTo>
                    <a:pt x="506" y="61"/>
                  </a:lnTo>
                  <a:lnTo>
                    <a:pt x="525" y="66"/>
                  </a:lnTo>
                  <a:lnTo>
                    <a:pt x="540" y="71"/>
                  </a:lnTo>
                  <a:lnTo>
                    <a:pt x="550" y="75"/>
                  </a:lnTo>
                  <a:lnTo>
                    <a:pt x="550" y="146"/>
                  </a:lnTo>
                  <a:lnTo>
                    <a:pt x="550" y="281"/>
                  </a:lnTo>
                  <a:lnTo>
                    <a:pt x="550" y="417"/>
                  </a:lnTo>
                  <a:lnTo>
                    <a:pt x="550" y="488"/>
                  </a:lnTo>
                  <a:lnTo>
                    <a:pt x="540" y="492"/>
                  </a:lnTo>
                  <a:lnTo>
                    <a:pt x="525" y="497"/>
                  </a:lnTo>
                  <a:lnTo>
                    <a:pt x="508" y="504"/>
                  </a:lnTo>
                  <a:lnTo>
                    <a:pt x="488" y="509"/>
                  </a:lnTo>
                  <a:lnTo>
                    <a:pt x="469" y="515"/>
                  </a:lnTo>
                  <a:lnTo>
                    <a:pt x="452" y="521"/>
                  </a:lnTo>
                  <a:lnTo>
                    <a:pt x="440" y="525"/>
                  </a:lnTo>
                  <a:lnTo>
                    <a:pt x="434" y="527"/>
                  </a:lnTo>
                  <a:lnTo>
                    <a:pt x="429" y="526"/>
                  </a:lnTo>
                  <a:lnTo>
                    <a:pt x="416" y="525"/>
                  </a:lnTo>
                  <a:lnTo>
                    <a:pt x="396" y="521"/>
                  </a:lnTo>
                  <a:lnTo>
                    <a:pt x="372" y="517"/>
                  </a:lnTo>
                  <a:lnTo>
                    <a:pt x="343" y="513"/>
                  </a:lnTo>
                  <a:lnTo>
                    <a:pt x="312" y="508"/>
                  </a:lnTo>
                  <a:lnTo>
                    <a:pt x="277" y="503"/>
                  </a:lnTo>
                  <a:lnTo>
                    <a:pt x="242" y="497"/>
                  </a:lnTo>
                  <a:lnTo>
                    <a:pt x="207" y="491"/>
                  </a:lnTo>
                  <a:lnTo>
                    <a:pt x="172" y="486"/>
                  </a:lnTo>
                  <a:lnTo>
                    <a:pt x="139" y="480"/>
                  </a:lnTo>
                  <a:lnTo>
                    <a:pt x="109" y="477"/>
                  </a:lnTo>
                  <a:lnTo>
                    <a:pt x="83" y="471"/>
                  </a:lnTo>
                  <a:lnTo>
                    <a:pt x="61" y="469"/>
                  </a:lnTo>
                  <a:lnTo>
                    <a:pt x="45" y="466"/>
                  </a:lnTo>
                  <a:lnTo>
                    <a:pt x="36" y="465"/>
                  </a:lnTo>
                  <a:lnTo>
                    <a:pt x="36" y="396"/>
                  </a:lnTo>
                  <a:lnTo>
                    <a:pt x="36" y="271"/>
                  </a:lnTo>
                  <a:lnTo>
                    <a:pt x="36" y="146"/>
                  </a:lnTo>
                  <a:lnTo>
                    <a:pt x="36" y="78"/>
                  </a:lnTo>
                  <a:lnTo>
                    <a:pt x="45" y="76"/>
                  </a:lnTo>
                  <a:lnTo>
                    <a:pt x="61" y="75"/>
                  </a:lnTo>
                  <a:lnTo>
                    <a:pt x="83" y="73"/>
                  </a:lnTo>
                  <a:lnTo>
                    <a:pt x="109" y="70"/>
                  </a:lnTo>
                  <a:lnTo>
                    <a:pt x="140" y="67"/>
                  </a:lnTo>
                  <a:lnTo>
                    <a:pt x="172" y="63"/>
                  </a:lnTo>
                  <a:lnTo>
                    <a:pt x="207" y="60"/>
                  </a:lnTo>
                  <a:lnTo>
                    <a:pt x="243" y="56"/>
                  </a:lnTo>
                  <a:lnTo>
                    <a:pt x="278" y="52"/>
                  </a:lnTo>
                  <a:lnTo>
                    <a:pt x="312" y="49"/>
                  </a:lnTo>
                  <a:lnTo>
                    <a:pt x="344" y="45"/>
                  </a:lnTo>
                  <a:lnTo>
                    <a:pt x="373" y="43"/>
                  </a:lnTo>
                  <a:lnTo>
                    <a:pt x="396" y="40"/>
                  </a:lnTo>
                  <a:lnTo>
                    <a:pt x="416" y="38"/>
                  </a:lnTo>
                  <a:lnTo>
                    <a:pt x="429" y="36"/>
                  </a:lnTo>
                  <a:lnTo>
                    <a:pt x="43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Rectangle 516"/>
            <p:cNvSpPr>
              <a:spLocks noChangeArrowheads="1"/>
            </p:cNvSpPr>
            <p:nvPr/>
          </p:nvSpPr>
          <p:spPr bwMode="auto">
            <a:xfrm>
              <a:off x="3178" y="982"/>
              <a:ext cx="6" cy="1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buClr>
                  <a:schemeClr val="tx2"/>
                </a:buClr>
                <a:buFont typeface="Webdings" pitchFamily="18" charset="2"/>
                <a:buNone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270" name="Freeform 517"/>
            <p:cNvSpPr>
              <a:spLocks/>
            </p:cNvSpPr>
            <p:nvPr/>
          </p:nvSpPr>
          <p:spPr bwMode="auto">
            <a:xfrm>
              <a:off x="3056" y="1005"/>
              <a:ext cx="103" cy="129"/>
            </a:xfrm>
            <a:custGeom>
              <a:avLst/>
              <a:gdLst>
                <a:gd name="T0" fmla="*/ 0 w 308"/>
                <a:gd name="T1" fmla="*/ 0 h 388"/>
                <a:gd name="T2" fmla="*/ 0 w 308"/>
                <a:gd name="T3" fmla="*/ 0 h 388"/>
                <a:gd name="T4" fmla="*/ 0 w 308"/>
                <a:gd name="T5" fmla="*/ 0 h 388"/>
                <a:gd name="T6" fmla="*/ 0 w 308"/>
                <a:gd name="T7" fmla="*/ 0 h 388"/>
                <a:gd name="T8" fmla="*/ 0 w 308"/>
                <a:gd name="T9" fmla="*/ 0 h 388"/>
                <a:gd name="T10" fmla="*/ 0 w 308"/>
                <a:gd name="T11" fmla="*/ 0 h 388"/>
                <a:gd name="T12" fmla="*/ 0 w 308"/>
                <a:gd name="T13" fmla="*/ 0 h 388"/>
                <a:gd name="T14" fmla="*/ 0 w 308"/>
                <a:gd name="T15" fmla="*/ 0 h 388"/>
                <a:gd name="T16" fmla="*/ 0 w 308"/>
                <a:gd name="T17" fmla="*/ 0 h 388"/>
                <a:gd name="T18" fmla="*/ 0 w 308"/>
                <a:gd name="T19" fmla="*/ 0 h 388"/>
                <a:gd name="T20" fmla="*/ 0 w 308"/>
                <a:gd name="T21" fmla="*/ 0 h 388"/>
                <a:gd name="T22" fmla="*/ 0 w 308"/>
                <a:gd name="T23" fmla="*/ 0 h 388"/>
                <a:gd name="T24" fmla="*/ 0 w 308"/>
                <a:gd name="T25" fmla="*/ 0 h 388"/>
                <a:gd name="T26" fmla="*/ 0 w 308"/>
                <a:gd name="T27" fmla="*/ 0 h 388"/>
                <a:gd name="T28" fmla="*/ 0 w 308"/>
                <a:gd name="T29" fmla="*/ 0 h 388"/>
                <a:gd name="T30" fmla="*/ 0 w 308"/>
                <a:gd name="T31" fmla="*/ 0 h 388"/>
                <a:gd name="T32" fmla="*/ 0 w 308"/>
                <a:gd name="T33" fmla="*/ 0 h 388"/>
                <a:gd name="T34" fmla="*/ 0 w 308"/>
                <a:gd name="T35" fmla="*/ 0 h 388"/>
                <a:gd name="T36" fmla="*/ 0 w 308"/>
                <a:gd name="T37" fmla="*/ 0 h 388"/>
                <a:gd name="T38" fmla="*/ 0 w 308"/>
                <a:gd name="T39" fmla="*/ 0 h 388"/>
                <a:gd name="T40" fmla="*/ 0 w 308"/>
                <a:gd name="T41" fmla="*/ 0 h 3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8"/>
                <a:gd name="T64" fmla="*/ 0 h 388"/>
                <a:gd name="T65" fmla="*/ 308 w 308"/>
                <a:gd name="T66" fmla="*/ 388 h 3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8" h="388">
                  <a:moveTo>
                    <a:pt x="308" y="361"/>
                  </a:moveTo>
                  <a:lnTo>
                    <a:pt x="308" y="20"/>
                  </a:lnTo>
                  <a:lnTo>
                    <a:pt x="304" y="8"/>
                  </a:lnTo>
                  <a:lnTo>
                    <a:pt x="297" y="2"/>
                  </a:lnTo>
                  <a:lnTo>
                    <a:pt x="290" y="0"/>
                  </a:lnTo>
                  <a:lnTo>
                    <a:pt x="286" y="0"/>
                  </a:lnTo>
                  <a:lnTo>
                    <a:pt x="10" y="20"/>
                  </a:lnTo>
                  <a:lnTo>
                    <a:pt x="5" y="22"/>
                  </a:lnTo>
                  <a:lnTo>
                    <a:pt x="1" y="28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6"/>
                  </a:lnTo>
                  <a:lnTo>
                    <a:pt x="0" y="339"/>
                  </a:lnTo>
                  <a:lnTo>
                    <a:pt x="1" y="344"/>
                  </a:lnTo>
                  <a:lnTo>
                    <a:pt x="5" y="349"/>
                  </a:lnTo>
                  <a:lnTo>
                    <a:pt x="12" y="353"/>
                  </a:lnTo>
                  <a:lnTo>
                    <a:pt x="281" y="388"/>
                  </a:lnTo>
                  <a:lnTo>
                    <a:pt x="285" y="388"/>
                  </a:lnTo>
                  <a:lnTo>
                    <a:pt x="294" y="384"/>
                  </a:lnTo>
                  <a:lnTo>
                    <a:pt x="303" y="376"/>
                  </a:lnTo>
                  <a:lnTo>
                    <a:pt x="308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Freeform 518"/>
            <p:cNvSpPr>
              <a:spLocks/>
            </p:cNvSpPr>
            <p:nvPr/>
          </p:nvSpPr>
          <p:spPr bwMode="auto">
            <a:xfrm>
              <a:off x="3066" y="1015"/>
              <a:ext cx="91" cy="117"/>
            </a:xfrm>
            <a:custGeom>
              <a:avLst/>
              <a:gdLst>
                <a:gd name="T0" fmla="*/ 0 w 275"/>
                <a:gd name="T1" fmla="*/ 0 h 351"/>
                <a:gd name="T2" fmla="*/ 0 w 275"/>
                <a:gd name="T3" fmla="*/ 0 h 351"/>
                <a:gd name="T4" fmla="*/ 0 w 275"/>
                <a:gd name="T5" fmla="*/ 0 h 351"/>
                <a:gd name="T6" fmla="*/ 0 w 275"/>
                <a:gd name="T7" fmla="*/ 0 h 351"/>
                <a:gd name="T8" fmla="*/ 0 w 275"/>
                <a:gd name="T9" fmla="*/ 0 h 351"/>
                <a:gd name="T10" fmla="*/ 0 w 275"/>
                <a:gd name="T11" fmla="*/ 0 h 351"/>
                <a:gd name="T12" fmla="*/ 0 w 275"/>
                <a:gd name="T13" fmla="*/ 0 h 351"/>
                <a:gd name="T14" fmla="*/ 0 w 275"/>
                <a:gd name="T15" fmla="*/ 0 h 351"/>
                <a:gd name="T16" fmla="*/ 0 w 275"/>
                <a:gd name="T17" fmla="*/ 0 h 351"/>
                <a:gd name="T18" fmla="*/ 0 w 275"/>
                <a:gd name="T19" fmla="*/ 0 h 351"/>
                <a:gd name="T20" fmla="*/ 0 w 275"/>
                <a:gd name="T21" fmla="*/ 0 h 351"/>
                <a:gd name="T22" fmla="*/ 0 w 275"/>
                <a:gd name="T23" fmla="*/ 0 h 351"/>
                <a:gd name="T24" fmla="*/ 0 w 275"/>
                <a:gd name="T25" fmla="*/ 0 h 351"/>
                <a:gd name="T26" fmla="*/ 0 w 275"/>
                <a:gd name="T27" fmla="*/ 0 h 351"/>
                <a:gd name="T28" fmla="*/ 0 w 275"/>
                <a:gd name="T29" fmla="*/ 0 h 351"/>
                <a:gd name="T30" fmla="*/ 0 w 275"/>
                <a:gd name="T31" fmla="*/ 0 h 351"/>
                <a:gd name="T32" fmla="*/ 0 w 275"/>
                <a:gd name="T33" fmla="*/ 0 h 351"/>
                <a:gd name="T34" fmla="*/ 0 w 275"/>
                <a:gd name="T35" fmla="*/ 0 h 351"/>
                <a:gd name="T36" fmla="*/ 0 w 275"/>
                <a:gd name="T37" fmla="*/ 0 h 351"/>
                <a:gd name="T38" fmla="*/ 0 w 275"/>
                <a:gd name="T39" fmla="*/ 0 h 351"/>
                <a:gd name="T40" fmla="*/ 0 w 275"/>
                <a:gd name="T41" fmla="*/ 0 h 3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51"/>
                <a:gd name="T65" fmla="*/ 275 w 275"/>
                <a:gd name="T66" fmla="*/ 351 h 3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51">
                  <a:moveTo>
                    <a:pt x="275" y="328"/>
                  </a:moveTo>
                  <a:lnTo>
                    <a:pt x="275" y="18"/>
                  </a:lnTo>
                  <a:lnTo>
                    <a:pt x="272" y="7"/>
                  </a:lnTo>
                  <a:lnTo>
                    <a:pt x="265" y="2"/>
                  </a:lnTo>
                  <a:lnTo>
                    <a:pt x="259" y="0"/>
                  </a:lnTo>
                  <a:lnTo>
                    <a:pt x="256" y="0"/>
                  </a:lnTo>
                  <a:lnTo>
                    <a:pt x="9" y="18"/>
                  </a:lnTo>
                  <a:lnTo>
                    <a:pt x="4" y="21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5"/>
                  </a:lnTo>
                  <a:lnTo>
                    <a:pt x="0" y="306"/>
                  </a:lnTo>
                  <a:lnTo>
                    <a:pt x="1" y="311"/>
                  </a:lnTo>
                  <a:lnTo>
                    <a:pt x="4" y="315"/>
                  </a:lnTo>
                  <a:lnTo>
                    <a:pt x="10" y="319"/>
                  </a:lnTo>
                  <a:lnTo>
                    <a:pt x="251" y="351"/>
                  </a:lnTo>
                  <a:lnTo>
                    <a:pt x="255" y="351"/>
                  </a:lnTo>
                  <a:lnTo>
                    <a:pt x="263" y="349"/>
                  </a:lnTo>
                  <a:lnTo>
                    <a:pt x="272" y="341"/>
                  </a:lnTo>
                  <a:lnTo>
                    <a:pt x="275" y="328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Freeform 519"/>
            <p:cNvSpPr>
              <a:spLocks noEditPoints="1"/>
            </p:cNvSpPr>
            <p:nvPr/>
          </p:nvSpPr>
          <p:spPr bwMode="auto">
            <a:xfrm>
              <a:off x="3053" y="1002"/>
              <a:ext cx="109" cy="135"/>
            </a:xfrm>
            <a:custGeom>
              <a:avLst/>
              <a:gdLst>
                <a:gd name="T0" fmla="*/ 0 w 326"/>
                <a:gd name="T1" fmla="*/ 0 h 406"/>
                <a:gd name="T2" fmla="*/ 0 w 326"/>
                <a:gd name="T3" fmla="*/ 0 h 406"/>
                <a:gd name="T4" fmla="*/ 0 w 326"/>
                <a:gd name="T5" fmla="*/ 0 h 406"/>
                <a:gd name="T6" fmla="*/ 0 w 326"/>
                <a:gd name="T7" fmla="*/ 0 h 406"/>
                <a:gd name="T8" fmla="*/ 0 w 326"/>
                <a:gd name="T9" fmla="*/ 0 h 406"/>
                <a:gd name="T10" fmla="*/ 0 w 326"/>
                <a:gd name="T11" fmla="*/ 0 h 406"/>
                <a:gd name="T12" fmla="*/ 0 w 326"/>
                <a:gd name="T13" fmla="*/ 0 h 406"/>
                <a:gd name="T14" fmla="*/ 0 w 326"/>
                <a:gd name="T15" fmla="*/ 0 h 406"/>
                <a:gd name="T16" fmla="*/ 0 w 326"/>
                <a:gd name="T17" fmla="*/ 0 h 406"/>
                <a:gd name="T18" fmla="*/ 0 w 326"/>
                <a:gd name="T19" fmla="*/ 0 h 406"/>
                <a:gd name="T20" fmla="*/ 0 w 326"/>
                <a:gd name="T21" fmla="*/ 0 h 406"/>
                <a:gd name="T22" fmla="*/ 0 w 326"/>
                <a:gd name="T23" fmla="*/ 0 h 406"/>
                <a:gd name="T24" fmla="*/ 0 w 326"/>
                <a:gd name="T25" fmla="*/ 0 h 406"/>
                <a:gd name="T26" fmla="*/ 0 w 326"/>
                <a:gd name="T27" fmla="*/ 0 h 406"/>
                <a:gd name="T28" fmla="*/ 0 w 326"/>
                <a:gd name="T29" fmla="*/ 0 h 406"/>
                <a:gd name="T30" fmla="*/ 0 w 326"/>
                <a:gd name="T31" fmla="*/ 0 h 406"/>
                <a:gd name="T32" fmla="*/ 0 w 326"/>
                <a:gd name="T33" fmla="*/ 0 h 406"/>
                <a:gd name="T34" fmla="*/ 0 w 326"/>
                <a:gd name="T35" fmla="*/ 0 h 406"/>
                <a:gd name="T36" fmla="*/ 0 w 326"/>
                <a:gd name="T37" fmla="*/ 0 h 406"/>
                <a:gd name="T38" fmla="*/ 0 w 326"/>
                <a:gd name="T39" fmla="*/ 0 h 406"/>
                <a:gd name="T40" fmla="*/ 0 w 326"/>
                <a:gd name="T41" fmla="*/ 0 h 406"/>
                <a:gd name="T42" fmla="*/ 0 w 326"/>
                <a:gd name="T43" fmla="*/ 0 h 406"/>
                <a:gd name="T44" fmla="*/ 0 w 326"/>
                <a:gd name="T45" fmla="*/ 0 h 406"/>
                <a:gd name="T46" fmla="*/ 0 w 326"/>
                <a:gd name="T47" fmla="*/ 0 h 406"/>
                <a:gd name="T48" fmla="*/ 0 w 326"/>
                <a:gd name="T49" fmla="*/ 0 h 406"/>
                <a:gd name="T50" fmla="*/ 0 w 326"/>
                <a:gd name="T51" fmla="*/ 0 h 406"/>
                <a:gd name="T52" fmla="*/ 0 w 326"/>
                <a:gd name="T53" fmla="*/ 0 h 406"/>
                <a:gd name="T54" fmla="*/ 0 w 326"/>
                <a:gd name="T55" fmla="*/ 0 h 406"/>
                <a:gd name="T56" fmla="*/ 0 w 326"/>
                <a:gd name="T57" fmla="*/ 0 h 406"/>
                <a:gd name="T58" fmla="*/ 0 w 326"/>
                <a:gd name="T59" fmla="*/ 0 h 406"/>
                <a:gd name="T60" fmla="*/ 0 w 326"/>
                <a:gd name="T61" fmla="*/ 0 h 406"/>
                <a:gd name="T62" fmla="*/ 0 w 326"/>
                <a:gd name="T63" fmla="*/ 0 h 406"/>
                <a:gd name="T64" fmla="*/ 0 w 326"/>
                <a:gd name="T65" fmla="*/ 0 h 406"/>
                <a:gd name="T66" fmla="*/ 0 w 326"/>
                <a:gd name="T67" fmla="*/ 0 h 406"/>
                <a:gd name="T68" fmla="*/ 0 w 326"/>
                <a:gd name="T69" fmla="*/ 0 h 406"/>
                <a:gd name="T70" fmla="*/ 0 w 326"/>
                <a:gd name="T71" fmla="*/ 0 h 406"/>
                <a:gd name="T72" fmla="*/ 0 w 326"/>
                <a:gd name="T73" fmla="*/ 0 h 406"/>
                <a:gd name="T74" fmla="*/ 0 w 326"/>
                <a:gd name="T75" fmla="*/ 0 h 406"/>
                <a:gd name="T76" fmla="*/ 0 w 326"/>
                <a:gd name="T77" fmla="*/ 0 h 406"/>
                <a:gd name="T78" fmla="*/ 0 w 326"/>
                <a:gd name="T79" fmla="*/ 0 h 406"/>
                <a:gd name="T80" fmla="*/ 0 w 326"/>
                <a:gd name="T81" fmla="*/ 0 h 406"/>
                <a:gd name="T82" fmla="*/ 0 w 326"/>
                <a:gd name="T83" fmla="*/ 0 h 406"/>
                <a:gd name="T84" fmla="*/ 0 w 326"/>
                <a:gd name="T85" fmla="*/ 0 h 406"/>
                <a:gd name="T86" fmla="*/ 0 w 326"/>
                <a:gd name="T87" fmla="*/ 0 h 406"/>
                <a:gd name="T88" fmla="*/ 0 w 326"/>
                <a:gd name="T89" fmla="*/ 0 h 406"/>
                <a:gd name="T90" fmla="*/ 0 w 326"/>
                <a:gd name="T91" fmla="*/ 0 h 406"/>
                <a:gd name="T92" fmla="*/ 0 w 326"/>
                <a:gd name="T93" fmla="*/ 0 h 406"/>
                <a:gd name="T94" fmla="*/ 0 w 326"/>
                <a:gd name="T95" fmla="*/ 0 h 406"/>
                <a:gd name="T96" fmla="*/ 0 w 326"/>
                <a:gd name="T97" fmla="*/ 0 h 406"/>
                <a:gd name="T98" fmla="*/ 0 w 326"/>
                <a:gd name="T99" fmla="*/ 0 h 406"/>
                <a:gd name="T100" fmla="*/ 0 w 326"/>
                <a:gd name="T101" fmla="*/ 0 h 406"/>
                <a:gd name="T102" fmla="*/ 0 w 326"/>
                <a:gd name="T103" fmla="*/ 0 h 406"/>
                <a:gd name="T104" fmla="*/ 0 w 326"/>
                <a:gd name="T105" fmla="*/ 0 h 406"/>
                <a:gd name="T106" fmla="*/ 0 w 326"/>
                <a:gd name="T107" fmla="*/ 0 h 406"/>
                <a:gd name="T108" fmla="*/ 0 w 326"/>
                <a:gd name="T109" fmla="*/ 0 h 406"/>
                <a:gd name="T110" fmla="*/ 0 w 326"/>
                <a:gd name="T111" fmla="*/ 0 h 406"/>
                <a:gd name="T112" fmla="*/ 0 w 326"/>
                <a:gd name="T113" fmla="*/ 0 h 406"/>
                <a:gd name="T114" fmla="*/ 0 w 326"/>
                <a:gd name="T115" fmla="*/ 0 h 406"/>
                <a:gd name="T116" fmla="*/ 0 w 326"/>
                <a:gd name="T117" fmla="*/ 0 h 406"/>
                <a:gd name="T118" fmla="*/ 0 w 326"/>
                <a:gd name="T119" fmla="*/ 0 h 406"/>
                <a:gd name="T120" fmla="*/ 0 w 326"/>
                <a:gd name="T121" fmla="*/ 0 h 40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6"/>
                <a:gd name="T184" fmla="*/ 0 h 406"/>
                <a:gd name="T185" fmla="*/ 326 w 326"/>
                <a:gd name="T186" fmla="*/ 406 h 40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6" h="406">
                  <a:moveTo>
                    <a:pt x="294" y="0"/>
                  </a:moveTo>
                  <a:lnTo>
                    <a:pt x="291" y="0"/>
                  </a:lnTo>
                  <a:lnTo>
                    <a:pt x="282" y="2"/>
                  </a:lnTo>
                  <a:lnTo>
                    <a:pt x="268" y="2"/>
                  </a:lnTo>
                  <a:lnTo>
                    <a:pt x="251" y="3"/>
                  </a:lnTo>
                  <a:lnTo>
                    <a:pt x="231" y="4"/>
                  </a:lnTo>
                  <a:lnTo>
                    <a:pt x="207" y="7"/>
                  </a:lnTo>
                  <a:lnTo>
                    <a:pt x="181" y="8"/>
                  </a:lnTo>
                  <a:lnTo>
                    <a:pt x="157" y="9"/>
                  </a:lnTo>
                  <a:lnTo>
                    <a:pt x="131" y="12"/>
                  </a:lnTo>
                  <a:lnTo>
                    <a:pt x="105" y="13"/>
                  </a:lnTo>
                  <a:lnTo>
                    <a:pt x="82" y="16"/>
                  </a:lnTo>
                  <a:lnTo>
                    <a:pt x="61" y="17"/>
                  </a:lnTo>
                  <a:lnTo>
                    <a:pt x="44" y="19"/>
                  </a:lnTo>
                  <a:lnTo>
                    <a:pt x="30" y="19"/>
                  </a:lnTo>
                  <a:lnTo>
                    <a:pt x="21" y="20"/>
                  </a:lnTo>
                  <a:lnTo>
                    <a:pt x="18" y="20"/>
                  </a:lnTo>
                  <a:lnTo>
                    <a:pt x="17" y="20"/>
                  </a:lnTo>
                  <a:lnTo>
                    <a:pt x="9" y="24"/>
                  </a:lnTo>
                  <a:lnTo>
                    <a:pt x="4" y="29"/>
                  </a:lnTo>
                  <a:lnTo>
                    <a:pt x="1" y="35"/>
                  </a:lnTo>
                  <a:lnTo>
                    <a:pt x="0" y="41"/>
                  </a:lnTo>
                  <a:lnTo>
                    <a:pt x="0" y="345"/>
                  </a:lnTo>
                  <a:lnTo>
                    <a:pt x="1" y="351"/>
                  </a:lnTo>
                  <a:lnTo>
                    <a:pt x="4" y="359"/>
                  </a:lnTo>
                  <a:lnTo>
                    <a:pt x="9" y="366"/>
                  </a:lnTo>
                  <a:lnTo>
                    <a:pt x="18" y="371"/>
                  </a:lnTo>
                  <a:lnTo>
                    <a:pt x="22" y="371"/>
                  </a:lnTo>
                  <a:lnTo>
                    <a:pt x="30" y="372"/>
                  </a:lnTo>
                  <a:lnTo>
                    <a:pt x="44" y="373"/>
                  </a:lnTo>
                  <a:lnTo>
                    <a:pt x="61" y="376"/>
                  </a:lnTo>
                  <a:lnTo>
                    <a:pt x="82" y="379"/>
                  </a:lnTo>
                  <a:lnTo>
                    <a:pt x="105" y="382"/>
                  </a:lnTo>
                  <a:lnTo>
                    <a:pt x="128" y="385"/>
                  </a:lnTo>
                  <a:lnTo>
                    <a:pt x="154" y="388"/>
                  </a:lnTo>
                  <a:lnTo>
                    <a:pt x="179" y="392"/>
                  </a:lnTo>
                  <a:lnTo>
                    <a:pt x="203" y="394"/>
                  </a:lnTo>
                  <a:lnTo>
                    <a:pt x="227" y="398"/>
                  </a:lnTo>
                  <a:lnTo>
                    <a:pt x="246" y="401"/>
                  </a:lnTo>
                  <a:lnTo>
                    <a:pt x="264" y="403"/>
                  </a:lnTo>
                  <a:lnTo>
                    <a:pt x="277" y="404"/>
                  </a:lnTo>
                  <a:lnTo>
                    <a:pt x="286" y="406"/>
                  </a:lnTo>
                  <a:lnTo>
                    <a:pt x="289" y="406"/>
                  </a:lnTo>
                  <a:lnTo>
                    <a:pt x="290" y="406"/>
                  </a:lnTo>
                  <a:lnTo>
                    <a:pt x="302" y="404"/>
                  </a:lnTo>
                  <a:lnTo>
                    <a:pt x="313" y="398"/>
                  </a:lnTo>
                  <a:lnTo>
                    <a:pt x="323" y="388"/>
                  </a:lnTo>
                  <a:lnTo>
                    <a:pt x="326" y="371"/>
                  </a:lnTo>
                  <a:lnTo>
                    <a:pt x="326" y="318"/>
                  </a:lnTo>
                  <a:lnTo>
                    <a:pt x="326" y="200"/>
                  </a:lnTo>
                  <a:lnTo>
                    <a:pt x="326" y="82"/>
                  </a:lnTo>
                  <a:lnTo>
                    <a:pt x="326" y="29"/>
                  </a:lnTo>
                  <a:lnTo>
                    <a:pt x="325" y="21"/>
                  </a:lnTo>
                  <a:lnTo>
                    <a:pt x="323" y="15"/>
                  </a:lnTo>
                  <a:lnTo>
                    <a:pt x="319" y="11"/>
                  </a:lnTo>
                  <a:lnTo>
                    <a:pt x="316" y="8"/>
                  </a:lnTo>
                  <a:lnTo>
                    <a:pt x="310" y="3"/>
                  </a:lnTo>
                  <a:lnTo>
                    <a:pt x="302" y="0"/>
                  </a:lnTo>
                  <a:lnTo>
                    <a:pt x="297" y="0"/>
                  </a:lnTo>
                  <a:lnTo>
                    <a:pt x="294" y="0"/>
                  </a:lnTo>
                  <a:close/>
                  <a:moveTo>
                    <a:pt x="295" y="19"/>
                  </a:moveTo>
                  <a:lnTo>
                    <a:pt x="299" y="19"/>
                  </a:lnTo>
                  <a:lnTo>
                    <a:pt x="303" y="20"/>
                  </a:lnTo>
                  <a:lnTo>
                    <a:pt x="307" y="24"/>
                  </a:lnTo>
                  <a:lnTo>
                    <a:pt x="308" y="29"/>
                  </a:lnTo>
                  <a:lnTo>
                    <a:pt x="308" y="82"/>
                  </a:lnTo>
                  <a:lnTo>
                    <a:pt x="308" y="199"/>
                  </a:lnTo>
                  <a:lnTo>
                    <a:pt x="308" y="316"/>
                  </a:lnTo>
                  <a:lnTo>
                    <a:pt x="308" y="370"/>
                  </a:lnTo>
                  <a:lnTo>
                    <a:pt x="306" y="380"/>
                  </a:lnTo>
                  <a:lnTo>
                    <a:pt x="301" y="385"/>
                  </a:lnTo>
                  <a:lnTo>
                    <a:pt x="295" y="388"/>
                  </a:lnTo>
                  <a:lnTo>
                    <a:pt x="290" y="388"/>
                  </a:lnTo>
                  <a:lnTo>
                    <a:pt x="286" y="388"/>
                  </a:lnTo>
                  <a:lnTo>
                    <a:pt x="279" y="386"/>
                  </a:lnTo>
                  <a:lnTo>
                    <a:pt x="264" y="385"/>
                  </a:lnTo>
                  <a:lnTo>
                    <a:pt x="247" y="382"/>
                  </a:lnTo>
                  <a:lnTo>
                    <a:pt x="227" y="380"/>
                  </a:lnTo>
                  <a:lnTo>
                    <a:pt x="205" y="376"/>
                  </a:lnTo>
                  <a:lnTo>
                    <a:pt x="180" y="373"/>
                  </a:lnTo>
                  <a:lnTo>
                    <a:pt x="155" y="370"/>
                  </a:lnTo>
                  <a:lnTo>
                    <a:pt x="130" y="367"/>
                  </a:lnTo>
                  <a:lnTo>
                    <a:pt x="106" y="364"/>
                  </a:lnTo>
                  <a:lnTo>
                    <a:pt x="83" y="360"/>
                  </a:lnTo>
                  <a:lnTo>
                    <a:pt x="62" y="358"/>
                  </a:lnTo>
                  <a:lnTo>
                    <a:pt x="45" y="355"/>
                  </a:lnTo>
                  <a:lnTo>
                    <a:pt x="32" y="354"/>
                  </a:lnTo>
                  <a:lnTo>
                    <a:pt x="23" y="353"/>
                  </a:lnTo>
                  <a:lnTo>
                    <a:pt x="21" y="353"/>
                  </a:lnTo>
                  <a:lnTo>
                    <a:pt x="19" y="351"/>
                  </a:lnTo>
                  <a:lnTo>
                    <a:pt x="18" y="349"/>
                  </a:lnTo>
                  <a:lnTo>
                    <a:pt x="18" y="346"/>
                  </a:lnTo>
                  <a:lnTo>
                    <a:pt x="18" y="345"/>
                  </a:lnTo>
                  <a:lnTo>
                    <a:pt x="18" y="298"/>
                  </a:lnTo>
                  <a:lnTo>
                    <a:pt x="18" y="195"/>
                  </a:lnTo>
                  <a:lnTo>
                    <a:pt x="18" y="90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9" y="39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35" y="37"/>
                  </a:lnTo>
                  <a:lnTo>
                    <a:pt x="48" y="37"/>
                  </a:lnTo>
                  <a:lnTo>
                    <a:pt x="66" y="35"/>
                  </a:lnTo>
                  <a:lnTo>
                    <a:pt x="87" y="34"/>
                  </a:lnTo>
                  <a:lnTo>
                    <a:pt x="110" y="31"/>
                  </a:lnTo>
                  <a:lnTo>
                    <a:pt x="135" y="30"/>
                  </a:lnTo>
                  <a:lnTo>
                    <a:pt x="159" y="28"/>
                  </a:lnTo>
                  <a:lnTo>
                    <a:pt x="185" y="26"/>
                  </a:lnTo>
                  <a:lnTo>
                    <a:pt x="210" y="25"/>
                  </a:lnTo>
                  <a:lnTo>
                    <a:pt x="232" y="22"/>
                  </a:lnTo>
                  <a:lnTo>
                    <a:pt x="253" y="21"/>
                  </a:lnTo>
                  <a:lnTo>
                    <a:pt x="271" y="20"/>
                  </a:lnTo>
                  <a:lnTo>
                    <a:pt x="284" y="20"/>
                  </a:lnTo>
                  <a:lnTo>
                    <a:pt x="293" y="19"/>
                  </a:lnTo>
                  <a:lnTo>
                    <a:pt x="29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Freeform 520"/>
            <p:cNvSpPr>
              <a:spLocks noEditPoints="1"/>
            </p:cNvSpPr>
            <p:nvPr/>
          </p:nvSpPr>
          <p:spPr bwMode="auto">
            <a:xfrm>
              <a:off x="2991" y="1182"/>
              <a:ext cx="173" cy="114"/>
            </a:xfrm>
            <a:custGeom>
              <a:avLst/>
              <a:gdLst>
                <a:gd name="T0" fmla="*/ 0 w 519"/>
                <a:gd name="T1" fmla="*/ 0 h 344"/>
                <a:gd name="T2" fmla="*/ 0 w 519"/>
                <a:gd name="T3" fmla="*/ 0 h 344"/>
                <a:gd name="T4" fmla="*/ 0 w 519"/>
                <a:gd name="T5" fmla="*/ 0 h 344"/>
                <a:gd name="T6" fmla="*/ 0 w 519"/>
                <a:gd name="T7" fmla="*/ 0 h 344"/>
                <a:gd name="T8" fmla="*/ 0 w 519"/>
                <a:gd name="T9" fmla="*/ 0 h 344"/>
                <a:gd name="T10" fmla="*/ 0 w 519"/>
                <a:gd name="T11" fmla="*/ 0 h 344"/>
                <a:gd name="T12" fmla="*/ 0 w 519"/>
                <a:gd name="T13" fmla="*/ 0 h 344"/>
                <a:gd name="T14" fmla="*/ 0 w 519"/>
                <a:gd name="T15" fmla="*/ 0 h 344"/>
                <a:gd name="T16" fmla="*/ 0 w 519"/>
                <a:gd name="T17" fmla="*/ 0 h 344"/>
                <a:gd name="T18" fmla="*/ 0 w 519"/>
                <a:gd name="T19" fmla="*/ 0 h 344"/>
                <a:gd name="T20" fmla="*/ 0 w 519"/>
                <a:gd name="T21" fmla="*/ 0 h 344"/>
                <a:gd name="T22" fmla="*/ 0 w 519"/>
                <a:gd name="T23" fmla="*/ 0 h 344"/>
                <a:gd name="T24" fmla="*/ 0 w 519"/>
                <a:gd name="T25" fmla="*/ 0 h 344"/>
                <a:gd name="T26" fmla="*/ 0 w 519"/>
                <a:gd name="T27" fmla="*/ 0 h 344"/>
                <a:gd name="T28" fmla="*/ 0 w 519"/>
                <a:gd name="T29" fmla="*/ 0 h 344"/>
                <a:gd name="T30" fmla="*/ 0 w 519"/>
                <a:gd name="T31" fmla="*/ 0 h 344"/>
                <a:gd name="T32" fmla="*/ 0 w 519"/>
                <a:gd name="T33" fmla="*/ 0 h 344"/>
                <a:gd name="T34" fmla="*/ 0 w 519"/>
                <a:gd name="T35" fmla="*/ 0 h 344"/>
                <a:gd name="T36" fmla="*/ 0 w 519"/>
                <a:gd name="T37" fmla="*/ 0 h 344"/>
                <a:gd name="T38" fmla="*/ 0 w 519"/>
                <a:gd name="T39" fmla="*/ 0 h 344"/>
                <a:gd name="T40" fmla="*/ 0 w 519"/>
                <a:gd name="T41" fmla="*/ 0 h 344"/>
                <a:gd name="T42" fmla="*/ 0 w 519"/>
                <a:gd name="T43" fmla="*/ 0 h 344"/>
                <a:gd name="T44" fmla="*/ 0 w 519"/>
                <a:gd name="T45" fmla="*/ 0 h 344"/>
                <a:gd name="T46" fmla="*/ 0 w 519"/>
                <a:gd name="T47" fmla="*/ 0 h 344"/>
                <a:gd name="T48" fmla="*/ 0 w 519"/>
                <a:gd name="T49" fmla="*/ 0 h 344"/>
                <a:gd name="T50" fmla="*/ 0 w 519"/>
                <a:gd name="T51" fmla="*/ 0 h 344"/>
                <a:gd name="T52" fmla="*/ 0 w 519"/>
                <a:gd name="T53" fmla="*/ 0 h 344"/>
                <a:gd name="T54" fmla="*/ 0 w 519"/>
                <a:gd name="T55" fmla="*/ 0 h 344"/>
                <a:gd name="T56" fmla="*/ 0 w 519"/>
                <a:gd name="T57" fmla="*/ 0 h 344"/>
                <a:gd name="T58" fmla="*/ 0 w 519"/>
                <a:gd name="T59" fmla="*/ 0 h 344"/>
                <a:gd name="T60" fmla="*/ 0 w 519"/>
                <a:gd name="T61" fmla="*/ 0 h 344"/>
                <a:gd name="T62" fmla="*/ 0 w 519"/>
                <a:gd name="T63" fmla="*/ 0 h 344"/>
                <a:gd name="T64" fmla="*/ 0 w 519"/>
                <a:gd name="T65" fmla="*/ 0 h 344"/>
                <a:gd name="T66" fmla="*/ 0 w 519"/>
                <a:gd name="T67" fmla="*/ 0 h 344"/>
                <a:gd name="T68" fmla="*/ 0 w 519"/>
                <a:gd name="T69" fmla="*/ 0 h 344"/>
                <a:gd name="T70" fmla="*/ 0 w 519"/>
                <a:gd name="T71" fmla="*/ 0 h 344"/>
                <a:gd name="T72" fmla="*/ 0 w 519"/>
                <a:gd name="T73" fmla="*/ 0 h 344"/>
                <a:gd name="T74" fmla="*/ 0 w 519"/>
                <a:gd name="T75" fmla="*/ 0 h 344"/>
                <a:gd name="T76" fmla="*/ 0 w 519"/>
                <a:gd name="T77" fmla="*/ 0 h 344"/>
                <a:gd name="T78" fmla="*/ 0 w 519"/>
                <a:gd name="T79" fmla="*/ 0 h 344"/>
                <a:gd name="T80" fmla="*/ 0 w 519"/>
                <a:gd name="T81" fmla="*/ 0 h 344"/>
                <a:gd name="T82" fmla="*/ 0 w 519"/>
                <a:gd name="T83" fmla="*/ 0 h 344"/>
                <a:gd name="T84" fmla="*/ 0 w 519"/>
                <a:gd name="T85" fmla="*/ 0 h 344"/>
                <a:gd name="T86" fmla="*/ 0 w 519"/>
                <a:gd name="T87" fmla="*/ 0 h 3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19"/>
                <a:gd name="T133" fmla="*/ 0 h 344"/>
                <a:gd name="T134" fmla="*/ 519 w 519"/>
                <a:gd name="T135" fmla="*/ 344 h 3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19" h="344">
                  <a:moveTo>
                    <a:pt x="140" y="3"/>
                  </a:moveTo>
                  <a:lnTo>
                    <a:pt x="8" y="91"/>
                  </a:lnTo>
                  <a:lnTo>
                    <a:pt x="4" y="94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0" y="149"/>
                  </a:lnTo>
                  <a:lnTo>
                    <a:pt x="0" y="155"/>
                  </a:lnTo>
                  <a:lnTo>
                    <a:pt x="2" y="159"/>
                  </a:lnTo>
                  <a:lnTo>
                    <a:pt x="4" y="162"/>
                  </a:lnTo>
                  <a:lnTo>
                    <a:pt x="8" y="165"/>
                  </a:lnTo>
                  <a:lnTo>
                    <a:pt x="294" y="341"/>
                  </a:lnTo>
                  <a:lnTo>
                    <a:pt x="299" y="344"/>
                  </a:lnTo>
                  <a:lnTo>
                    <a:pt x="304" y="344"/>
                  </a:lnTo>
                  <a:lnTo>
                    <a:pt x="309" y="344"/>
                  </a:lnTo>
                  <a:lnTo>
                    <a:pt x="313" y="341"/>
                  </a:lnTo>
                  <a:lnTo>
                    <a:pt x="511" y="209"/>
                  </a:lnTo>
                  <a:lnTo>
                    <a:pt x="515" y="206"/>
                  </a:lnTo>
                  <a:lnTo>
                    <a:pt x="518" y="203"/>
                  </a:lnTo>
                  <a:lnTo>
                    <a:pt x="519" y="199"/>
                  </a:lnTo>
                  <a:lnTo>
                    <a:pt x="519" y="193"/>
                  </a:lnTo>
                  <a:lnTo>
                    <a:pt x="519" y="127"/>
                  </a:lnTo>
                  <a:lnTo>
                    <a:pt x="518" y="122"/>
                  </a:lnTo>
                  <a:lnTo>
                    <a:pt x="517" y="117"/>
                  </a:lnTo>
                  <a:lnTo>
                    <a:pt x="513" y="113"/>
                  </a:lnTo>
                  <a:lnTo>
                    <a:pt x="508" y="111"/>
                  </a:lnTo>
                  <a:lnTo>
                    <a:pt x="155" y="0"/>
                  </a:lnTo>
                  <a:lnTo>
                    <a:pt x="151" y="0"/>
                  </a:lnTo>
                  <a:lnTo>
                    <a:pt x="148" y="0"/>
                  </a:lnTo>
                  <a:lnTo>
                    <a:pt x="144" y="2"/>
                  </a:lnTo>
                  <a:lnTo>
                    <a:pt x="140" y="3"/>
                  </a:lnTo>
                  <a:close/>
                  <a:moveTo>
                    <a:pt x="153" y="38"/>
                  </a:moveTo>
                  <a:lnTo>
                    <a:pt x="158" y="39"/>
                  </a:lnTo>
                  <a:lnTo>
                    <a:pt x="170" y="43"/>
                  </a:lnTo>
                  <a:lnTo>
                    <a:pt x="186" y="48"/>
                  </a:lnTo>
                  <a:lnTo>
                    <a:pt x="207" y="55"/>
                  </a:lnTo>
                  <a:lnTo>
                    <a:pt x="232" y="63"/>
                  </a:lnTo>
                  <a:lnTo>
                    <a:pt x="258" y="70"/>
                  </a:lnTo>
                  <a:lnTo>
                    <a:pt x="286" y="79"/>
                  </a:lnTo>
                  <a:lnTo>
                    <a:pt x="315" y="89"/>
                  </a:lnTo>
                  <a:lnTo>
                    <a:pt x="344" y="98"/>
                  </a:lnTo>
                  <a:lnTo>
                    <a:pt x="373" y="107"/>
                  </a:lnTo>
                  <a:lnTo>
                    <a:pt x="400" y="114"/>
                  </a:lnTo>
                  <a:lnTo>
                    <a:pt x="425" y="122"/>
                  </a:lnTo>
                  <a:lnTo>
                    <a:pt x="447" y="130"/>
                  </a:lnTo>
                  <a:lnTo>
                    <a:pt x="464" y="135"/>
                  </a:lnTo>
                  <a:lnTo>
                    <a:pt x="476" y="139"/>
                  </a:lnTo>
                  <a:lnTo>
                    <a:pt x="484" y="142"/>
                  </a:lnTo>
                  <a:lnTo>
                    <a:pt x="484" y="152"/>
                  </a:lnTo>
                  <a:lnTo>
                    <a:pt x="484" y="164"/>
                  </a:lnTo>
                  <a:lnTo>
                    <a:pt x="484" y="175"/>
                  </a:lnTo>
                  <a:lnTo>
                    <a:pt x="484" y="184"/>
                  </a:lnTo>
                  <a:lnTo>
                    <a:pt x="473" y="192"/>
                  </a:lnTo>
                  <a:lnTo>
                    <a:pt x="452" y="205"/>
                  </a:lnTo>
                  <a:lnTo>
                    <a:pt x="425" y="223"/>
                  </a:lnTo>
                  <a:lnTo>
                    <a:pt x="395" y="244"/>
                  </a:lnTo>
                  <a:lnTo>
                    <a:pt x="364" y="263"/>
                  </a:lnTo>
                  <a:lnTo>
                    <a:pt x="337" y="283"/>
                  </a:lnTo>
                  <a:lnTo>
                    <a:pt x="315" y="297"/>
                  </a:lnTo>
                  <a:lnTo>
                    <a:pt x="303" y="305"/>
                  </a:lnTo>
                  <a:lnTo>
                    <a:pt x="298" y="301"/>
                  </a:lnTo>
                  <a:lnTo>
                    <a:pt x="287" y="294"/>
                  </a:lnTo>
                  <a:lnTo>
                    <a:pt x="273" y="287"/>
                  </a:lnTo>
                  <a:lnTo>
                    <a:pt x="256" y="275"/>
                  </a:lnTo>
                  <a:lnTo>
                    <a:pt x="237" y="263"/>
                  </a:lnTo>
                  <a:lnTo>
                    <a:pt x="215" y="250"/>
                  </a:lnTo>
                  <a:lnTo>
                    <a:pt x="193" y="236"/>
                  </a:lnTo>
                  <a:lnTo>
                    <a:pt x="170" y="222"/>
                  </a:lnTo>
                  <a:lnTo>
                    <a:pt x="146" y="208"/>
                  </a:lnTo>
                  <a:lnTo>
                    <a:pt x="123" y="193"/>
                  </a:lnTo>
                  <a:lnTo>
                    <a:pt x="101" y="181"/>
                  </a:lnTo>
                  <a:lnTo>
                    <a:pt x="81" y="169"/>
                  </a:lnTo>
                  <a:lnTo>
                    <a:pt x="65" y="159"/>
                  </a:lnTo>
                  <a:lnTo>
                    <a:pt x="52" y="149"/>
                  </a:lnTo>
                  <a:lnTo>
                    <a:pt x="41" y="143"/>
                  </a:lnTo>
                  <a:lnTo>
                    <a:pt x="36" y="140"/>
                  </a:lnTo>
                  <a:lnTo>
                    <a:pt x="36" y="134"/>
                  </a:lnTo>
                  <a:lnTo>
                    <a:pt x="36" y="127"/>
                  </a:lnTo>
                  <a:lnTo>
                    <a:pt x="36" y="122"/>
                  </a:lnTo>
                  <a:lnTo>
                    <a:pt x="36" y="116"/>
                  </a:lnTo>
                  <a:lnTo>
                    <a:pt x="44" y="111"/>
                  </a:lnTo>
                  <a:lnTo>
                    <a:pt x="58" y="102"/>
                  </a:lnTo>
                  <a:lnTo>
                    <a:pt x="75" y="90"/>
                  </a:lnTo>
                  <a:lnTo>
                    <a:pt x="94" y="77"/>
                  </a:lnTo>
                  <a:lnTo>
                    <a:pt x="114" y="64"/>
                  </a:lnTo>
                  <a:lnTo>
                    <a:pt x="132" y="52"/>
                  </a:lnTo>
                  <a:lnTo>
                    <a:pt x="145" y="43"/>
                  </a:lnTo>
                  <a:lnTo>
                    <a:pt x="15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Freeform 521"/>
            <p:cNvSpPr>
              <a:spLocks/>
            </p:cNvSpPr>
            <p:nvPr/>
          </p:nvSpPr>
          <p:spPr bwMode="auto">
            <a:xfrm>
              <a:off x="2996" y="1214"/>
              <a:ext cx="164" cy="58"/>
            </a:xfrm>
            <a:custGeom>
              <a:avLst/>
              <a:gdLst>
                <a:gd name="T0" fmla="*/ 0 w 493"/>
                <a:gd name="T1" fmla="*/ 0 h 172"/>
                <a:gd name="T2" fmla="*/ 0 w 493"/>
                <a:gd name="T3" fmla="*/ 0 h 172"/>
                <a:gd name="T4" fmla="*/ 0 w 493"/>
                <a:gd name="T5" fmla="*/ 0 h 172"/>
                <a:gd name="T6" fmla="*/ 0 w 493"/>
                <a:gd name="T7" fmla="*/ 0 h 172"/>
                <a:gd name="T8" fmla="*/ 0 w 493"/>
                <a:gd name="T9" fmla="*/ 0 h 172"/>
                <a:gd name="T10" fmla="*/ 0 w 493"/>
                <a:gd name="T11" fmla="*/ 0 h 172"/>
                <a:gd name="T12" fmla="*/ 0 w 493"/>
                <a:gd name="T13" fmla="*/ 0 h 172"/>
                <a:gd name="T14" fmla="*/ 0 w 493"/>
                <a:gd name="T15" fmla="*/ 0 h 172"/>
                <a:gd name="T16" fmla="*/ 0 w 493"/>
                <a:gd name="T17" fmla="*/ 0 h 172"/>
                <a:gd name="T18" fmla="*/ 0 w 493"/>
                <a:gd name="T19" fmla="*/ 0 h 172"/>
                <a:gd name="T20" fmla="*/ 0 w 493"/>
                <a:gd name="T21" fmla="*/ 0 h 172"/>
                <a:gd name="T22" fmla="*/ 0 w 493"/>
                <a:gd name="T23" fmla="*/ 0 h 172"/>
                <a:gd name="T24" fmla="*/ 0 w 493"/>
                <a:gd name="T25" fmla="*/ 0 h 172"/>
                <a:gd name="T26" fmla="*/ 0 w 493"/>
                <a:gd name="T27" fmla="*/ 0 h 172"/>
                <a:gd name="T28" fmla="*/ 0 w 493"/>
                <a:gd name="T29" fmla="*/ 0 h 172"/>
                <a:gd name="T30" fmla="*/ 0 w 493"/>
                <a:gd name="T31" fmla="*/ 0 h 172"/>
                <a:gd name="T32" fmla="*/ 0 w 493"/>
                <a:gd name="T33" fmla="*/ 0 h 172"/>
                <a:gd name="T34" fmla="*/ 0 w 493"/>
                <a:gd name="T35" fmla="*/ 0 h 172"/>
                <a:gd name="T36" fmla="*/ 0 w 493"/>
                <a:gd name="T37" fmla="*/ 0 h 172"/>
                <a:gd name="T38" fmla="*/ 0 w 493"/>
                <a:gd name="T39" fmla="*/ 0 h 172"/>
                <a:gd name="T40" fmla="*/ 0 w 493"/>
                <a:gd name="T41" fmla="*/ 0 h 172"/>
                <a:gd name="T42" fmla="*/ 0 w 493"/>
                <a:gd name="T43" fmla="*/ 0 h 172"/>
                <a:gd name="T44" fmla="*/ 0 w 493"/>
                <a:gd name="T45" fmla="*/ 0 h 172"/>
                <a:gd name="T46" fmla="*/ 0 w 493"/>
                <a:gd name="T47" fmla="*/ 0 h 172"/>
                <a:gd name="T48" fmla="*/ 0 w 493"/>
                <a:gd name="T49" fmla="*/ 0 h 172"/>
                <a:gd name="T50" fmla="*/ 0 w 493"/>
                <a:gd name="T51" fmla="*/ 0 h 172"/>
                <a:gd name="T52" fmla="*/ 0 w 493"/>
                <a:gd name="T53" fmla="*/ 0 h 172"/>
                <a:gd name="T54" fmla="*/ 0 w 493"/>
                <a:gd name="T55" fmla="*/ 0 h 172"/>
                <a:gd name="T56" fmla="*/ 0 w 493"/>
                <a:gd name="T57" fmla="*/ 0 h 172"/>
                <a:gd name="T58" fmla="*/ 0 w 493"/>
                <a:gd name="T59" fmla="*/ 0 h 172"/>
                <a:gd name="T60" fmla="*/ 0 w 493"/>
                <a:gd name="T61" fmla="*/ 0 h 172"/>
                <a:gd name="T62" fmla="*/ 0 w 493"/>
                <a:gd name="T63" fmla="*/ 0 h 172"/>
                <a:gd name="T64" fmla="*/ 0 w 493"/>
                <a:gd name="T65" fmla="*/ 0 h 1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3"/>
                <a:gd name="T100" fmla="*/ 0 h 172"/>
                <a:gd name="T101" fmla="*/ 493 w 493"/>
                <a:gd name="T102" fmla="*/ 172 h 1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3" h="172">
                  <a:moveTo>
                    <a:pt x="0" y="16"/>
                  </a:moveTo>
                  <a:lnTo>
                    <a:pt x="286" y="171"/>
                  </a:lnTo>
                  <a:lnTo>
                    <a:pt x="289" y="172"/>
                  </a:lnTo>
                  <a:lnTo>
                    <a:pt x="291" y="172"/>
                  </a:lnTo>
                  <a:lnTo>
                    <a:pt x="293" y="171"/>
                  </a:lnTo>
                  <a:lnTo>
                    <a:pt x="295" y="169"/>
                  </a:lnTo>
                  <a:lnTo>
                    <a:pt x="493" y="37"/>
                  </a:lnTo>
                  <a:lnTo>
                    <a:pt x="484" y="23"/>
                  </a:lnTo>
                  <a:lnTo>
                    <a:pt x="476" y="28"/>
                  </a:lnTo>
                  <a:lnTo>
                    <a:pt x="456" y="42"/>
                  </a:lnTo>
                  <a:lnTo>
                    <a:pt x="425" y="62"/>
                  </a:lnTo>
                  <a:lnTo>
                    <a:pt x="391" y="85"/>
                  </a:lnTo>
                  <a:lnTo>
                    <a:pt x="356" y="108"/>
                  </a:lnTo>
                  <a:lnTo>
                    <a:pt x="324" y="129"/>
                  </a:lnTo>
                  <a:lnTo>
                    <a:pt x="300" y="145"/>
                  </a:lnTo>
                  <a:lnTo>
                    <a:pt x="290" y="151"/>
                  </a:lnTo>
                  <a:lnTo>
                    <a:pt x="285" y="149"/>
                  </a:lnTo>
                  <a:lnTo>
                    <a:pt x="276" y="143"/>
                  </a:lnTo>
                  <a:lnTo>
                    <a:pt x="260" y="136"/>
                  </a:lnTo>
                  <a:lnTo>
                    <a:pt x="242" y="125"/>
                  </a:lnTo>
                  <a:lnTo>
                    <a:pt x="221" y="114"/>
                  </a:lnTo>
                  <a:lnTo>
                    <a:pt x="197" y="101"/>
                  </a:lnTo>
                  <a:lnTo>
                    <a:pt x="172" y="88"/>
                  </a:lnTo>
                  <a:lnTo>
                    <a:pt x="146" y="73"/>
                  </a:lnTo>
                  <a:lnTo>
                    <a:pt x="120" y="59"/>
                  </a:lnTo>
                  <a:lnTo>
                    <a:pt x="96" y="46"/>
                  </a:lnTo>
                  <a:lnTo>
                    <a:pt x="72" y="33"/>
                  </a:lnTo>
                  <a:lnTo>
                    <a:pt x="52" y="23"/>
                  </a:lnTo>
                  <a:lnTo>
                    <a:pt x="33" y="13"/>
                  </a:lnTo>
                  <a:lnTo>
                    <a:pt x="21" y="6"/>
                  </a:lnTo>
                  <a:lnTo>
                    <a:pt x="11" y="1"/>
                  </a:lnTo>
                  <a:lnTo>
                    <a:pt x="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Freeform 522"/>
            <p:cNvSpPr>
              <a:spLocks/>
            </p:cNvSpPr>
            <p:nvPr/>
          </p:nvSpPr>
          <p:spPr bwMode="auto">
            <a:xfrm>
              <a:off x="3018" y="1201"/>
              <a:ext cx="110" cy="53"/>
            </a:xfrm>
            <a:custGeom>
              <a:avLst/>
              <a:gdLst>
                <a:gd name="T0" fmla="*/ 0 w 330"/>
                <a:gd name="T1" fmla="*/ 0 h 160"/>
                <a:gd name="T2" fmla="*/ 0 w 330"/>
                <a:gd name="T3" fmla="*/ 0 h 160"/>
                <a:gd name="T4" fmla="*/ 0 w 330"/>
                <a:gd name="T5" fmla="*/ 0 h 160"/>
                <a:gd name="T6" fmla="*/ 0 w 330"/>
                <a:gd name="T7" fmla="*/ 0 h 160"/>
                <a:gd name="T8" fmla="*/ 0 w 330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"/>
                <a:gd name="T16" fmla="*/ 0 h 160"/>
                <a:gd name="T17" fmla="*/ 330 w 33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" h="160">
                  <a:moveTo>
                    <a:pt x="0" y="51"/>
                  </a:moveTo>
                  <a:lnTo>
                    <a:pt x="76" y="0"/>
                  </a:lnTo>
                  <a:lnTo>
                    <a:pt x="330" y="86"/>
                  </a:lnTo>
                  <a:lnTo>
                    <a:pt x="225" y="16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Freeform 523"/>
            <p:cNvSpPr>
              <a:spLocks noEditPoints="1"/>
            </p:cNvSpPr>
            <p:nvPr/>
          </p:nvSpPr>
          <p:spPr bwMode="auto">
            <a:xfrm>
              <a:off x="3015" y="1198"/>
              <a:ext cx="116" cy="59"/>
            </a:xfrm>
            <a:custGeom>
              <a:avLst/>
              <a:gdLst>
                <a:gd name="T0" fmla="*/ 0 w 348"/>
                <a:gd name="T1" fmla="*/ 0 h 178"/>
                <a:gd name="T2" fmla="*/ 0 w 348"/>
                <a:gd name="T3" fmla="*/ 0 h 178"/>
                <a:gd name="T4" fmla="*/ 0 w 348"/>
                <a:gd name="T5" fmla="*/ 0 h 178"/>
                <a:gd name="T6" fmla="*/ 0 w 348"/>
                <a:gd name="T7" fmla="*/ 0 h 178"/>
                <a:gd name="T8" fmla="*/ 0 w 348"/>
                <a:gd name="T9" fmla="*/ 0 h 178"/>
                <a:gd name="T10" fmla="*/ 0 w 348"/>
                <a:gd name="T11" fmla="*/ 0 h 178"/>
                <a:gd name="T12" fmla="*/ 0 w 348"/>
                <a:gd name="T13" fmla="*/ 0 h 178"/>
                <a:gd name="T14" fmla="*/ 0 w 348"/>
                <a:gd name="T15" fmla="*/ 0 h 178"/>
                <a:gd name="T16" fmla="*/ 0 w 348"/>
                <a:gd name="T17" fmla="*/ 0 h 178"/>
                <a:gd name="T18" fmla="*/ 0 w 348"/>
                <a:gd name="T19" fmla="*/ 0 h 178"/>
                <a:gd name="T20" fmla="*/ 0 w 348"/>
                <a:gd name="T21" fmla="*/ 0 h 178"/>
                <a:gd name="T22" fmla="*/ 0 w 348"/>
                <a:gd name="T23" fmla="*/ 0 h 178"/>
                <a:gd name="T24" fmla="*/ 0 w 348"/>
                <a:gd name="T25" fmla="*/ 0 h 178"/>
                <a:gd name="T26" fmla="*/ 0 w 348"/>
                <a:gd name="T27" fmla="*/ 0 h 178"/>
                <a:gd name="T28" fmla="*/ 0 w 348"/>
                <a:gd name="T29" fmla="*/ 0 h 178"/>
                <a:gd name="T30" fmla="*/ 0 w 348"/>
                <a:gd name="T31" fmla="*/ 0 h 178"/>
                <a:gd name="T32" fmla="*/ 0 w 348"/>
                <a:gd name="T33" fmla="*/ 0 h 178"/>
                <a:gd name="T34" fmla="*/ 0 w 348"/>
                <a:gd name="T35" fmla="*/ 0 h 178"/>
                <a:gd name="T36" fmla="*/ 0 w 348"/>
                <a:gd name="T37" fmla="*/ 0 h 178"/>
                <a:gd name="T38" fmla="*/ 0 w 348"/>
                <a:gd name="T39" fmla="*/ 0 h 178"/>
                <a:gd name="T40" fmla="*/ 0 w 348"/>
                <a:gd name="T41" fmla="*/ 0 h 178"/>
                <a:gd name="T42" fmla="*/ 0 w 348"/>
                <a:gd name="T43" fmla="*/ 0 h 178"/>
                <a:gd name="T44" fmla="*/ 0 w 348"/>
                <a:gd name="T45" fmla="*/ 0 h 178"/>
                <a:gd name="T46" fmla="*/ 0 w 348"/>
                <a:gd name="T47" fmla="*/ 0 h 178"/>
                <a:gd name="T48" fmla="*/ 0 w 348"/>
                <a:gd name="T49" fmla="*/ 0 h 178"/>
                <a:gd name="T50" fmla="*/ 0 w 348"/>
                <a:gd name="T51" fmla="*/ 0 h 178"/>
                <a:gd name="T52" fmla="*/ 0 w 348"/>
                <a:gd name="T53" fmla="*/ 0 h 178"/>
                <a:gd name="T54" fmla="*/ 0 w 348"/>
                <a:gd name="T55" fmla="*/ 0 h 178"/>
                <a:gd name="T56" fmla="*/ 0 w 348"/>
                <a:gd name="T57" fmla="*/ 0 h 178"/>
                <a:gd name="T58" fmla="*/ 0 w 348"/>
                <a:gd name="T59" fmla="*/ 0 h 178"/>
                <a:gd name="T60" fmla="*/ 0 w 348"/>
                <a:gd name="T61" fmla="*/ 0 h 178"/>
                <a:gd name="T62" fmla="*/ 0 w 348"/>
                <a:gd name="T63" fmla="*/ 0 h 178"/>
                <a:gd name="T64" fmla="*/ 0 w 348"/>
                <a:gd name="T65" fmla="*/ 0 h 178"/>
                <a:gd name="T66" fmla="*/ 0 w 348"/>
                <a:gd name="T67" fmla="*/ 0 h 178"/>
                <a:gd name="T68" fmla="*/ 0 w 348"/>
                <a:gd name="T69" fmla="*/ 0 h 1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178"/>
                <a:gd name="T107" fmla="*/ 348 w 348"/>
                <a:gd name="T108" fmla="*/ 178 h 1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178">
                  <a:moveTo>
                    <a:pt x="80" y="2"/>
                  </a:moveTo>
                  <a:lnTo>
                    <a:pt x="4" y="52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4" y="66"/>
                  </a:lnTo>
                  <a:lnTo>
                    <a:pt x="5" y="68"/>
                  </a:lnTo>
                  <a:lnTo>
                    <a:pt x="230" y="177"/>
                  </a:lnTo>
                  <a:lnTo>
                    <a:pt x="233" y="178"/>
                  </a:lnTo>
                  <a:lnTo>
                    <a:pt x="236" y="178"/>
                  </a:lnTo>
                  <a:lnTo>
                    <a:pt x="237" y="178"/>
                  </a:lnTo>
                  <a:lnTo>
                    <a:pt x="239" y="177"/>
                  </a:lnTo>
                  <a:lnTo>
                    <a:pt x="344" y="103"/>
                  </a:lnTo>
                  <a:lnTo>
                    <a:pt x="347" y="101"/>
                  </a:lnTo>
                  <a:lnTo>
                    <a:pt x="348" y="99"/>
                  </a:lnTo>
                  <a:lnTo>
                    <a:pt x="348" y="96"/>
                  </a:lnTo>
                  <a:lnTo>
                    <a:pt x="348" y="94"/>
                  </a:lnTo>
                  <a:lnTo>
                    <a:pt x="348" y="92"/>
                  </a:lnTo>
                  <a:lnTo>
                    <a:pt x="347" y="90"/>
                  </a:lnTo>
                  <a:lnTo>
                    <a:pt x="344" y="88"/>
                  </a:lnTo>
                  <a:lnTo>
                    <a:pt x="343" y="87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3" y="0"/>
                  </a:lnTo>
                  <a:lnTo>
                    <a:pt x="80" y="2"/>
                  </a:lnTo>
                  <a:close/>
                  <a:moveTo>
                    <a:pt x="87" y="19"/>
                  </a:moveTo>
                  <a:lnTo>
                    <a:pt x="90" y="20"/>
                  </a:lnTo>
                  <a:lnTo>
                    <a:pt x="98" y="22"/>
                  </a:lnTo>
                  <a:lnTo>
                    <a:pt x="109" y="26"/>
                  </a:lnTo>
                  <a:lnTo>
                    <a:pt x="123" y="30"/>
                  </a:lnTo>
                  <a:lnTo>
                    <a:pt x="138" y="37"/>
                  </a:lnTo>
                  <a:lnTo>
                    <a:pt x="157" y="42"/>
                  </a:lnTo>
                  <a:lnTo>
                    <a:pt x="176" y="48"/>
                  </a:lnTo>
                  <a:lnTo>
                    <a:pt x="195" y="56"/>
                  </a:lnTo>
                  <a:lnTo>
                    <a:pt x="216" y="63"/>
                  </a:lnTo>
                  <a:lnTo>
                    <a:pt x="236" y="69"/>
                  </a:lnTo>
                  <a:lnTo>
                    <a:pt x="255" y="76"/>
                  </a:lnTo>
                  <a:lnTo>
                    <a:pt x="272" y="82"/>
                  </a:lnTo>
                  <a:lnTo>
                    <a:pt x="289" y="87"/>
                  </a:lnTo>
                  <a:lnTo>
                    <a:pt x="302" y="92"/>
                  </a:lnTo>
                  <a:lnTo>
                    <a:pt x="312" y="96"/>
                  </a:lnTo>
                  <a:lnTo>
                    <a:pt x="320" y="99"/>
                  </a:lnTo>
                  <a:lnTo>
                    <a:pt x="311" y="105"/>
                  </a:lnTo>
                  <a:lnTo>
                    <a:pt x="298" y="113"/>
                  </a:lnTo>
                  <a:lnTo>
                    <a:pt x="285" y="122"/>
                  </a:lnTo>
                  <a:lnTo>
                    <a:pt x="270" y="133"/>
                  </a:lnTo>
                  <a:lnTo>
                    <a:pt x="258" y="142"/>
                  </a:lnTo>
                  <a:lnTo>
                    <a:pt x="246" y="149"/>
                  </a:lnTo>
                  <a:lnTo>
                    <a:pt x="238" y="155"/>
                  </a:lnTo>
                  <a:lnTo>
                    <a:pt x="233" y="158"/>
                  </a:lnTo>
                  <a:lnTo>
                    <a:pt x="223" y="153"/>
                  </a:lnTo>
                  <a:lnTo>
                    <a:pt x="201" y="143"/>
                  </a:lnTo>
                  <a:lnTo>
                    <a:pt x="171" y="129"/>
                  </a:lnTo>
                  <a:lnTo>
                    <a:pt x="136" y="112"/>
                  </a:lnTo>
                  <a:lnTo>
                    <a:pt x="101" y="95"/>
                  </a:lnTo>
                  <a:lnTo>
                    <a:pt x="68" y="78"/>
                  </a:lnTo>
                  <a:lnTo>
                    <a:pt x="43" y="66"/>
                  </a:lnTo>
                  <a:lnTo>
                    <a:pt x="27" y="59"/>
                  </a:lnTo>
                  <a:lnTo>
                    <a:pt x="35" y="54"/>
                  </a:lnTo>
                  <a:lnTo>
                    <a:pt x="43" y="48"/>
                  </a:lnTo>
                  <a:lnTo>
                    <a:pt x="52" y="42"/>
                  </a:lnTo>
                  <a:lnTo>
                    <a:pt x="61" y="35"/>
                  </a:lnTo>
                  <a:lnTo>
                    <a:pt x="70" y="30"/>
                  </a:lnTo>
                  <a:lnTo>
                    <a:pt x="78" y="25"/>
                  </a:lnTo>
                  <a:lnTo>
                    <a:pt x="83" y="21"/>
                  </a:lnTo>
                  <a:lnTo>
                    <a:pt x="8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Freeform 524"/>
            <p:cNvSpPr>
              <a:spLocks/>
            </p:cNvSpPr>
            <p:nvPr/>
          </p:nvSpPr>
          <p:spPr bwMode="auto">
            <a:xfrm>
              <a:off x="3063" y="1150"/>
              <a:ext cx="186" cy="33"/>
            </a:xfrm>
            <a:custGeom>
              <a:avLst/>
              <a:gdLst>
                <a:gd name="T0" fmla="*/ 0 w 558"/>
                <a:gd name="T1" fmla="*/ 0 h 98"/>
                <a:gd name="T2" fmla="*/ 0 w 558"/>
                <a:gd name="T3" fmla="*/ 0 h 98"/>
                <a:gd name="T4" fmla="*/ 0 w 558"/>
                <a:gd name="T5" fmla="*/ 0 h 98"/>
                <a:gd name="T6" fmla="*/ 0 w 558"/>
                <a:gd name="T7" fmla="*/ 0 h 98"/>
                <a:gd name="T8" fmla="*/ 0 w 558"/>
                <a:gd name="T9" fmla="*/ 0 h 98"/>
                <a:gd name="T10" fmla="*/ 0 w 558"/>
                <a:gd name="T11" fmla="*/ 0 h 98"/>
                <a:gd name="T12" fmla="*/ 0 w 558"/>
                <a:gd name="T13" fmla="*/ 0 h 98"/>
                <a:gd name="T14" fmla="*/ 0 w 558"/>
                <a:gd name="T15" fmla="*/ 0 h 98"/>
                <a:gd name="T16" fmla="*/ 0 w 558"/>
                <a:gd name="T17" fmla="*/ 0 h 98"/>
                <a:gd name="T18" fmla="*/ 0 w 558"/>
                <a:gd name="T19" fmla="*/ 0 h 98"/>
                <a:gd name="T20" fmla="*/ 0 w 558"/>
                <a:gd name="T21" fmla="*/ 0 h 98"/>
                <a:gd name="T22" fmla="*/ 0 w 558"/>
                <a:gd name="T23" fmla="*/ 0 h 98"/>
                <a:gd name="T24" fmla="*/ 0 w 558"/>
                <a:gd name="T25" fmla="*/ 0 h 98"/>
                <a:gd name="T26" fmla="*/ 0 w 558"/>
                <a:gd name="T27" fmla="*/ 0 h 98"/>
                <a:gd name="T28" fmla="*/ 0 w 558"/>
                <a:gd name="T29" fmla="*/ 0 h 98"/>
                <a:gd name="T30" fmla="*/ 0 w 558"/>
                <a:gd name="T31" fmla="*/ 0 h 98"/>
                <a:gd name="T32" fmla="*/ 0 w 558"/>
                <a:gd name="T33" fmla="*/ 0 h 98"/>
                <a:gd name="T34" fmla="*/ 0 w 558"/>
                <a:gd name="T35" fmla="*/ 0 h 98"/>
                <a:gd name="T36" fmla="*/ 0 w 558"/>
                <a:gd name="T37" fmla="*/ 0 h 98"/>
                <a:gd name="T38" fmla="*/ 0 w 558"/>
                <a:gd name="T39" fmla="*/ 0 h 98"/>
                <a:gd name="T40" fmla="*/ 0 w 558"/>
                <a:gd name="T41" fmla="*/ 0 h 98"/>
                <a:gd name="T42" fmla="*/ 0 w 558"/>
                <a:gd name="T43" fmla="*/ 0 h 98"/>
                <a:gd name="T44" fmla="*/ 0 w 558"/>
                <a:gd name="T45" fmla="*/ 0 h 98"/>
                <a:gd name="T46" fmla="*/ 0 w 558"/>
                <a:gd name="T47" fmla="*/ 0 h 98"/>
                <a:gd name="T48" fmla="*/ 0 w 558"/>
                <a:gd name="T49" fmla="*/ 0 h 98"/>
                <a:gd name="T50" fmla="*/ 0 w 558"/>
                <a:gd name="T51" fmla="*/ 0 h 98"/>
                <a:gd name="T52" fmla="*/ 0 w 558"/>
                <a:gd name="T53" fmla="*/ 0 h 98"/>
                <a:gd name="T54" fmla="*/ 0 w 558"/>
                <a:gd name="T55" fmla="*/ 0 h 98"/>
                <a:gd name="T56" fmla="*/ 0 w 558"/>
                <a:gd name="T57" fmla="*/ 0 h 98"/>
                <a:gd name="T58" fmla="*/ 0 w 558"/>
                <a:gd name="T59" fmla="*/ 0 h 98"/>
                <a:gd name="T60" fmla="*/ 0 w 558"/>
                <a:gd name="T61" fmla="*/ 0 h 98"/>
                <a:gd name="T62" fmla="*/ 0 w 558"/>
                <a:gd name="T63" fmla="*/ 0 h 98"/>
                <a:gd name="T64" fmla="*/ 0 w 558"/>
                <a:gd name="T65" fmla="*/ 0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8"/>
                <a:gd name="T100" fmla="*/ 0 h 98"/>
                <a:gd name="T101" fmla="*/ 558 w 558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8" h="98">
                  <a:moveTo>
                    <a:pt x="353" y="80"/>
                  </a:moveTo>
                  <a:lnTo>
                    <a:pt x="348" y="79"/>
                  </a:lnTo>
                  <a:lnTo>
                    <a:pt x="336" y="78"/>
                  </a:lnTo>
                  <a:lnTo>
                    <a:pt x="319" y="74"/>
                  </a:lnTo>
                  <a:lnTo>
                    <a:pt x="296" y="70"/>
                  </a:lnTo>
                  <a:lnTo>
                    <a:pt x="270" y="65"/>
                  </a:lnTo>
                  <a:lnTo>
                    <a:pt x="240" y="60"/>
                  </a:lnTo>
                  <a:lnTo>
                    <a:pt x="209" y="54"/>
                  </a:lnTo>
                  <a:lnTo>
                    <a:pt x="177" y="48"/>
                  </a:lnTo>
                  <a:lnTo>
                    <a:pt x="145" y="41"/>
                  </a:lnTo>
                  <a:lnTo>
                    <a:pt x="112" y="36"/>
                  </a:lnTo>
                  <a:lnTo>
                    <a:pt x="84" y="31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8" y="18"/>
                  </a:lnTo>
                  <a:lnTo>
                    <a:pt x="7" y="17"/>
                  </a:lnTo>
                  <a:lnTo>
                    <a:pt x="3" y="15"/>
                  </a:lnTo>
                  <a:lnTo>
                    <a:pt x="0" y="32"/>
                  </a:lnTo>
                  <a:lnTo>
                    <a:pt x="352" y="98"/>
                  </a:lnTo>
                  <a:lnTo>
                    <a:pt x="353" y="98"/>
                  </a:lnTo>
                  <a:lnTo>
                    <a:pt x="354" y="98"/>
                  </a:lnTo>
                  <a:lnTo>
                    <a:pt x="356" y="98"/>
                  </a:lnTo>
                  <a:lnTo>
                    <a:pt x="357" y="98"/>
                  </a:lnTo>
                  <a:lnTo>
                    <a:pt x="558" y="15"/>
                  </a:lnTo>
                  <a:lnTo>
                    <a:pt x="551" y="0"/>
                  </a:lnTo>
                  <a:lnTo>
                    <a:pt x="544" y="4"/>
                  </a:lnTo>
                  <a:lnTo>
                    <a:pt x="522" y="13"/>
                  </a:lnTo>
                  <a:lnTo>
                    <a:pt x="490" y="25"/>
                  </a:lnTo>
                  <a:lnTo>
                    <a:pt x="454" y="40"/>
                  </a:lnTo>
                  <a:lnTo>
                    <a:pt x="418" y="54"/>
                  </a:lnTo>
                  <a:lnTo>
                    <a:pt x="387" y="67"/>
                  </a:lnTo>
                  <a:lnTo>
                    <a:pt x="364" y="76"/>
                  </a:lnTo>
                  <a:lnTo>
                    <a:pt x="353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8" name="Group 499"/>
          <p:cNvGrpSpPr>
            <a:grpSpLocks noChangeAspect="1"/>
          </p:cNvGrpSpPr>
          <p:nvPr/>
        </p:nvGrpSpPr>
        <p:grpSpPr bwMode="auto">
          <a:xfrm>
            <a:off x="2344109" y="1132321"/>
            <a:ext cx="424489" cy="424489"/>
            <a:chOff x="2933" y="912"/>
            <a:chExt cx="430" cy="430"/>
          </a:xfrm>
        </p:grpSpPr>
        <p:sp>
          <p:nvSpPr>
            <p:cNvPr id="279" name="AutoShape 500"/>
            <p:cNvSpPr>
              <a:spLocks noChangeAspect="1" noChangeArrowheads="1" noTextEdit="1"/>
            </p:cNvSpPr>
            <p:nvPr/>
          </p:nvSpPr>
          <p:spPr bwMode="auto">
            <a:xfrm>
              <a:off x="2933" y="912"/>
              <a:ext cx="43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Freeform 501"/>
            <p:cNvSpPr>
              <a:spLocks/>
            </p:cNvSpPr>
            <p:nvPr/>
          </p:nvSpPr>
          <p:spPr bwMode="auto">
            <a:xfrm>
              <a:off x="2933" y="1208"/>
              <a:ext cx="134" cy="134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0 h 403"/>
                <a:gd name="T4" fmla="*/ 0 w 403"/>
                <a:gd name="T5" fmla="*/ 0 h 403"/>
                <a:gd name="T6" fmla="*/ 0 w 403"/>
                <a:gd name="T7" fmla="*/ 0 h 403"/>
                <a:gd name="T8" fmla="*/ 0 w 403"/>
                <a:gd name="T9" fmla="*/ 0 h 403"/>
                <a:gd name="T10" fmla="*/ 0 w 403"/>
                <a:gd name="T11" fmla="*/ 0 h 403"/>
                <a:gd name="T12" fmla="*/ 0 w 403"/>
                <a:gd name="T13" fmla="*/ 0 h 403"/>
                <a:gd name="T14" fmla="*/ 0 w 403"/>
                <a:gd name="T15" fmla="*/ 0 h 403"/>
                <a:gd name="T16" fmla="*/ 0 w 403"/>
                <a:gd name="T17" fmla="*/ 0 h 403"/>
                <a:gd name="T18" fmla="*/ 0 w 403"/>
                <a:gd name="T19" fmla="*/ 0 h 403"/>
                <a:gd name="T20" fmla="*/ 0 w 403"/>
                <a:gd name="T21" fmla="*/ 0 h 403"/>
                <a:gd name="T22" fmla="*/ 0 w 403"/>
                <a:gd name="T23" fmla="*/ 0 h 403"/>
                <a:gd name="T24" fmla="*/ 0 w 403"/>
                <a:gd name="T25" fmla="*/ 0 h 403"/>
                <a:gd name="T26" fmla="*/ 0 w 403"/>
                <a:gd name="T27" fmla="*/ 0 h 403"/>
                <a:gd name="T28" fmla="*/ 0 w 403"/>
                <a:gd name="T29" fmla="*/ 0 h 403"/>
                <a:gd name="T30" fmla="*/ 0 w 403"/>
                <a:gd name="T31" fmla="*/ 0 h 403"/>
                <a:gd name="T32" fmla="*/ 0 w 403"/>
                <a:gd name="T33" fmla="*/ 0 h 403"/>
                <a:gd name="T34" fmla="*/ 0 w 403"/>
                <a:gd name="T35" fmla="*/ 0 h 403"/>
                <a:gd name="T36" fmla="*/ 0 w 403"/>
                <a:gd name="T37" fmla="*/ 0 h 403"/>
                <a:gd name="T38" fmla="*/ 0 w 403"/>
                <a:gd name="T39" fmla="*/ 0 h 403"/>
                <a:gd name="T40" fmla="*/ 0 w 403"/>
                <a:gd name="T41" fmla="*/ 0 h 403"/>
                <a:gd name="T42" fmla="*/ 0 w 403"/>
                <a:gd name="T43" fmla="*/ 0 h 403"/>
                <a:gd name="T44" fmla="*/ 0 w 403"/>
                <a:gd name="T45" fmla="*/ 0 h 403"/>
                <a:gd name="T46" fmla="*/ 0 w 403"/>
                <a:gd name="T47" fmla="*/ 0 h 403"/>
                <a:gd name="T48" fmla="*/ 0 w 403"/>
                <a:gd name="T49" fmla="*/ 0 h 403"/>
                <a:gd name="T50" fmla="*/ 0 w 403"/>
                <a:gd name="T51" fmla="*/ 0 h 403"/>
                <a:gd name="T52" fmla="*/ 0 w 403"/>
                <a:gd name="T53" fmla="*/ 0 h 403"/>
                <a:gd name="T54" fmla="*/ 0 w 403"/>
                <a:gd name="T55" fmla="*/ 0 h 403"/>
                <a:gd name="T56" fmla="*/ 0 w 403"/>
                <a:gd name="T57" fmla="*/ 0 h 403"/>
                <a:gd name="T58" fmla="*/ 0 w 403"/>
                <a:gd name="T59" fmla="*/ 0 h 403"/>
                <a:gd name="T60" fmla="*/ 0 w 403"/>
                <a:gd name="T61" fmla="*/ 0 h 403"/>
                <a:gd name="T62" fmla="*/ 0 w 403"/>
                <a:gd name="T63" fmla="*/ 0 h 403"/>
                <a:gd name="T64" fmla="*/ 0 w 403"/>
                <a:gd name="T65" fmla="*/ 0 h 4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03"/>
                <a:gd name="T100" fmla="*/ 0 h 403"/>
                <a:gd name="T101" fmla="*/ 403 w 403"/>
                <a:gd name="T102" fmla="*/ 403 h 4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03" h="403">
                  <a:moveTo>
                    <a:pt x="403" y="201"/>
                  </a:moveTo>
                  <a:lnTo>
                    <a:pt x="399" y="241"/>
                  </a:lnTo>
                  <a:lnTo>
                    <a:pt x="387" y="280"/>
                  </a:lnTo>
                  <a:lnTo>
                    <a:pt x="369" y="314"/>
                  </a:lnTo>
                  <a:lnTo>
                    <a:pt x="345" y="343"/>
                  </a:lnTo>
                  <a:lnTo>
                    <a:pt x="315" y="368"/>
                  </a:lnTo>
                  <a:lnTo>
                    <a:pt x="281" y="387"/>
                  </a:lnTo>
                  <a:lnTo>
                    <a:pt x="242" y="399"/>
                  </a:lnTo>
                  <a:lnTo>
                    <a:pt x="202" y="403"/>
                  </a:lnTo>
                  <a:lnTo>
                    <a:pt x="162" y="399"/>
                  </a:lnTo>
                  <a:lnTo>
                    <a:pt x="123" y="387"/>
                  </a:lnTo>
                  <a:lnTo>
                    <a:pt x="89" y="368"/>
                  </a:lnTo>
                  <a:lnTo>
                    <a:pt x="60" y="343"/>
                  </a:lnTo>
                  <a:lnTo>
                    <a:pt x="35" y="314"/>
                  </a:lnTo>
                  <a:lnTo>
                    <a:pt x="16" y="280"/>
                  </a:lnTo>
                  <a:lnTo>
                    <a:pt x="4" y="241"/>
                  </a:lnTo>
                  <a:lnTo>
                    <a:pt x="0" y="201"/>
                  </a:lnTo>
                  <a:lnTo>
                    <a:pt x="4" y="161"/>
                  </a:lnTo>
                  <a:lnTo>
                    <a:pt x="16" y="122"/>
                  </a:lnTo>
                  <a:lnTo>
                    <a:pt x="35" y="88"/>
                  </a:lnTo>
                  <a:lnTo>
                    <a:pt x="60" y="58"/>
                  </a:lnTo>
                  <a:lnTo>
                    <a:pt x="89" y="34"/>
                  </a:lnTo>
                  <a:lnTo>
                    <a:pt x="123" y="16"/>
                  </a:lnTo>
                  <a:lnTo>
                    <a:pt x="162" y="4"/>
                  </a:lnTo>
                  <a:lnTo>
                    <a:pt x="202" y="0"/>
                  </a:lnTo>
                  <a:lnTo>
                    <a:pt x="242" y="4"/>
                  </a:lnTo>
                  <a:lnTo>
                    <a:pt x="281" y="16"/>
                  </a:lnTo>
                  <a:lnTo>
                    <a:pt x="315" y="34"/>
                  </a:lnTo>
                  <a:lnTo>
                    <a:pt x="345" y="58"/>
                  </a:lnTo>
                  <a:lnTo>
                    <a:pt x="369" y="88"/>
                  </a:lnTo>
                  <a:lnTo>
                    <a:pt x="387" y="122"/>
                  </a:lnTo>
                  <a:lnTo>
                    <a:pt x="399" y="161"/>
                  </a:lnTo>
                  <a:lnTo>
                    <a:pt x="403" y="20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Freeform 502"/>
            <p:cNvSpPr>
              <a:spLocks/>
            </p:cNvSpPr>
            <p:nvPr/>
          </p:nvSpPr>
          <p:spPr bwMode="auto">
            <a:xfrm>
              <a:off x="3261" y="961"/>
              <a:ext cx="102" cy="102"/>
            </a:xfrm>
            <a:custGeom>
              <a:avLst/>
              <a:gdLst>
                <a:gd name="T0" fmla="*/ 0 w 306"/>
                <a:gd name="T1" fmla="*/ 0 h 306"/>
                <a:gd name="T2" fmla="*/ 0 w 306"/>
                <a:gd name="T3" fmla="*/ 0 h 306"/>
                <a:gd name="T4" fmla="*/ 0 w 306"/>
                <a:gd name="T5" fmla="*/ 0 h 306"/>
                <a:gd name="T6" fmla="*/ 0 w 306"/>
                <a:gd name="T7" fmla="*/ 0 h 306"/>
                <a:gd name="T8" fmla="*/ 0 w 306"/>
                <a:gd name="T9" fmla="*/ 0 h 306"/>
                <a:gd name="T10" fmla="*/ 0 w 306"/>
                <a:gd name="T11" fmla="*/ 0 h 306"/>
                <a:gd name="T12" fmla="*/ 0 w 306"/>
                <a:gd name="T13" fmla="*/ 0 h 306"/>
                <a:gd name="T14" fmla="*/ 0 w 306"/>
                <a:gd name="T15" fmla="*/ 0 h 306"/>
                <a:gd name="T16" fmla="*/ 0 w 306"/>
                <a:gd name="T17" fmla="*/ 0 h 306"/>
                <a:gd name="T18" fmla="*/ 0 w 306"/>
                <a:gd name="T19" fmla="*/ 0 h 306"/>
                <a:gd name="T20" fmla="*/ 0 w 306"/>
                <a:gd name="T21" fmla="*/ 0 h 306"/>
                <a:gd name="T22" fmla="*/ 0 w 306"/>
                <a:gd name="T23" fmla="*/ 0 h 306"/>
                <a:gd name="T24" fmla="*/ 0 w 306"/>
                <a:gd name="T25" fmla="*/ 0 h 306"/>
                <a:gd name="T26" fmla="*/ 0 w 306"/>
                <a:gd name="T27" fmla="*/ 0 h 306"/>
                <a:gd name="T28" fmla="*/ 0 w 306"/>
                <a:gd name="T29" fmla="*/ 0 h 306"/>
                <a:gd name="T30" fmla="*/ 0 w 306"/>
                <a:gd name="T31" fmla="*/ 0 h 306"/>
                <a:gd name="T32" fmla="*/ 0 w 306"/>
                <a:gd name="T33" fmla="*/ 0 h 306"/>
                <a:gd name="T34" fmla="*/ 0 w 306"/>
                <a:gd name="T35" fmla="*/ 0 h 306"/>
                <a:gd name="T36" fmla="*/ 0 w 306"/>
                <a:gd name="T37" fmla="*/ 0 h 306"/>
                <a:gd name="T38" fmla="*/ 0 w 306"/>
                <a:gd name="T39" fmla="*/ 0 h 306"/>
                <a:gd name="T40" fmla="*/ 0 w 306"/>
                <a:gd name="T41" fmla="*/ 0 h 306"/>
                <a:gd name="T42" fmla="*/ 0 w 306"/>
                <a:gd name="T43" fmla="*/ 0 h 306"/>
                <a:gd name="T44" fmla="*/ 0 w 306"/>
                <a:gd name="T45" fmla="*/ 0 h 306"/>
                <a:gd name="T46" fmla="*/ 0 w 306"/>
                <a:gd name="T47" fmla="*/ 0 h 306"/>
                <a:gd name="T48" fmla="*/ 0 w 306"/>
                <a:gd name="T49" fmla="*/ 0 h 306"/>
                <a:gd name="T50" fmla="*/ 0 w 306"/>
                <a:gd name="T51" fmla="*/ 0 h 306"/>
                <a:gd name="T52" fmla="*/ 0 w 306"/>
                <a:gd name="T53" fmla="*/ 0 h 306"/>
                <a:gd name="T54" fmla="*/ 0 w 306"/>
                <a:gd name="T55" fmla="*/ 0 h 306"/>
                <a:gd name="T56" fmla="*/ 0 w 306"/>
                <a:gd name="T57" fmla="*/ 0 h 306"/>
                <a:gd name="T58" fmla="*/ 0 w 306"/>
                <a:gd name="T59" fmla="*/ 0 h 306"/>
                <a:gd name="T60" fmla="*/ 0 w 306"/>
                <a:gd name="T61" fmla="*/ 0 h 306"/>
                <a:gd name="T62" fmla="*/ 0 w 306"/>
                <a:gd name="T63" fmla="*/ 0 h 306"/>
                <a:gd name="T64" fmla="*/ 0 w 306"/>
                <a:gd name="T65" fmla="*/ 0 h 3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6"/>
                <a:gd name="T100" fmla="*/ 0 h 306"/>
                <a:gd name="T101" fmla="*/ 306 w 306"/>
                <a:gd name="T102" fmla="*/ 306 h 30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6" h="306">
                  <a:moveTo>
                    <a:pt x="306" y="153"/>
                  </a:moveTo>
                  <a:lnTo>
                    <a:pt x="303" y="184"/>
                  </a:lnTo>
                  <a:lnTo>
                    <a:pt x="294" y="213"/>
                  </a:lnTo>
                  <a:lnTo>
                    <a:pt x="280" y="239"/>
                  </a:lnTo>
                  <a:lnTo>
                    <a:pt x="261" y="261"/>
                  </a:lnTo>
                  <a:lnTo>
                    <a:pt x="239" y="280"/>
                  </a:lnTo>
                  <a:lnTo>
                    <a:pt x="213" y="294"/>
                  </a:lnTo>
                  <a:lnTo>
                    <a:pt x="184" y="303"/>
                  </a:lnTo>
                  <a:lnTo>
                    <a:pt x="153" y="306"/>
                  </a:lnTo>
                  <a:lnTo>
                    <a:pt x="122" y="303"/>
                  </a:lnTo>
                  <a:lnTo>
                    <a:pt x="94" y="294"/>
                  </a:lnTo>
                  <a:lnTo>
                    <a:pt x="68" y="280"/>
                  </a:lnTo>
                  <a:lnTo>
                    <a:pt x="46" y="261"/>
                  </a:lnTo>
                  <a:lnTo>
                    <a:pt x="26" y="239"/>
                  </a:lnTo>
                  <a:lnTo>
                    <a:pt x="12" y="213"/>
                  </a:lnTo>
                  <a:lnTo>
                    <a:pt x="3" y="184"/>
                  </a:lnTo>
                  <a:lnTo>
                    <a:pt x="0" y="153"/>
                  </a:lnTo>
                  <a:lnTo>
                    <a:pt x="3" y="122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6" y="46"/>
                  </a:lnTo>
                  <a:lnTo>
                    <a:pt x="68" y="26"/>
                  </a:lnTo>
                  <a:lnTo>
                    <a:pt x="94" y="12"/>
                  </a:lnTo>
                  <a:lnTo>
                    <a:pt x="122" y="3"/>
                  </a:lnTo>
                  <a:lnTo>
                    <a:pt x="153" y="0"/>
                  </a:lnTo>
                  <a:lnTo>
                    <a:pt x="184" y="3"/>
                  </a:lnTo>
                  <a:lnTo>
                    <a:pt x="213" y="12"/>
                  </a:lnTo>
                  <a:lnTo>
                    <a:pt x="239" y="26"/>
                  </a:lnTo>
                  <a:lnTo>
                    <a:pt x="261" y="46"/>
                  </a:lnTo>
                  <a:lnTo>
                    <a:pt x="280" y="68"/>
                  </a:lnTo>
                  <a:lnTo>
                    <a:pt x="294" y="94"/>
                  </a:lnTo>
                  <a:lnTo>
                    <a:pt x="303" y="122"/>
                  </a:lnTo>
                  <a:lnTo>
                    <a:pt x="306" y="15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Freeform 503"/>
            <p:cNvSpPr>
              <a:spLocks/>
            </p:cNvSpPr>
            <p:nvPr/>
          </p:nvSpPr>
          <p:spPr bwMode="auto">
            <a:xfrm>
              <a:off x="2945" y="934"/>
              <a:ext cx="393" cy="394"/>
            </a:xfrm>
            <a:custGeom>
              <a:avLst/>
              <a:gdLst>
                <a:gd name="T0" fmla="*/ 0 w 1181"/>
                <a:gd name="T1" fmla="*/ 0 h 1182"/>
                <a:gd name="T2" fmla="*/ 0 w 1181"/>
                <a:gd name="T3" fmla="*/ 0 h 1182"/>
                <a:gd name="T4" fmla="*/ 0 w 1181"/>
                <a:gd name="T5" fmla="*/ 0 h 1182"/>
                <a:gd name="T6" fmla="*/ 0 w 1181"/>
                <a:gd name="T7" fmla="*/ 0 h 1182"/>
                <a:gd name="T8" fmla="*/ 0 w 1181"/>
                <a:gd name="T9" fmla="*/ 0 h 1182"/>
                <a:gd name="T10" fmla="*/ 0 w 1181"/>
                <a:gd name="T11" fmla="*/ 0 h 1182"/>
                <a:gd name="T12" fmla="*/ 0 w 1181"/>
                <a:gd name="T13" fmla="*/ 0 h 1182"/>
                <a:gd name="T14" fmla="*/ 0 w 1181"/>
                <a:gd name="T15" fmla="*/ 0 h 1182"/>
                <a:gd name="T16" fmla="*/ 0 w 1181"/>
                <a:gd name="T17" fmla="*/ 0 h 1182"/>
                <a:gd name="T18" fmla="*/ 0 w 1181"/>
                <a:gd name="T19" fmla="*/ 0 h 1182"/>
                <a:gd name="T20" fmla="*/ 0 w 1181"/>
                <a:gd name="T21" fmla="*/ 0 h 1182"/>
                <a:gd name="T22" fmla="*/ 0 w 1181"/>
                <a:gd name="T23" fmla="*/ 0 h 1182"/>
                <a:gd name="T24" fmla="*/ 0 w 1181"/>
                <a:gd name="T25" fmla="*/ 0 h 1182"/>
                <a:gd name="T26" fmla="*/ 0 w 1181"/>
                <a:gd name="T27" fmla="*/ 0 h 1182"/>
                <a:gd name="T28" fmla="*/ 0 w 1181"/>
                <a:gd name="T29" fmla="*/ 0 h 1182"/>
                <a:gd name="T30" fmla="*/ 0 w 1181"/>
                <a:gd name="T31" fmla="*/ 0 h 1182"/>
                <a:gd name="T32" fmla="*/ 0 w 1181"/>
                <a:gd name="T33" fmla="*/ 0 h 1182"/>
                <a:gd name="T34" fmla="*/ 0 w 1181"/>
                <a:gd name="T35" fmla="*/ 0 h 1182"/>
                <a:gd name="T36" fmla="*/ 0 w 1181"/>
                <a:gd name="T37" fmla="*/ 0 h 1182"/>
                <a:gd name="T38" fmla="*/ 0 w 1181"/>
                <a:gd name="T39" fmla="*/ 0 h 1182"/>
                <a:gd name="T40" fmla="*/ 0 w 1181"/>
                <a:gd name="T41" fmla="*/ 0 h 1182"/>
                <a:gd name="T42" fmla="*/ 0 w 1181"/>
                <a:gd name="T43" fmla="*/ 0 h 1182"/>
                <a:gd name="T44" fmla="*/ 0 w 1181"/>
                <a:gd name="T45" fmla="*/ 0 h 1182"/>
                <a:gd name="T46" fmla="*/ 0 w 1181"/>
                <a:gd name="T47" fmla="*/ 0 h 1182"/>
                <a:gd name="T48" fmla="*/ 0 w 1181"/>
                <a:gd name="T49" fmla="*/ 0 h 1182"/>
                <a:gd name="T50" fmla="*/ 0 w 1181"/>
                <a:gd name="T51" fmla="*/ 0 h 1182"/>
                <a:gd name="T52" fmla="*/ 0 w 1181"/>
                <a:gd name="T53" fmla="*/ 0 h 1182"/>
                <a:gd name="T54" fmla="*/ 0 w 1181"/>
                <a:gd name="T55" fmla="*/ 0 h 1182"/>
                <a:gd name="T56" fmla="*/ 0 w 1181"/>
                <a:gd name="T57" fmla="*/ 0 h 1182"/>
                <a:gd name="T58" fmla="*/ 0 w 1181"/>
                <a:gd name="T59" fmla="*/ 0 h 1182"/>
                <a:gd name="T60" fmla="*/ 0 w 1181"/>
                <a:gd name="T61" fmla="*/ 0 h 1182"/>
                <a:gd name="T62" fmla="*/ 0 w 1181"/>
                <a:gd name="T63" fmla="*/ 0 h 1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81"/>
                <a:gd name="T97" fmla="*/ 0 h 1182"/>
                <a:gd name="T98" fmla="*/ 1181 w 1181"/>
                <a:gd name="T99" fmla="*/ 1182 h 1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81" h="1182">
                  <a:moveTo>
                    <a:pt x="1181" y="591"/>
                  </a:moveTo>
                  <a:lnTo>
                    <a:pt x="1179" y="652"/>
                  </a:lnTo>
                  <a:lnTo>
                    <a:pt x="1170" y="710"/>
                  </a:lnTo>
                  <a:lnTo>
                    <a:pt x="1155" y="767"/>
                  </a:lnTo>
                  <a:lnTo>
                    <a:pt x="1135" y="821"/>
                  </a:lnTo>
                  <a:lnTo>
                    <a:pt x="1110" y="872"/>
                  </a:lnTo>
                  <a:lnTo>
                    <a:pt x="1080" y="921"/>
                  </a:lnTo>
                  <a:lnTo>
                    <a:pt x="1046" y="967"/>
                  </a:lnTo>
                  <a:lnTo>
                    <a:pt x="1009" y="1008"/>
                  </a:lnTo>
                  <a:lnTo>
                    <a:pt x="966" y="1047"/>
                  </a:lnTo>
                  <a:lnTo>
                    <a:pt x="921" y="1081"/>
                  </a:lnTo>
                  <a:lnTo>
                    <a:pt x="872" y="1110"/>
                  </a:lnTo>
                  <a:lnTo>
                    <a:pt x="821" y="1135"/>
                  </a:lnTo>
                  <a:lnTo>
                    <a:pt x="767" y="1156"/>
                  </a:lnTo>
                  <a:lnTo>
                    <a:pt x="710" y="1170"/>
                  </a:lnTo>
                  <a:lnTo>
                    <a:pt x="651" y="1179"/>
                  </a:lnTo>
                  <a:lnTo>
                    <a:pt x="591" y="1182"/>
                  </a:lnTo>
                  <a:lnTo>
                    <a:pt x="530" y="1179"/>
                  </a:lnTo>
                  <a:lnTo>
                    <a:pt x="471" y="1170"/>
                  </a:lnTo>
                  <a:lnTo>
                    <a:pt x="414" y="1156"/>
                  </a:lnTo>
                  <a:lnTo>
                    <a:pt x="360" y="1135"/>
                  </a:lnTo>
                  <a:lnTo>
                    <a:pt x="310" y="1110"/>
                  </a:lnTo>
                  <a:lnTo>
                    <a:pt x="260" y="1081"/>
                  </a:lnTo>
                  <a:lnTo>
                    <a:pt x="215" y="1047"/>
                  </a:lnTo>
                  <a:lnTo>
                    <a:pt x="174" y="1008"/>
                  </a:lnTo>
                  <a:lnTo>
                    <a:pt x="135" y="967"/>
                  </a:lnTo>
                  <a:lnTo>
                    <a:pt x="101" y="921"/>
                  </a:lnTo>
                  <a:lnTo>
                    <a:pt x="71" y="872"/>
                  </a:lnTo>
                  <a:lnTo>
                    <a:pt x="47" y="821"/>
                  </a:lnTo>
                  <a:lnTo>
                    <a:pt x="26" y="767"/>
                  </a:lnTo>
                  <a:lnTo>
                    <a:pt x="12" y="710"/>
                  </a:lnTo>
                  <a:lnTo>
                    <a:pt x="3" y="652"/>
                  </a:lnTo>
                  <a:lnTo>
                    <a:pt x="0" y="591"/>
                  </a:lnTo>
                  <a:lnTo>
                    <a:pt x="3" y="530"/>
                  </a:lnTo>
                  <a:lnTo>
                    <a:pt x="12" y="472"/>
                  </a:lnTo>
                  <a:lnTo>
                    <a:pt x="26" y="415"/>
                  </a:lnTo>
                  <a:lnTo>
                    <a:pt x="47" y="360"/>
                  </a:lnTo>
                  <a:lnTo>
                    <a:pt x="71" y="310"/>
                  </a:lnTo>
                  <a:lnTo>
                    <a:pt x="101" y="261"/>
                  </a:lnTo>
                  <a:lnTo>
                    <a:pt x="135" y="215"/>
                  </a:lnTo>
                  <a:lnTo>
                    <a:pt x="174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10" y="72"/>
                  </a:lnTo>
                  <a:lnTo>
                    <a:pt x="360" y="47"/>
                  </a:lnTo>
                  <a:lnTo>
                    <a:pt x="414" y="26"/>
                  </a:lnTo>
                  <a:lnTo>
                    <a:pt x="471" y="12"/>
                  </a:lnTo>
                  <a:lnTo>
                    <a:pt x="530" y="3"/>
                  </a:lnTo>
                  <a:lnTo>
                    <a:pt x="591" y="0"/>
                  </a:lnTo>
                  <a:lnTo>
                    <a:pt x="651" y="3"/>
                  </a:lnTo>
                  <a:lnTo>
                    <a:pt x="710" y="12"/>
                  </a:lnTo>
                  <a:lnTo>
                    <a:pt x="767" y="26"/>
                  </a:lnTo>
                  <a:lnTo>
                    <a:pt x="821" y="47"/>
                  </a:lnTo>
                  <a:lnTo>
                    <a:pt x="872" y="72"/>
                  </a:lnTo>
                  <a:lnTo>
                    <a:pt x="921" y="101"/>
                  </a:lnTo>
                  <a:lnTo>
                    <a:pt x="966" y="135"/>
                  </a:lnTo>
                  <a:lnTo>
                    <a:pt x="1009" y="173"/>
                  </a:lnTo>
                  <a:lnTo>
                    <a:pt x="1046" y="215"/>
                  </a:lnTo>
                  <a:lnTo>
                    <a:pt x="1080" y="261"/>
                  </a:lnTo>
                  <a:lnTo>
                    <a:pt x="1110" y="310"/>
                  </a:lnTo>
                  <a:lnTo>
                    <a:pt x="1135" y="360"/>
                  </a:lnTo>
                  <a:lnTo>
                    <a:pt x="1155" y="415"/>
                  </a:lnTo>
                  <a:lnTo>
                    <a:pt x="1170" y="472"/>
                  </a:lnTo>
                  <a:lnTo>
                    <a:pt x="1179" y="530"/>
                  </a:lnTo>
                  <a:lnTo>
                    <a:pt x="1181" y="591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Freeform 50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Freeform 505"/>
            <p:cNvSpPr>
              <a:spLocks/>
            </p:cNvSpPr>
            <p:nvPr/>
          </p:nvSpPr>
          <p:spPr bwMode="auto">
            <a:xfrm>
              <a:off x="2979" y="964"/>
              <a:ext cx="308" cy="344"/>
            </a:xfrm>
            <a:custGeom>
              <a:avLst/>
              <a:gdLst>
                <a:gd name="T0" fmla="*/ 0 w 922"/>
                <a:gd name="T1" fmla="*/ 0 h 1032"/>
                <a:gd name="T2" fmla="*/ 0 w 922"/>
                <a:gd name="T3" fmla="*/ 0 h 1032"/>
                <a:gd name="T4" fmla="*/ 0 w 922"/>
                <a:gd name="T5" fmla="*/ 0 h 1032"/>
                <a:gd name="T6" fmla="*/ 0 w 922"/>
                <a:gd name="T7" fmla="*/ 0 h 1032"/>
                <a:gd name="T8" fmla="*/ 0 w 922"/>
                <a:gd name="T9" fmla="*/ 0 h 1032"/>
                <a:gd name="T10" fmla="*/ 0 w 922"/>
                <a:gd name="T11" fmla="*/ 0 h 1032"/>
                <a:gd name="T12" fmla="*/ 0 w 922"/>
                <a:gd name="T13" fmla="*/ 0 h 1032"/>
                <a:gd name="T14" fmla="*/ 0 w 922"/>
                <a:gd name="T15" fmla="*/ 0 h 1032"/>
                <a:gd name="T16" fmla="*/ 0 w 922"/>
                <a:gd name="T17" fmla="*/ 0 h 1032"/>
                <a:gd name="T18" fmla="*/ 0 w 922"/>
                <a:gd name="T19" fmla="*/ 0 h 1032"/>
                <a:gd name="T20" fmla="*/ 0 w 922"/>
                <a:gd name="T21" fmla="*/ 0 h 1032"/>
                <a:gd name="T22" fmla="*/ 0 w 922"/>
                <a:gd name="T23" fmla="*/ 0 h 1032"/>
                <a:gd name="T24" fmla="*/ 0 w 922"/>
                <a:gd name="T25" fmla="*/ 0 h 1032"/>
                <a:gd name="T26" fmla="*/ 0 w 922"/>
                <a:gd name="T27" fmla="*/ 0 h 1032"/>
                <a:gd name="T28" fmla="*/ 0 w 922"/>
                <a:gd name="T29" fmla="*/ 0 h 1032"/>
                <a:gd name="T30" fmla="*/ 0 w 922"/>
                <a:gd name="T31" fmla="*/ 0 h 1032"/>
                <a:gd name="T32" fmla="*/ 0 w 922"/>
                <a:gd name="T33" fmla="*/ 0 h 1032"/>
                <a:gd name="T34" fmla="*/ 0 w 922"/>
                <a:gd name="T35" fmla="*/ 0 h 1032"/>
                <a:gd name="T36" fmla="*/ 0 w 922"/>
                <a:gd name="T37" fmla="*/ 0 h 1032"/>
                <a:gd name="T38" fmla="*/ 0 w 922"/>
                <a:gd name="T39" fmla="*/ 0 h 1032"/>
                <a:gd name="T40" fmla="*/ 0 w 922"/>
                <a:gd name="T41" fmla="*/ 0 h 1032"/>
                <a:gd name="T42" fmla="*/ 0 w 922"/>
                <a:gd name="T43" fmla="*/ 0 h 1032"/>
                <a:gd name="T44" fmla="*/ 0 w 922"/>
                <a:gd name="T45" fmla="*/ 0 h 1032"/>
                <a:gd name="T46" fmla="*/ 0 w 922"/>
                <a:gd name="T47" fmla="*/ 0 h 1032"/>
                <a:gd name="T48" fmla="*/ 0 w 922"/>
                <a:gd name="T49" fmla="*/ 0 h 1032"/>
                <a:gd name="T50" fmla="*/ 0 w 922"/>
                <a:gd name="T51" fmla="*/ 0 h 1032"/>
                <a:gd name="T52" fmla="*/ 0 w 922"/>
                <a:gd name="T53" fmla="*/ 0 h 1032"/>
                <a:gd name="T54" fmla="*/ 0 w 922"/>
                <a:gd name="T55" fmla="*/ 0 h 1032"/>
                <a:gd name="T56" fmla="*/ 0 w 922"/>
                <a:gd name="T57" fmla="*/ 0 h 1032"/>
                <a:gd name="T58" fmla="*/ 0 w 922"/>
                <a:gd name="T59" fmla="*/ 0 h 1032"/>
                <a:gd name="T60" fmla="*/ 0 w 922"/>
                <a:gd name="T61" fmla="*/ 0 h 1032"/>
                <a:gd name="T62" fmla="*/ 0 w 922"/>
                <a:gd name="T63" fmla="*/ 0 h 1032"/>
                <a:gd name="T64" fmla="*/ 0 w 922"/>
                <a:gd name="T65" fmla="*/ 0 h 1032"/>
                <a:gd name="T66" fmla="*/ 0 w 922"/>
                <a:gd name="T67" fmla="*/ 0 h 1032"/>
                <a:gd name="T68" fmla="*/ 0 w 922"/>
                <a:gd name="T69" fmla="*/ 0 h 1032"/>
                <a:gd name="T70" fmla="*/ 0 w 922"/>
                <a:gd name="T71" fmla="*/ 0 h 1032"/>
                <a:gd name="T72" fmla="*/ 0 w 922"/>
                <a:gd name="T73" fmla="*/ 0 h 1032"/>
                <a:gd name="T74" fmla="*/ 0 w 922"/>
                <a:gd name="T75" fmla="*/ 0 h 1032"/>
                <a:gd name="T76" fmla="*/ 0 w 922"/>
                <a:gd name="T77" fmla="*/ 0 h 1032"/>
                <a:gd name="T78" fmla="*/ 0 w 922"/>
                <a:gd name="T79" fmla="*/ 0 h 1032"/>
                <a:gd name="T80" fmla="*/ 0 w 922"/>
                <a:gd name="T81" fmla="*/ 0 h 1032"/>
                <a:gd name="T82" fmla="*/ 0 w 922"/>
                <a:gd name="T83" fmla="*/ 0 h 1032"/>
                <a:gd name="T84" fmla="*/ 0 w 922"/>
                <a:gd name="T85" fmla="*/ 0 h 1032"/>
                <a:gd name="T86" fmla="*/ 0 w 922"/>
                <a:gd name="T87" fmla="*/ 0 h 1032"/>
                <a:gd name="T88" fmla="*/ 0 w 922"/>
                <a:gd name="T89" fmla="*/ 0 h 1032"/>
                <a:gd name="T90" fmla="*/ 0 w 922"/>
                <a:gd name="T91" fmla="*/ 0 h 103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2"/>
                <a:gd name="T139" fmla="*/ 0 h 1032"/>
                <a:gd name="T140" fmla="*/ 922 w 922"/>
                <a:gd name="T141" fmla="*/ 1032 h 103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2" h="1032">
                  <a:moveTo>
                    <a:pt x="885" y="112"/>
                  </a:moveTo>
                  <a:lnTo>
                    <a:pt x="787" y="80"/>
                  </a:lnTo>
                  <a:lnTo>
                    <a:pt x="782" y="68"/>
                  </a:lnTo>
                  <a:lnTo>
                    <a:pt x="774" y="59"/>
                  </a:lnTo>
                  <a:lnTo>
                    <a:pt x="765" y="52"/>
                  </a:lnTo>
                  <a:lnTo>
                    <a:pt x="753" y="46"/>
                  </a:lnTo>
                  <a:lnTo>
                    <a:pt x="621" y="2"/>
                  </a:lnTo>
                  <a:lnTo>
                    <a:pt x="616" y="1"/>
                  </a:lnTo>
                  <a:lnTo>
                    <a:pt x="610" y="0"/>
                  </a:lnTo>
                  <a:lnTo>
                    <a:pt x="604" y="0"/>
                  </a:lnTo>
                  <a:lnTo>
                    <a:pt x="598" y="0"/>
                  </a:lnTo>
                  <a:lnTo>
                    <a:pt x="180" y="44"/>
                  </a:lnTo>
                  <a:lnTo>
                    <a:pt x="169" y="45"/>
                  </a:lnTo>
                  <a:lnTo>
                    <a:pt x="160" y="49"/>
                  </a:lnTo>
                  <a:lnTo>
                    <a:pt x="152" y="54"/>
                  </a:lnTo>
                  <a:lnTo>
                    <a:pt x="146" y="61"/>
                  </a:lnTo>
                  <a:lnTo>
                    <a:pt x="139" y="70"/>
                  </a:lnTo>
                  <a:lnTo>
                    <a:pt x="136" y="77"/>
                  </a:lnTo>
                  <a:lnTo>
                    <a:pt x="133" y="88"/>
                  </a:lnTo>
                  <a:lnTo>
                    <a:pt x="132" y="98"/>
                  </a:lnTo>
                  <a:lnTo>
                    <a:pt x="132" y="515"/>
                  </a:lnTo>
                  <a:lnTo>
                    <a:pt x="133" y="526"/>
                  </a:lnTo>
                  <a:lnTo>
                    <a:pt x="136" y="535"/>
                  </a:lnTo>
                  <a:lnTo>
                    <a:pt x="139" y="542"/>
                  </a:lnTo>
                  <a:lnTo>
                    <a:pt x="145" y="550"/>
                  </a:lnTo>
                  <a:lnTo>
                    <a:pt x="151" y="557"/>
                  </a:lnTo>
                  <a:lnTo>
                    <a:pt x="159" y="563"/>
                  </a:lnTo>
                  <a:lnTo>
                    <a:pt x="168" y="567"/>
                  </a:lnTo>
                  <a:lnTo>
                    <a:pt x="177" y="570"/>
                  </a:lnTo>
                  <a:lnTo>
                    <a:pt x="199" y="572"/>
                  </a:lnTo>
                  <a:lnTo>
                    <a:pt x="198" y="575"/>
                  </a:lnTo>
                  <a:lnTo>
                    <a:pt x="198" y="577"/>
                  </a:lnTo>
                  <a:lnTo>
                    <a:pt x="198" y="579"/>
                  </a:lnTo>
                  <a:lnTo>
                    <a:pt x="198" y="581"/>
                  </a:lnTo>
                  <a:lnTo>
                    <a:pt x="198" y="618"/>
                  </a:lnTo>
                  <a:lnTo>
                    <a:pt x="193" y="616"/>
                  </a:lnTo>
                  <a:lnTo>
                    <a:pt x="187" y="616"/>
                  </a:lnTo>
                  <a:lnTo>
                    <a:pt x="181" y="616"/>
                  </a:lnTo>
                  <a:lnTo>
                    <a:pt x="176" y="618"/>
                  </a:lnTo>
                  <a:lnTo>
                    <a:pt x="171" y="618"/>
                  </a:lnTo>
                  <a:lnTo>
                    <a:pt x="165" y="620"/>
                  </a:lnTo>
                  <a:lnTo>
                    <a:pt x="161" y="623"/>
                  </a:lnTo>
                  <a:lnTo>
                    <a:pt x="156" y="625"/>
                  </a:lnTo>
                  <a:lnTo>
                    <a:pt x="24" y="713"/>
                  </a:lnTo>
                  <a:lnTo>
                    <a:pt x="14" y="721"/>
                  </a:lnTo>
                  <a:lnTo>
                    <a:pt x="6" y="731"/>
                  </a:lnTo>
                  <a:lnTo>
                    <a:pt x="1" y="744"/>
                  </a:lnTo>
                  <a:lnTo>
                    <a:pt x="0" y="757"/>
                  </a:lnTo>
                  <a:lnTo>
                    <a:pt x="0" y="801"/>
                  </a:lnTo>
                  <a:lnTo>
                    <a:pt x="1" y="816"/>
                  </a:lnTo>
                  <a:lnTo>
                    <a:pt x="7" y="829"/>
                  </a:lnTo>
                  <a:lnTo>
                    <a:pt x="15" y="839"/>
                  </a:lnTo>
                  <a:lnTo>
                    <a:pt x="25" y="848"/>
                  </a:lnTo>
                  <a:lnTo>
                    <a:pt x="312" y="1024"/>
                  </a:lnTo>
                  <a:lnTo>
                    <a:pt x="318" y="1028"/>
                  </a:lnTo>
                  <a:lnTo>
                    <a:pt x="326" y="1029"/>
                  </a:lnTo>
                  <a:lnTo>
                    <a:pt x="334" y="1032"/>
                  </a:lnTo>
                  <a:lnTo>
                    <a:pt x="342" y="1032"/>
                  </a:lnTo>
                  <a:lnTo>
                    <a:pt x="348" y="1031"/>
                  </a:lnTo>
                  <a:lnTo>
                    <a:pt x="356" y="1029"/>
                  </a:lnTo>
                  <a:lnTo>
                    <a:pt x="364" y="1027"/>
                  </a:lnTo>
                  <a:lnTo>
                    <a:pt x="370" y="1023"/>
                  </a:lnTo>
                  <a:lnTo>
                    <a:pt x="568" y="891"/>
                  </a:lnTo>
                  <a:lnTo>
                    <a:pt x="577" y="882"/>
                  </a:lnTo>
                  <a:lnTo>
                    <a:pt x="585" y="871"/>
                  </a:lnTo>
                  <a:lnTo>
                    <a:pt x="590" y="858"/>
                  </a:lnTo>
                  <a:lnTo>
                    <a:pt x="591" y="845"/>
                  </a:lnTo>
                  <a:lnTo>
                    <a:pt x="591" y="788"/>
                  </a:lnTo>
                  <a:lnTo>
                    <a:pt x="601" y="790"/>
                  </a:lnTo>
                  <a:lnTo>
                    <a:pt x="610" y="790"/>
                  </a:lnTo>
                  <a:lnTo>
                    <a:pt x="617" y="788"/>
                  </a:lnTo>
                  <a:lnTo>
                    <a:pt x="626" y="786"/>
                  </a:lnTo>
                  <a:lnTo>
                    <a:pt x="823" y="698"/>
                  </a:lnTo>
                  <a:lnTo>
                    <a:pt x="838" y="689"/>
                  </a:lnTo>
                  <a:lnTo>
                    <a:pt x="848" y="677"/>
                  </a:lnTo>
                  <a:lnTo>
                    <a:pt x="853" y="663"/>
                  </a:lnTo>
                  <a:lnTo>
                    <a:pt x="856" y="647"/>
                  </a:lnTo>
                  <a:lnTo>
                    <a:pt x="856" y="559"/>
                  </a:lnTo>
                  <a:lnTo>
                    <a:pt x="854" y="548"/>
                  </a:lnTo>
                  <a:lnTo>
                    <a:pt x="851" y="536"/>
                  </a:lnTo>
                  <a:lnTo>
                    <a:pt x="844" y="527"/>
                  </a:lnTo>
                  <a:lnTo>
                    <a:pt x="835" y="518"/>
                  </a:lnTo>
                  <a:lnTo>
                    <a:pt x="885" y="501"/>
                  </a:lnTo>
                  <a:lnTo>
                    <a:pt x="901" y="493"/>
                  </a:lnTo>
                  <a:lnTo>
                    <a:pt x="911" y="480"/>
                  </a:lnTo>
                  <a:lnTo>
                    <a:pt x="919" y="466"/>
                  </a:lnTo>
                  <a:lnTo>
                    <a:pt x="922" y="449"/>
                  </a:lnTo>
                  <a:lnTo>
                    <a:pt x="922" y="164"/>
                  </a:lnTo>
                  <a:lnTo>
                    <a:pt x="919" y="147"/>
                  </a:lnTo>
                  <a:lnTo>
                    <a:pt x="911" y="132"/>
                  </a:lnTo>
                  <a:lnTo>
                    <a:pt x="901" y="120"/>
                  </a:lnTo>
                  <a:lnTo>
                    <a:pt x="885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Freeform 506"/>
            <p:cNvSpPr>
              <a:spLocks/>
            </p:cNvSpPr>
            <p:nvPr/>
          </p:nvSpPr>
          <p:spPr bwMode="auto">
            <a:xfrm>
              <a:off x="3251" y="912"/>
              <a:ext cx="42" cy="42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0 h 126"/>
                <a:gd name="T4" fmla="*/ 0 w 127"/>
                <a:gd name="T5" fmla="*/ 0 h 126"/>
                <a:gd name="T6" fmla="*/ 0 w 127"/>
                <a:gd name="T7" fmla="*/ 0 h 126"/>
                <a:gd name="T8" fmla="*/ 0 w 127"/>
                <a:gd name="T9" fmla="*/ 0 h 126"/>
                <a:gd name="T10" fmla="*/ 0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  <a:gd name="T16" fmla="*/ 0 w 127"/>
                <a:gd name="T17" fmla="*/ 0 h 126"/>
                <a:gd name="T18" fmla="*/ 0 w 127"/>
                <a:gd name="T19" fmla="*/ 0 h 126"/>
                <a:gd name="T20" fmla="*/ 0 w 127"/>
                <a:gd name="T21" fmla="*/ 0 h 126"/>
                <a:gd name="T22" fmla="*/ 0 w 127"/>
                <a:gd name="T23" fmla="*/ 0 h 126"/>
                <a:gd name="T24" fmla="*/ 0 w 127"/>
                <a:gd name="T25" fmla="*/ 0 h 126"/>
                <a:gd name="T26" fmla="*/ 0 w 127"/>
                <a:gd name="T27" fmla="*/ 0 h 126"/>
                <a:gd name="T28" fmla="*/ 0 w 127"/>
                <a:gd name="T29" fmla="*/ 0 h 126"/>
                <a:gd name="T30" fmla="*/ 0 w 127"/>
                <a:gd name="T31" fmla="*/ 0 h 126"/>
                <a:gd name="T32" fmla="*/ 0 w 127"/>
                <a:gd name="T33" fmla="*/ 0 h 126"/>
                <a:gd name="T34" fmla="*/ 0 w 127"/>
                <a:gd name="T35" fmla="*/ 0 h 126"/>
                <a:gd name="T36" fmla="*/ 0 w 127"/>
                <a:gd name="T37" fmla="*/ 0 h 126"/>
                <a:gd name="T38" fmla="*/ 0 w 127"/>
                <a:gd name="T39" fmla="*/ 0 h 126"/>
                <a:gd name="T40" fmla="*/ 0 w 127"/>
                <a:gd name="T41" fmla="*/ 0 h 126"/>
                <a:gd name="T42" fmla="*/ 0 w 127"/>
                <a:gd name="T43" fmla="*/ 0 h 126"/>
                <a:gd name="T44" fmla="*/ 0 w 127"/>
                <a:gd name="T45" fmla="*/ 0 h 126"/>
                <a:gd name="T46" fmla="*/ 0 w 127"/>
                <a:gd name="T47" fmla="*/ 0 h 126"/>
                <a:gd name="T48" fmla="*/ 0 w 127"/>
                <a:gd name="T49" fmla="*/ 0 h 126"/>
                <a:gd name="T50" fmla="*/ 0 w 127"/>
                <a:gd name="T51" fmla="*/ 0 h 126"/>
                <a:gd name="T52" fmla="*/ 0 w 127"/>
                <a:gd name="T53" fmla="*/ 0 h 126"/>
                <a:gd name="T54" fmla="*/ 0 w 127"/>
                <a:gd name="T55" fmla="*/ 0 h 126"/>
                <a:gd name="T56" fmla="*/ 0 w 127"/>
                <a:gd name="T57" fmla="*/ 0 h 126"/>
                <a:gd name="T58" fmla="*/ 0 w 127"/>
                <a:gd name="T59" fmla="*/ 0 h 126"/>
                <a:gd name="T60" fmla="*/ 0 w 127"/>
                <a:gd name="T61" fmla="*/ 0 h 126"/>
                <a:gd name="T62" fmla="*/ 0 w 127"/>
                <a:gd name="T63" fmla="*/ 0 h 126"/>
                <a:gd name="T64" fmla="*/ 0 w 127"/>
                <a:gd name="T65" fmla="*/ 0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26"/>
                <a:gd name="T101" fmla="*/ 127 w 127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26">
                  <a:moveTo>
                    <a:pt x="127" y="63"/>
                  </a:moveTo>
                  <a:lnTo>
                    <a:pt x="126" y="76"/>
                  </a:lnTo>
                  <a:lnTo>
                    <a:pt x="122" y="87"/>
                  </a:lnTo>
                  <a:lnTo>
                    <a:pt x="117" y="98"/>
                  </a:lnTo>
                  <a:lnTo>
                    <a:pt x="109" y="108"/>
                  </a:lnTo>
                  <a:lnTo>
                    <a:pt x="99" y="115"/>
                  </a:lnTo>
                  <a:lnTo>
                    <a:pt x="88" y="120"/>
                  </a:lnTo>
                  <a:lnTo>
                    <a:pt x="77" y="124"/>
                  </a:lnTo>
                  <a:lnTo>
                    <a:pt x="64" y="126"/>
                  </a:lnTo>
                  <a:lnTo>
                    <a:pt x="51" y="124"/>
                  </a:lnTo>
                  <a:lnTo>
                    <a:pt x="39" y="120"/>
                  </a:lnTo>
                  <a:lnTo>
                    <a:pt x="29" y="115"/>
                  </a:lnTo>
                  <a:lnTo>
                    <a:pt x="18" y="108"/>
                  </a:lnTo>
                  <a:lnTo>
                    <a:pt x="11" y="98"/>
                  </a:lnTo>
                  <a:lnTo>
                    <a:pt x="5" y="87"/>
                  </a:lnTo>
                  <a:lnTo>
                    <a:pt x="2" y="76"/>
                  </a:lnTo>
                  <a:lnTo>
                    <a:pt x="0" y="63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1" y="28"/>
                  </a:lnTo>
                  <a:lnTo>
                    <a:pt x="18" y="18"/>
                  </a:lnTo>
                  <a:lnTo>
                    <a:pt x="29" y="10"/>
                  </a:lnTo>
                  <a:lnTo>
                    <a:pt x="39" y="5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77" y="1"/>
                  </a:lnTo>
                  <a:lnTo>
                    <a:pt x="88" y="5"/>
                  </a:lnTo>
                  <a:lnTo>
                    <a:pt x="99" y="10"/>
                  </a:lnTo>
                  <a:lnTo>
                    <a:pt x="109" y="18"/>
                  </a:lnTo>
                  <a:lnTo>
                    <a:pt x="117" y="28"/>
                  </a:lnTo>
                  <a:lnTo>
                    <a:pt x="122" y="39"/>
                  </a:lnTo>
                  <a:lnTo>
                    <a:pt x="126" y="51"/>
                  </a:lnTo>
                  <a:lnTo>
                    <a:pt x="127" y="63"/>
                  </a:lnTo>
                  <a:close/>
                </a:path>
              </a:pathLst>
            </a:custGeom>
            <a:solidFill>
              <a:srgbClr val="B2F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Freeform 507"/>
            <p:cNvSpPr>
              <a:spLocks/>
            </p:cNvSpPr>
            <p:nvPr/>
          </p:nvSpPr>
          <p:spPr bwMode="auto">
            <a:xfrm>
              <a:off x="3063" y="1121"/>
              <a:ext cx="184" cy="88"/>
            </a:xfrm>
            <a:custGeom>
              <a:avLst/>
              <a:gdLst>
                <a:gd name="T0" fmla="*/ 0 w 551"/>
                <a:gd name="T1" fmla="*/ 0 h 264"/>
                <a:gd name="T2" fmla="*/ 0 w 551"/>
                <a:gd name="T3" fmla="*/ 0 h 264"/>
                <a:gd name="T4" fmla="*/ 0 w 551"/>
                <a:gd name="T5" fmla="*/ 0 h 264"/>
                <a:gd name="T6" fmla="*/ 0 w 551"/>
                <a:gd name="T7" fmla="*/ 0 h 264"/>
                <a:gd name="T8" fmla="*/ 0 w 551"/>
                <a:gd name="T9" fmla="*/ 0 h 264"/>
                <a:gd name="T10" fmla="*/ 0 w 551"/>
                <a:gd name="T11" fmla="*/ 0 h 264"/>
                <a:gd name="T12" fmla="*/ 0 w 551"/>
                <a:gd name="T13" fmla="*/ 0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264"/>
                <a:gd name="T23" fmla="*/ 551 w 551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264">
                  <a:moveTo>
                    <a:pt x="551" y="88"/>
                  </a:moveTo>
                  <a:lnTo>
                    <a:pt x="264" y="0"/>
                  </a:lnTo>
                  <a:lnTo>
                    <a:pt x="0" y="110"/>
                  </a:lnTo>
                  <a:lnTo>
                    <a:pt x="0" y="176"/>
                  </a:lnTo>
                  <a:lnTo>
                    <a:pt x="352" y="264"/>
                  </a:lnTo>
                  <a:lnTo>
                    <a:pt x="551" y="176"/>
                  </a:lnTo>
                  <a:lnTo>
                    <a:pt x="551" y="88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Freeform 508"/>
            <p:cNvSpPr>
              <a:spLocks/>
            </p:cNvSpPr>
            <p:nvPr/>
          </p:nvSpPr>
          <p:spPr bwMode="auto">
            <a:xfrm>
              <a:off x="3063" y="1152"/>
              <a:ext cx="186" cy="36"/>
            </a:xfrm>
            <a:custGeom>
              <a:avLst/>
              <a:gdLst>
                <a:gd name="T0" fmla="*/ 0 w 560"/>
                <a:gd name="T1" fmla="*/ 0 h 110"/>
                <a:gd name="T2" fmla="*/ 0 w 560"/>
                <a:gd name="T3" fmla="*/ 0 h 110"/>
                <a:gd name="T4" fmla="*/ 0 w 560"/>
                <a:gd name="T5" fmla="*/ 0 h 110"/>
                <a:gd name="T6" fmla="*/ 0 w 560"/>
                <a:gd name="T7" fmla="*/ 0 h 110"/>
                <a:gd name="T8" fmla="*/ 0 w 560"/>
                <a:gd name="T9" fmla="*/ 0 h 110"/>
                <a:gd name="T10" fmla="*/ 0 w 560"/>
                <a:gd name="T11" fmla="*/ 0 h 110"/>
                <a:gd name="T12" fmla="*/ 0 w 560"/>
                <a:gd name="T13" fmla="*/ 0 h 110"/>
                <a:gd name="T14" fmla="*/ 0 w 560"/>
                <a:gd name="T15" fmla="*/ 0 h 110"/>
                <a:gd name="T16" fmla="*/ 0 w 560"/>
                <a:gd name="T17" fmla="*/ 0 h 110"/>
                <a:gd name="T18" fmla="*/ 0 w 560"/>
                <a:gd name="T19" fmla="*/ 0 h 110"/>
                <a:gd name="T20" fmla="*/ 0 w 560"/>
                <a:gd name="T21" fmla="*/ 0 h 110"/>
                <a:gd name="T22" fmla="*/ 0 w 560"/>
                <a:gd name="T23" fmla="*/ 0 h 110"/>
                <a:gd name="T24" fmla="*/ 0 w 560"/>
                <a:gd name="T25" fmla="*/ 0 h 110"/>
                <a:gd name="T26" fmla="*/ 0 w 560"/>
                <a:gd name="T27" fmla="*/ 0 h 110"/>
                <a:gd name="T28" fmla="*/ 0 w 560"/>
                <a:gd name="T29" fmla="*/ 0 h 110"/>
                <a:gd name="T30" fmla="*/ 0 w 560"/>
                <a:gd name="T31" fmla="*/ 0 h 110"/>
                <a:gd name="T32" fmla="*/ 0 w 560"/>
                <a:gd name="T33" fmla="*/ 0 h 110"/>
                <a:gd name="T34" fmla="*/ 0 w 560"/>
                <a:gd name="T35" fmla="*/ 0 h 110"/>
                <a:gd name="T36" fmla="*/ 0 w 560"/>
                <a:gd name="T37" fmla="*/ 0 h 110"/>
                <a:gd name="T38" fmla="*/ 0 w 560"/>
                <a:gd name="T39" fmla="*/ 0 h 110"/>
                <a:gd name="T40" fmla="*/ 0 w 560"/>
                <a:gd name="T41" fmla="*/ 0 h 110"/>
                <a:gd name="T42" fmla="*/ 0 w 560"/>
                <a:gd name="T43" fmla="*/ 0 h 110"/>
                <a:gd name="T44" fmla="*/ 0 w 560"/>
                <a:gd name="T45" fmla="*/ 0 h 110"/>
                <a:gd name="T46" fmla="*/ 0 w 560"/>
                <a:gd name="T47" fmla="*/ 0 h 110"/>
                <a:gd name="T48" fmla="*/ 0 w 560"/>
                <a:gd name="T49" fmla="*/ 0 h 110"/>
                <a:gd name="T50" fmla="*/ 0 w 560"/>
                <a:gd name="T51" fmla="*/ 0 h 110"/>
                <a:gd name="T52" fmla="*/ 0 w 560"/>
                <a:gd name="T53" fmla="*/ 0 h 110"/>
                <a:gd name="T54" fmla="*/ 0 w 560"/>
                <a:gd name="T55" fmla="*/ 0 h 110"/>
                <a:gd name="T56" fmla="*/ 0 w 560"/>
                <a:gd name="T57" fmla="*/ 0 h 110"/>
                <a:gd name="T58" fmla="*/ 0 w 560"/>
                <a:gd name="T59" fmla="*/ 0 h 110"/>
                <a:gd name="T60" fmla="*/ 0 w 560"/>
                <a:gd name="T61" fmla="*/ 0 h 110"/>
                <a:gd name="T62" fmla="*/ 0 w 560"/>
                <a:gd name="T63" fmla="*/ 0 h 110"/>
                <a:gd name="T64" fmla="*/ 0 w 560"/>
                <a:gd name="T65" fmla="*/ 0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60"/>
                <a:gd name="T100" fmla="*/ 0 h 110"/>
                <a:gd name="T101" fmla="*/ 560 w 560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60" h="110">
                  <a:moveTo>
                    <a:pt x="352" y="80"/>
                  </a:moveTo>
                  <a:lnTo>
                    <a:pt x="347" y="79"/>
                  </a:lnTo>
                  <a:lnTo>
                    <a:pt x="335" y="78"/>
                  </a:lnTo>
                  <a:lnTo>
                    <a:pt x="317" y="74"/>
                  </a:lnTo>
                  <a:lnTo>
                    <a:pt x="295" y="70"/>
                  </a:lnTo>
                  <a:lnTo>
                    <a:pt x="268" y="65"/>
                  </a:lnTo>
                  <a:lnTo>
                    <a:pt x="239" y="59"/>
                  </a:lnTo>
                  <a:lnTo>
                    <a:pt x="208" y="53"/>
                  </a:lnTo>
                  <a:lnTo>
                    <a:pt x="176" y="48"/>
                  </a:lnTo>
                  <a:lnTo>
                    <a:pt x="143" y="41"/>
                  </a:lnTo>
                  <a:lnTo>
                    <a:pt x="112" y="36"/>
                  </a:lnTo>
                  <a:lnTo>
                    <a:pt x="84" y="30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9" y="18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44"/>
                  </a:lnTo>
                  <a:lnTo>
                    <a:pt x="351" y="110"/>
                  </a:lnTo>
                  <a:lnTo>
                    <a:pt x="353" y="110"/>
                  </a:lnTo>
                  <a:lnTo>
                    <a:pt x="356" y="110"/>
                  </a:lnTo>
                  <a:lnTo>
                    <a:pt x="357" y="110"/>
                  </a:lnTo>
                  <a:lnTo>
                    <a:pt x="360" y="110"/>
                  </a:lnTo>
                  <a:lnTo>
                    <a:pt x="560" y="27"/>
                  </a:lnTo>
                  <a:lnTo>
                    <a:pt x="549" y="0"/>
                  </a:lnTo>
                  <a:lnTo>
                    <a:pt x="541" y="4"/>
                  </a:lnTo>
                  <a:lnTo>
                    <a:pt x="519" y="11"/>
                  </a:lnTo>
                  <a:lnTo>
                    <a:pt x="488" y="24"/>
                  </a:lnTo>
                  <a:lnTo>
                    <a:pt x="453" y="39"/>
                  </a:lnTo>
                  <a:lnTo>
                    <a:pt x="418" y="54"/>
                  </a:lnTo>
                  <a:lnTo>
                    <a:pt x="386" y="66"/>
                  </a:lnTo>
                  <a:lnTo>
                    <a:pt x="362" y="76"/>
                  </a:lnTo>
                  <a:lnTo>
                    <a:pt x="352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Freeform 509"/>
            <p:cNvSpPr>
              <a:spLocks/>
            </p:cNvSpPr>
            <p:nvPr/>
          </p:nvSpPr>
          <p:spPr bwMode="auto">
            <a:xfrm>
              <a:off x="2997" y="1187"/>
              <a:ext cx="162" cy="103"/>
            </a:xfrm>
            <a:custGeom>
              <a:avLst/>
              <a:gdLst>
                <a:gd name="T0" fmla="*/ 0 w 484"/>
                <a:gd name="T1" fmla="*/ 0 h 309"/>
                <a:gd name="T2" fmla="*/ 0 w 484"/>
                <a:gd name="T3" fmla="*/ 0 h 309"/>
                <a:gd name="T4" fmla="*/ 0 w 484"/>
                <a:gd name="T5" fmla="*/ 0 h 309"/>
                <a:gd name="T6" fmla="*/ 0 w 484"/>
                <a:gd name="T7" fmla="*/ 0 h 309"/>
                <a:gd name="T8" fmla="*/ 0 w 484"/>
                <a:gd name="T9" fmla="*/ 0 h 309"/>
                <a:gd name="T10" fmla="*/ 0 w 484"/>
                <a:gd name="T11" fmla="*/ 0 h 309"/>
                <a:gd name="T12" fmla="*/ 0 w 484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309"/>
                <a:gd name="T23" fmla="*/ 484 w 484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309">
                  <a:moveTo>
                    <a:pt x="132" y="0"/>
                  </a:moveTo>
                  <a:lnTo>
                    <a:pt x="0" y="88"/>
                  </a:lnTo>
                  <a:lnTo>
                    <a:pt x="0" y="132"/>
                  </a:lnTo>
                  <a:lnTo>
                    <a:pt x="286" y="309"/>
                  </a:lnTo>
                  <a:lnTo>
                    <a:pt x="484" y="176"/>
                  </a:lnTo>
                  <a:lnTo>
                    <a:pt x="484" y="11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Freeform 510"/>
            <p:cNvSpPr>
              <a:spLocks/>
            </p:cNvSpPr>
            <p:nvPr/>
          </p:nvSpPr>
          <p:spPr bwMode="auto">
            <a:xfrm>
              <a:off x="2997" y="1217"/>
              <a:ext cx="162" cy="73"/>
            </a:xfrm>
            <a:custGeom>
              <a:avLst/>
              <a:gdLst>
                <a:gd name="T0" fmla="*/ 0 w 484"/>
                <a:gd name="T1" fmla="*/ 0 h 221"/>
                <a:gd name="T2" fmla="*/ 0 w 484"/>
                <a:gd name="T3" fmla="*/ 0 h 221"/>
                <a:gd name="T4" fmla="*/ 0 w 484"/>
                <a:gd name="T5" fmla="*/ 0 h 221"/>
                <a:gd name="T6" fmla="*/ 0 w 484"/>
                <a:gd name="T7" fmla="*/ 0 h 221"/>
                <a:gd name="T8" fmla="*/ 0 w 484"/>
                <a:gd name="T9" fmla="*/ 0 h 221"/>
                <a:gd name="T10" fmla="*/ 0 w 484"/>
                <a:gd name="T11" fmla="*/ 0 h 221"/>
                <a:gd name="T12" fmla="*/ 0 w 484"/>
                <a:gd name="T13" fmla="*/ 0 h 2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221"/>
                <a:gd name="T23" fmla="*/ 484 w 484"/>
                <a:gd name="T24" fmla="*/ 221 h 2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221">
                  <a:moveTo>
                    <a:pt x="484" y="22"/>
                  </a:moveTo>
                  <a:lnTo>
                    <a:pt x="286" y="155"/>
                  </a:lnTo>
                  <a:lnTo>
                    <a:pt x="0" y="0"/>
                  </a:lnTo>
                  <a:lnTo>
                    <a:pt x="0" y="44"/>
                  </a:lnTo>
                  <a:lnTo>
                    <a:pt x="286" y="221"/>
                  </a:lnTo>
                  <a:lnTo>
                    <a:pt x="484" y="88"/>
                  </a:lnTo>
                  <a:lnTo>
                    <a:pt x="48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Freeform 511"/>
            <p:cNvSpPr>
              <a:spLocks/>
            </p:cNvSpPr>
            <p:nvPr/>
          </p:nvSpPr>
          <p:spPr bwMode="auto">
            <a:xfrm>
              <a:off x="3225" y="1014"/>
              <a:ext cx="34" cy="115"/>
            </a:xfrm>
            <a:custGeom>
              <a:avLst/>
              <a:gdLst>
                <a:gd name="T0" fmla="*/ 0 w 102"/>
                <a:gd name="T1" fmla="*/ 0 h 344"/>
                <a:gd name="T2" fmla="*/ 0 w 102"/>
                <a:gd name="T3" fmla="*/ 0 h 344"/>
                <a:gd name="T4" fmla="*/ 0 w 102"/>
                <a:gd name="T5" fmla="*/ 0 h 344"/>
                <a:gd name="T6" fmla="*/ 0 w 102"/>
                <a:gd name="T7" fmla="*/ 0 h 344"/>
                <a:gd name="T8" fmla="*/ 0 w 102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344"/>
                <a:gd name="T17" fmla="*/ 102 w 10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344">
                  <a:moveTo>
                    <a:pt x="0" y="0"/>
                  </a:moveTo>
                  <a:lnTo>
                    <a:pt x="102" y="35"/>
                  </a:lnTo>
                  <a:lnTo>
                    <a:pt x="102" y="304"/>
                  </a:lnTo>
                  <a:lnTo>
                    <a:pt x="0" y="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Freeform 512"/>
            <p:cNvSpPr>
              <a:spLocks noEditPoints="1"/>
            </p:cNvSpPr>
            <p:nvPr/>
          </p:nvSpPr>
          <p:spPr bwMode="auto">
            <a:xfrm>
              <a:off x="3057" y="1115"/>
              <a:ext cx="195" cy="101"/>
            </a:xfrm>
            <a:custGeom>
              <a:avLst/>
              <a:gdLst>
                <a:gd name="T0" fmla="*/ 0 w 585"/>
                <a:gd name="T1" fmla="*/ 0 h 301"/>
                <a:gd name="T2" fmla="*/ 0 w 585"/>
                <a:gd name="T3" fmla="*/ 0 h 301"/>
                <a:gd name="T4" fmla="*/ 0 w 585"/>
                <a:gd name="T5" fmla="*/ 0 h 301"/>
                <a:gd name="T6" fmla="*/ 0 w 585"/>
                <a:gd name="T7" fmla="*/ 0 h 301"/>
                <a:gd name="T8" fmla="*/ 0 w 585"/>
                <a:gd name="T9" fmla="*/ 0 h 301"/>
                <a:gd name="T10" fmla="*/ 0 w 585"/>
                <a:gd name="T11" fmla="*/ 0 h 301"/>
                <a:gd name="T12" fmla="*/ 0 w 585"/>
                <a:gd name="T13" fmla="*/ 0 h 301"/>
                <a:gd name="T14" fmla="*/ 0 w 585"/>
                <a:gd name="T15" fmla="*/ 0 h 301"/>
                <a:gd name="T16" fmla="*/ 0 w 585"/>
                <a:gd name="T17" fmla="*/ 0 h 301"/>
                <a:gd name="T18" fmla="*/ 0 w 585"/>
                <a:gd name="T19" fmla="*/ 0 h 301"/>
                <a:gd name="T20" fmla="*/ 0 w 585"/>
                <a:gd name="T21" fmla="*/ 0 h 301"/>
                <a:gd name="T22" fmla="*/ 0 w 585"/>
                <a:gd name="T23" fmla="*/ 0 h 301"/>
                <a:gd name="T24" fmla="*/ 0 w 585"/>
                <a:gd name="T25" fmla="*/ 0 h 301"/>
                <a:gd name="T26" fmla="*/ 0 w 585"/>
                <a:gd name="T27" fmla="*/ 0 h 301"/>
                <a:gd name="T28" fmla="*/ 0 w 585"/>
                <a:gd name="T29" fmla="*/ 0 h 301"/>
                <a:gd name="T30" fmla="*/ 0 w 585"/>
                <a:gd name="T31" fmla="*/ 0 h 301"/>
                <a:gd name="T32" fmla="*/ 0 w 585"/>
                <a:gd name="T33" fmla="*/ 0 h 301"/>
                <a:gd name="T34" fmla="*/ 0 w 585"/>
                <a:gd name="T35" fmla="*/ 0 h 301"/>
                <a:gd name="T36" fmla="*/ 0 w 585"/>
                <a:gd name="T37" fmla="*/ 0 h 301"/>
                <a:gd name="T38" fmla="*/ 0 w 585"/>
                <a:gd name="T39" fmla="*/ 0 h 301"/>
                <a:gd name="T40" fmla="*/ 0 w 585"/>
                <a:gd name="T41" fmla="*/ 0 h 301"/>
                <a:gd name="T42" fmla="*/ 0 w 585"/>
                <a:gd name="T43" fmla="*/ 0 h 301"/>
                <a:gd name="T44" fmla="*/ 0 w 585"/>
                <a:gd name="T45" fmla="*/ 0 h 301"/>
                <a:gd name="T46" fmla="*/ 0 w 585"/>
                <a:gd name="T47" fmla="*/ 0 h 301"/>
                <a:gd name="T48" fmla="*/ 0 w 585"/>
                <a:gd name="T49" fmla="*/ 0 h 301"/>
                <a:gd name="T50" fmla="*/ 0 w 585"/>
                <a:gd name="T51" fmla="*/ 0 h 301"/>
                <a:gd name="T52" fmla="*/ 0 w 585"/>
                <a:gd name="T53" fmla="*/ 0 h 301"/>
                <a:gd name="T54" fmla="*/ 0 w 585"/>
                <a:gd name="T55" fmla="*/ 0 h 301"/>
                <a:gd name="T56" fmla="*/ 0 w 585"/>
                <a:gd name="T57" fmla="*/ 0 h 301"/>
                <a:gd name="T58" fmla="*/ 0 w 585"/>
                <a:gd name="T59" fmla="*/ 0 h 301"/>
                <a:gd name="T60" fmla="*/ 0 w 585"/>
                <a:gd name="T61" fmla="*/ 0 h 301"/>
                <a:gd name="T62" fmla="*/ 0 w 585"/>
                <a:gd name="T63" fmla="*/ 0 h 301"/>
                <a:gd name="T64" fmla="*/ 0 w 585"/>
                <a:gd name="T65" fmla="*/ 0 h 301"/>
                <a:gd name="T66" fmla="*/ 0 w 585"/>
                <a:gd name="T67" fmla="*/ 0 h 301"/>
                <a:gd name="T68" fmla="*/ 0 w 585"/>
                <a:gd name="T69" fmla="*/ 0 h 301"/>
                <a:gd name="T70" fmla="*/ 0 w 585"/>
                <a:gd name="T71" fmla="*/ 0 h 301"/>
                <a:gd name="T72" fmla="*/ 0 w 585"/>
                <a:gd name="T73" fmla="*/ 0 h 301"/>
                <a:gd name="T74" fmla="*/ 0 w 585"/>
                <a:gd name="T75" fmla="*/ 0 h 301"/>
                <a:gd name="T76" fmla="*/ 0 w 585"/>
                <a:gd name="T77" fmla="*/ 0 h 301"/>
                <a:gd name="T78" fmla="*/ 0 w 585"/>
                <a:gd name="T79" fmla="*/ 0 h 301"/>
                <a:gd name="T80" fmla="*/ 0 w 585"/>
                <a:gd name="T81" fmla="*/ 0 h 301"/>
                <a:gd name="T82" fmla="*/ 0 w 585"/>
                <a:gd name="T83" fmla="*/ 0 h 301"/>
                <a:gd name="T84" fmla="*/ 0 w 585"/>
                <a:gd name="T85" fmla="*/ 0 h 301"/>
                <a:gd name="T86" fmla="*/ 0 w 585"/>
                <a:gd name="T87" fmla="*/ 0 h 301"/>
                <a:gd name="T88" fmla="*/ 0 w 585"/>
                <a:gd name="T89" fmla="*/ 0 h 301"/>
                <a:gd name="T90" fmla="*/ 0 w 585"/>
                <a:gd name="T91" fmla="*/ 0 h 301"/>
                <a:gd name="T92" fmla="*/ 0 w 585"/>
                <a:gd name="T93" fmla="*/ 0 h 301"/>
                <a:gd name="T94" fmla="*/ 0 w 585"/>
                <a:gd name="T95" fmla="*/ 0 h 30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85"/>
                <a:gd name="T145" fmla="*/ 0 h 301"/>
                <a:gd name="T146" fmla="*/ 585 w 585"/>
                <a:gd name="T147" fmla="*/ 301 h 30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85" h="301">
                  <a:moveTo>
                    <a:pt x="275" y="3"/>
                  </a:moveTo>
                  <a:lnTo>
                    <a:pt x="10" y="113"/>
                  </a:lnTo>
                  <a:lnTo>
                    <a:pt x="6" y="115"/>
                  </a:lnTo>
                  <a:lnTo>
                    <a:pt x="3" y="119"/>
                  </a:lnTo>
                  <a:lnTo>
                    <a:pt x="1" y="123"/>
                  </a:lnTo>
                  <a:lnTo>
                    <a:pt x="0" y="128"/>
                  </a:lnTo>
                  <a:lnTo>
                    <a:pt x="0" y="194"/>
                  </a:lnTo>
                  <a:lnTo>
                    <a:pt x="1" y="201"/>
                  </a:lnTo>
                  <a:lnTo>
                    <a:pt x="4" y="206"/>
                  </a:lnTo>
                  <a:lnTo>
                    <a:pt x="8" y="210"/>
                  </a:lnTo>
                  <a:lnTo>
                    <a:pt x="13" y="212"/>
                  </a:lnTo>
                  <a:lnTo>
                    <a:pt x="365" y="301"/>
                  </a:lnTo>
                  <a:lnTo>
                    <a:pt x="368" y="301"/>
                  </a:lnTo>
                  <a:lnTo>
                    <a:pt x="372" y="301"/>
                  </a:lnTo>
                  <a:lnTo>
                    <a:pt x="374" y="301"/>
                  </a:lnTo>
                  <a:lnTo>
                    <a:pt x="377" y="299"/>
                  </a:lnTo>
                  <a:lnTo>
                    <a:pt x="575" y="211"/>
                  </a:lnTo>
                  <a:lnTo>
                    <a:pt x="579" y="209"/>
                  </a:lnTo>
                  <a:lnTo>
                    <a:pt x="583" y="205"/>
                  </a:lnTo>
                  <a:lnTo>
                    <a:pt x="584" y="199"/>
                  </a:lnTo>
                  <a:lnTo>
                    <a:pt x="585" y="194"/>
                  </a:lnTo>
                  <a:lnTo>
                    <a:pt x="585" y="106"/>
                  </a:lnTo>
                  <a:lnTo>
                    <a:pt x="584" y="101"/>
                  </a:lnTo>
                  <a:lnTo>
                    <a:pt x="582" y="96"/>
                  </a:lnTo>
                  <a:lnTo>
                    <a:pt x="579" y="92"/>
                  </a:lnTo>
                  <a:lnTo>
                    <a:pt x="574" y="89"/>
                  </a:lnTo>
                  <a:lnTo>
                    <a:pt x="288" y="1"/>
                  </a:lnTo>
                  <a:lnTo>
                    <a:pt x="285" y="0"/>
                  </a:lnTo>
                  <a:lnTo>
                    <a:pt x="281" y="0"/>
                  </a:lnTo>
                  <a:lnTo>
                    <a:pt x="277" y="1"/>
                  </a:lnTo>
                  <a:lnTo>
                    <a:pt x="275" y="3"/>
                  </a:lnTo>
                  <a:close/>
                  <a:moveTo>
                    <a:pt x="282" y="38"/>
                  </a:moveTo>
                  <a:lnTo>
                    <a:pt x="288" y="39"/>
                  </a:lnTo>
                  <a:lnTo>
                    <a:pt x="297" y="41"/>
                  </a:lnTo>
                  <a:lnTo>
                    <a:pt x="310" y="47"/>
                  </a:lnTo>
                  <a:lnTo>
                    <a:pt x="326" y="51"/>
                  </a:lnTo>
                  <a:lnTo>
                    <a:pt x="345" y="57"/>
                  </a:lnTo>
                  <a:lnTo>
                    <a:pt x="367" y="63"/>
                  </a:lnTo>
                  <a:lnTo>
                    <a:pt x="389" y="70"/>
                  </a:lnTo>
                  <a:lnTo>
                    <a:pt x="412" y="78"/>
                  </a:lnTo>
                  <a:lnTo>
                    <a:pt x="435" y="84"/>
                  </a:lnTo>
                  <a:lnTo>
                    <a:pt x="459" y="92"/>
                  </a:lnTo>
                  <a:lnTo>
                    <a:pt x="481" y="98"/>
                  </a:lnTo>
                  <a:lnTo>
                    <a:pt x="500" y="105"/>
                  </a:lnTo>
                  <a:lnTo>
                    <a:pt x="518" y="110"/>
                  </a:lnTo>
                  <a:lnTo>
                    <a:pt x="532" y="115"/>
                  </a:lnTo>
                  <a:lnTo>
                    <a:pt x="544" y="118"/>
                  </a:lnTo>
                  <a:lnTo>
                    <a:pt x="550" y="120"/>
                  </a:lnTo>
                  <a:lnTo>
                    <a:pt x="550" y="135"/>
                  </a:lnTo>
                  <a:lnTo>
                    <a:pt x="550" y="152"/>
                  </a:lnTo>
                  <a:lnTo>
                    <a:pt x="550" y="170"/>
                  </a:lnTo>
                  <a:lnTo>
                    <a:pt x="550" y="183"/>
                  </a:lnTo>
                  <a:lnTo>
                    <a:pt x="538" y="189"/>
                  </a:lnTo>
                  <a:lnTo>
                    <a:pt x="515" y="198"/>
                  </a:lnTo>
                  <a:lnTo>
                    <a:pt x="487" y="211"/>
                  </a:lnTo>
                  <a:lnTo>
                    <a:pt x="456" y="225"/>
                  </a:lnTo>
                  <a:lnTo>
                    <a:pt x="425" y="238"/>
                  </a:lnTo>
                  <a:lnTo>
                    <a:pt x="398" y="250"/>
                  </a:lnTo>
                  <a:lnTo>
                    <a:pt x="378" y="259"/>
                  </a:lnTo>
                  <a:lnTo>
                    <a:pt x="368" y="264"/>
                  </a:lnTo>
                  <a:lnTo>
                    <a:pt x="363" y="263"/>
                  </a:lnTo>
                  <a:lnTo>
                    <a:pt x="351" y="260"/>
                  </a:lnTo>
                  <a:lnTo>
                    <a:pt x="335" y="256"/>
                  </a:lnTo>
                  <a:lnTo>
                    <a:pt x="315" y="251"/>
                  </a:lnTo>
                  <a:lnTo>
                    <a:pt x="291" y="245"/>
                  </a:lnTo>
                  <a:lnTo>
                    <a:pt x="264" y="238"/>
                  </a:lnTo>
                  <a:lnTo>
                    <a:pt x="237" y="231"/>
                  </a:lnTo>
                  <a:lnTo>
                    <a:pt x="207" y="224"/>
                  </a:lnTo>
                  <a:lnTo>
                    <a:pt x="177" y="216"/>
                  </a:lnTo>
                  <a:lnTo>
                    <a:pt x="149" y="209"/>
                  </a:lnTo>
                  <a:lnTo>
                    <a:pt x="122" y="202"/>
                  </a:lnTo>
                  <a:lnTo>
                    <a:pt x="97" y="196"/>
                  </a:lnTo>
                  <a:lnTo>
                    <a:pt x="75" y="190"/>
                  </a:lnTo>
                  <a:lnTo>
                    <a:pt x="57" y="187"/>
                  </a:lnTo>
                  <a:lnTo>
                    <a:pt x="44" y="183"/>
                  </a:lnTo>
                  <a:lnTo>
                    <a:pt x="36" y="181"/>
                  </a:lnTo>
                  <a:lnTo>
                    <a:pt x="36" y="171"/>
                  </a:lnTo>
                  <a:lnTo>
                    <a:pt x="36" y="161"/>
                  </a:lnTo>
                  <a:lnTo>
                    <a:pt x="36" y="150"/>
                  </a:lnTo>
                  <a:lnTo>
                    <a:pt x="36" y="141"/>
                  </a:lnTo>
                  <a:lnTo>
                    <a:pt x="43" y="139"/>
                  </a:lnTo>
                  <a:lnTo>
                    <a:pt x="52" y="135"/>
                  </a:lnTo>
                  <a:lnTo>
                    <a:pt x="65" y="128"/>
                  </a:lnTo>
                  <a:lnTo>
                    <a:pt x="82" y="122"/>
                  </a:lnTo>
                  <a:lnTo>
                    <a:pt x="100" y="114"/>
                  </a:lnTo>
                  <a:lnTo>
                    <a:pt x="120" y="106"/>
                  </a:lnTo>
                  <a:lnTo>
                    <a:pt x="141" y="97"/>
                  </a:lnTo>
                  <a:lnTo>
                    <a:pt x="163" y="88"/>
                  </a:lnTo>
                  <a:lnTo>
                    <a:pt x="184" y="79"/>
                  </a:lnTo>
                  <a:lnTo>
                    <a:pt x="205" y="70"/>
                  </a:lnTo>
                  <a:lnTo>
                    <a:pt x="224" y="62"/>
                  </a:lnTo>
                  <a:lnTo>
                    <a:pt x="242" y="54"/>
                  </a:lnTo>
                  <a:lnTo>
                    <a:pt x="258" y="48"/>
                  </a:lnTo>
                  <a:lnTo>
                    <a:pt x="269" y="43"/>
                  </a:lnTo>
                  <a:lnTo>
                    <a:pt x="278" y="39"/>
                  </a:lnTo>
                  <a:lnTo>
                    <a:pt x="282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Freeform 513"/>
            <p:cNvSpPr>
              <a:spLocks/>
            </p:cNvSpPr>
            <p:nvPr/>
          </p:nvSpPr>
          <p:spPr bwMode="auto">
            <a:xfrm>
              <a:off x="3223" y="998"/>
              <a:ext cx="51" cy="137"/>
            </a:xfrm>
            <a:custGeom>
              <a:avLst/>
              <a:gdLst>
                <a:gd name="T0" fmla="*/ 0 w 155"/>
                <a:gd name="T1" fmla="*/ 0 h 409"/>
                <a:gd name="T2" fmla="*/ 0 w 155"/>
                <a:gd name="T3" fmla="*/ 0 h 409"/>
                <a:gd name="T4" fmla="*/ 0 w 155"/>
                <a:gd name="T5" fmla="*/ 0 h 409"/>
                <a:gd name="T6" fmla="*/ 0 w 155"/>
                <a:gd name="T7" fmla="*/ 0 h 409"/>
                <a:gd name="T8" fmla="*/ 0 w 155"/>
                <a:gd name="T9" fmla="*/ 0 h 409"/>
                <a:gd name="T10" fmla="*/ 0 w 155"/>
                <a:gd name="T11" fmla="*/ 0 h 409"/>
                <a:gd name="T12" fmla="*/ 0 w 155"/>
                <a:gd name="T13" fmla="*/ 0 h 409"/>
                <a:gd name="T14" fmla="*/ 0 w 155"/>
                <a:gd name="T15" fmla="*/ 0 h 409"/>
                <a:gd name="T16" fmla="*/ 0 w 155"/>
                <a:gd name="T17" fmla="*/ 0 h 409"/>
                <a:gd name="T18" fmla="*/ 0 w 155"/>
                <a:gd name="T19" fmla="*/ 0 h 409"/>
                <a:gd name="T20" fmla="*/ 0 w 155"/>
                <a:gd name="T21" fmla="*/ 0 h 409"/>
                <a:gd name="T22" fmla="*/ 0 w 155"/>
                <a:gd name="T23" fmla="*/ 0 h 409"/>
                <a:gd name="T24" fmla="*/ 0 w 155"/>
                <a:gd name="T25" fmla="*/ 0 h 409"/>
                <a:gd name="T26" fmla="*/ 0 w 155"/>
                <a:gd name="T27" fmla="*/ 0 h 409"/>
                <a:gd name="T28" fmla="*/ 0 w 155"/>
                <a:gd name="T29" fmla="*/ 0 h 409"/>
                <a:gd name="T30" fmla="*/ 0 w 155"/>
                <a:gd name="T31" fmla="*/ 0 h 409"/>
                <a:gd name="T32" fmla="*/ 0 w 155"/>
                <a:gd name="T33" fmla="*/ 0 h 409"/>
                <a:gd name="T34" fmla="*/ 0 w 155"/>
                <a:gd name="T35" fmla="*/ 0 h 409"/>
                <a:gd name="T36" fmla="*/ 0 w 155"/>
                <a:gd name="T37" fmla="*/ 0 h 409"/>
                <a:gd name="T38" fmla="*/ 0 w 155"/>
                <a:gd name="T39" fmla="*/ 0 h 409"/>
                <a:gd name="T40" fmla="*/ 0 w 155"/>
                <a:gd name="T41" fmla="*/ 0 h 409"/>
                <a:gd name="T42" fmla="*/ 0 w 155"/>
                <a:gd name="T43" fmla="*/ 0 h 409"/>
                <a:gd name="T44" fmla="*/ 0 w 155"/>
                <a:gd name="T45" fmla="*/ 0 h 409"/>
                <a:gd name="T46" fmla="*/ 0 w 155"/>
                <a:gd name="T47" fmla="*/ 0 h 409"/>
                <a:gd name="T48" fmla="*/ 0 w 155"/>
                <a:gd name="T49" fmla="*/ 0 h 409"/>
                <a:gd name="T50" fmla="*/ 0 w 155"/>
                <a:gd name="T51" fmla="*/ 0 h 409"/>
                <a:gd name="T52" fmla="*/ 0 w 155"/>
                <a:gd name="T53" fmla="*/ 0 h 409"/>
                <a:gd name="T54" fmla="*/ 0 w 155"/>
                <a:gd name="T55" fmla="*/ 0 h 409"/>
                <a:gd name="T56" fmla="*/ 0 w 155"/>
                <a:gd name="T57" fmla="*/ 0 h 409"/>
                <a:gd name="T58" fmla="*/ 0 w 155"/>
                <a:gd name="T59" fmla="*/ 0 h 409"/>
                <a:gd name="T60" fmla="*/ 0 w 155"/>
                <a:gd name="T61" fmla="*/ 0 h 409"/>
                <a:gd name="T62" fmla="*/ 0 w 155"/>
                <a:gd name="T63" fmla="*/ 0 h 409"/>
                <a:gd name="T64" fmla="*/ 0 w 155"/>
                <a:gd name="T65" fmla="*/ 0 h 409"/>
                <a:gd name="T66" fmla="*/ 0 w 155"/>
                <a:gd name="T67" fmla="*/ 0 h 4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5"/>
                <a:gd name="T103" fmla="*/ 0 h 409"/>
                <a:gd name="T104" fmla="*/ 155 w 155"/>
                <a:gd name="T105" fmla="*/ 409 h 40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5" h="409">
                  <a:moveTo>
                    <a:pt x="0" y="35"/>
                  </a:moveTo>
                  <a:lnTo>
                    <a:pt x="4" y="36"/>
                  </a:lnTo>
                  <a:lnTo>
                    <a:pt x="16" y="40"/>
                  </a:lnTo>
                  <a:lnTo>
                    <a:pt x="32" y="45"/>
                  </a:lnTo>
                  <a:lnTo>
                    <a:pt x="53" y="52"/>
                  </a:lnTo>
                  <a:lnTo>
                    <a:pt x="74" y="60"/>
                  </a:lnTo>
                  <a:lnTo>
                    <a:pt x="93" y="66"/>
                  </a:lnTo>
                  <a:lnTo>
                    <a:pt x="109" y="71"/>
                  </a:lnTo>
                  <a:lnTo>
                    <a:pt x="121" y="75"/>
                  </a:lnTo>
                  <a:lnTo>
                    <a:pt x="121" y="122"/>
                  </a:lnTo>
                  <a:lnTo>
                    <a:pt x="121" y="205"/>
                  </a:lnTo>
                  <a:lnTo>
                    <a:pt x="121" y="288"/>
                  </a:lnTo>
                  <a:lnTo>
                    <a:pt x="121" y="334"/>
                  </a:lnTo>
                  <a:lnTo>
                    <a:pt x="109" y="338"/>
                  </a:lnTo>
                  <a:lnTo>
                    <a:pt x="93" y="343"/>
                  </a:lnTo>
                  <a:lnTo>
                    <a:pt x="74" y="350"/>
                  </a:lnTo>
                  <a:lnTo>
                    <a:pt x="53" y="358"/>
                  </a:lnTo>
                  <a:lnTo>
                    <a:pt x="32" y="364"/>
                  </a:lnTo>
                  <a:lnTo>
                    <a:pt x="16" y="369"/>
                  </a:lnTo>
                  <a:lnTo>
                    <a:pt x="4" y="373"/>
                  </a:lnTo>
                  <a:lnTo>
                    <a:pt x="0" y="374"/>
                  </a:lnTo>
                  <a:lnTo>
                    <a:pt x="12" y="409"/>
                  </a:lnTo>
                  <a:lnTo>
                    <a:pt x="144" y="365"/>
                  </a:lnTo>
                  <a:lnTo>
                    <a:pt x="149" y="363"/>
                  </a:lnTo>
                  <a:lnTo>
                    <a:pt x="153" y="358"/>
                  </a:lnTo>
                  <a:lnTo>
                    <a:pt x="154" y="352"/>
                  </a:lnTo>
                  <a:lnTo>
                    <a:pt x="155" y="347"/>
                  </a:lnTo>
                  <a:lnTo>
                    <a:pt x="155" y="62"/>
                  </a:lnTo>
                  <a:lnTo>
                    <a:pt x="154" y="57"/>
                  </a:lnTo>
                  <a:lnTo>
                    <a:pt x="153" y="51"/>
                  </a:lnTo>
                  <a:lnTo>
                    <a:pt x="149" y="47"/>
                  </a:lnTo>
                  <a:lnTo>
                    <a:pt x="144" y="44"/>
                  </a:lnTo>
                  <a:lnTo>
                    <a:pt x="12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Freeform 514"/>
            <p:cNvSpPr>
              <a:spLocks/>
            </p:cNvSpPr>
            <p:nvPr/>
          </p:nvSpPr>
          <p:spPr bwMode="auto">
            <a:xfrm>
              <a:off x="3041" y="982"/>
              <a:ext cx="184" cy="176"/>
            </a:xfrm>
            <a:custGeom>
              <a:avLst/>
              <a:gdLst>
                <a:gd name="T0" fmla="*/ 0 w 551"/>
                <a:gd name="T1" fmla="*/ 0 h 527"/>
                <a:gd name="T2" fmla="*/ 0 w 551"/>
                <a:gd name="T3" fmla="*/ 0 h 527"/>
                <a:gd name="T4" fmla="*/ 0 w 551"/>
                <a:gd name="T5" fmla="*/ 0 h 527"/>
                <a:gd name="T6" fmla="*/ 0 w 551"/>
                <a:gd name="T7" fmla="*/ 0 h 527"/>
                <a:gd name="T8" fmla="*/ 0 w 551"/>
                <a:gd name="T9" fmla="*/ 0 h 527"/>
                <a:gd name="T10" fmla="*/ 0 w 551"/>
                <a:gd name="T11" fmla="*/ 0 h 527"/>
                <a:gd name="T12" fmla="*/ 0 w 551"/>
                <a:gd name="T13" fmla="*/ 0 h 5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"/>
                <a:gd name="T22" fmla="*/ 0 h 527"/>
                <a:gd name="T23" fmla="*/ 551 w 551"/>
                <a:gd name="T24" fmla="*/ 527 h 5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" h="527">
                  <a:moveTo>
                    <a:pt x="0" y="44"/>
                  </a:moveTo>
                  <a:lnTo>
                    <a:pt x="418" y="0"/>
                  </a:lnTo>
                  <a:lnTo>
                    <a:pt x="551" y="44"/>
                  </a:lnTo>
                  <a:lnTo>
                    <a:pt x="551" y="483"/>
                  </a:lnTo>
                  <a:lnTo>
                    <a:pt x="418" y="527"/>
                  </a:lnTo>
                  <a:lnTo>
                    <a:pt x="0" y="46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Freeform 515"/>
            <p:cNvSpPr>
              <a:spLocks noEditPoints="1"/>
            </p:cNvSpPr>
            <p:nvPr/>
          </p:nvSpPr>
          <p:spPr bwMode="auto">
            <a:xfrm>
              <a:off x="3035" y="976"/>
              <a:ext cx="195" cy="188"/>
            </a:xfrm>
            <a:custGeom>
              <a:avLst/>
              <a:gdLst>
                <a:gd name="T0" fmla="*/ 0 w 585"/>
                <a:gd name="T1" fmla="*/ 0 h 563"/>
                <a:gd name="T2" fmla="*/ 0 w 585"/>
                <a:gd name="T3" fmla="*/ 0 h 563"/>
                <a:gd name="T4" fmla="*/ 0 w 585"/>
                <a:gd name="T5" fmla="*/ 0 h 563"/>
                <a:gd name="T6" fmla="*/ 0 w 585"/>
                <a:gd name="T7" fmla="*/ 0 h 563"/>
                <a:gd name="T8" fmla="*/ 0 w 585"/>
                <a:gd name="T9" fmla="*/ 0 h 563"/>
                <a:gd name="T10" fmla="*/ 0 w 585"/>
                <a:gd name="T11" fmla="*/ 0 h 563"/>
                <a:gd name="T12" fmla="*/ 0 w 585"/>
                <a:gd name="T13" fmla="*/ 0 h 563"/>
                <a:gd name="T14" fmla="*/ 0 w 585"/>
                <a:gd name="T15" fmla="*/ 0 h 563"/>
                <a:gd name="T16" fmla="*/ 0 w 585"/>
                <a:gd name="T17" fmla="*/ 0 h 563"/>
                <a:gd name="T18" fmla="*/ 0 w 585"/>
                <a:gd name="T19" fmla="*/ 0 h 563"/>
                <a:gd name="T20" fmla="*/ 0 w 585"/>
                <a:gd name="T21" fmla="*/ 0 h 563"/>
                <a:gd name="T22" fmla="*/ 0 w 585"/>
                <a:gd name="T23" fmla="*/ 0 h 563"/>
                <a:gd name="T24" fmla="*/ 0 w 585"/>
                <a:gd name="T25" fmla="*/ 0 h 563"/>
                <a:gd name="T26" fmla="*/ 0 w 585"/>
                <a:gd name="T27" fmla="*/ 0 h 563"/>
                <a:gd name="T28" fmla="*/ 0 w 585"/>
                <a:gd name="T29" fmla="*/ 0 h 563"/>
                <a:gd name="T30" fmla="*/ 0 w 585"/>
                <a:gd name="T31" fmla="*/ 0 h 563"/>
                <a:gd name="T32" fmla="*/ 0 w 585"/>
                <a:gd name="T33" fmla="*/ 0 h 563"/>
                <a:gd name="T34" fmla="*/ 0 w 585"/>
                <a:gd name="T35" fmla="*/ 0 h 563"/>
                <a:gd name="T36" fmla="*/ 0 w 585"/>
                <a:gd name="T37" fmla="*/ 0 h 563"/>
                <a:gd name="T38" fmla="*/ 0 w 585"/>
                <a:gd name="T39" fmla="*/ 0 h 563"/>
                <a:gd name="T40" fmla="*/ 0 w 585"/>
                <a:gd name="T41" fmla="*/ 0 h 563"/>
                <a:gd name="T42" fmla="*/ 0 w 585"/>
                <a:gd name="T43" fmla="*/ 0 h 563"/>
                <a:gd name="T44" fmla="*/ 0 w 585"/>
                <a:gd name="T45" fmla="*/ 0 h 563"/>
                <a:gd name="T46" fmla="*/ 0 w 585"/>
                <a:gd name="T47" fmla="*/ 0 h 563"/>
                <a:gd name="T48" fmla="*/ 0 w 585"/>
                <a:gd name="T49" fmla="*/ 0 h 563"/>
                <a:gd name="T50" fmla="*/ 0 w 585"/>
                <a:gd name="T51" fmla="*/ 0 h 563"/>
                <a:gd name="T52" fmla="*/ 0 w 585"/>
                <a:gd name="T53" fmla="*/ 0 h 563"/>
                <a:gd name="T54" fmla="*/ 0 w 585"/>
                <a:gd name="T55" fmla="*/ 0 h 563"/>
                <a:gd name="T56" fmla="*/ 0 w 585"/>
                <a:gd name="T57" fmla="*/ 0 h 563"/>
                <a:gd name="T58" fmla="*/ 0 w 585"/>
                <a:gd name="T59" fmla="*/ 0 h 563"/>
                <a:gd name="T60" fmla="*/ 0 w 585"/>
                <a:gd name="T61" fmla="*/ 0 h 563"/>
                <a:gd name="T62" fmla="*/ 0 w 585"/>
                <a:gd name="T63" fmla="*/ 0 h 563"/>
                <a:gd name="T64" fmla="*/ 0 w 585"/>
                <a:gd name="T65" fmla="*/ 0 h 563"/>
                <a:gd name="T66" fmla="*/ 0 w 585"/>
                <a:gd name="T67" fmla="*/ 0 h 563"/>
                <a:gd name="T68" fmla="*/ 0 w 585"/>
                <a:gd name="T69" fmla="*/ 0 h 563"/>
                <a:gd name="T70" fmla="*/ 0 w 585"/>
                <a:gd name="T71" fmla="*/ 0 h 563"/>
                <a:gd name="T72" fmla="*/ 0 w 585"/>
                <a:gd name="T73" fmla="*/ 0 h 563"/>
                <a:gd name="T74" fmla="*/ 0 w 585"/>
                <a:gd name="T75" fmla="*/ 0 h 563"/>
                <a:gd name="T76" fmla="*/ 0 w 585"/>
                <a:gd name="T77" fmla="*/ 0 h 563"/>
                <a:gd name="T78" fmla="*/ 0 w 585"/>
                <a:gd name="T79" fmla="*/ 0 h 563"/>
                <a:gd name="T80" fmla="*/ 0 w 585"/>
                <a:gd name="T81" fmla="*/ 0 h 563"/>
                <a:gd name="T82" fmla="*/ 0 w 585"/>
                <a:gd name="T83" fmla="*/ 0 h 563"/>
                <a:gd name="T84" fmla="*/ 0 w 585"/>
                <a:gd name="T85" fmla="*/ 0 h 563"/>
                <a:gd name="T86" fmla="*/ 0 w 585"/>
                <a:gd name="T87" fmla="*/ 0 h 5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5"/>
                <a:gd name="T133" fmla="*/ 0 h 563"/>
                <a:gd name="T134" fmla="*/ 585 w 585"/>
                <a:gd name="T135" fmla="*/ 563 h 5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5" h="563">
                  <a:moveTo>
                    <a:pt x="434" y="0"/>
                  </a:moveTo>
                  <a:lnTo>
                    <a:pt x="16" y="44"/>
                  </a:lnTo>
                  <a:lnTo>
                    <a:pt x="9" y="45"/>
                  </a:lnTo>
                  <a:lnTo>
                    <a:pt x="4" y="49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0" y="479"/>
                  </a:lnTo>
                  <a:lnTo>
                    <a:pt x="1" y="486"/>
                  </a:lnTo>
                  <a:lnTo>
                    <a:pt x="4" y="491"/>
                  </a:lnTo>
                  <a:lnTo>
                    <a:pt x="9" y="495"/>
                  </a:lnTo>
                  <a:lnTo>
                    <a:pt x="16" y="497"/>
                  </a:lnTo>
                  <a:lnTo>
                    <a:pt x="433" y="563"/>
                  </a:lnTo>
                  <a:lnTo>
                    <a:pt x="435" y="563"/>
                  </a:lnTo>
                  <a:lnTo>
                    <a:pt x="438" y="563"/>
                  </a:lnTo>
                  <a:lnTo>
                    <a:pt x="439" y="563"/>
                  </a:lnTo>
                  <a:lnTo>
                    <a:pt x="442" y="563"/>
                  </a:lnTo>
                  <a:lnTo>
                    <a:pt x="574" y="519"/>
                  </a:lnTo>
                  <a:lnTo>
                    <a:pt x="579" y="517"/>
                  </a:lnTo>
                  <a:lnTo>
                    <a:pt x="583" y="512"/>
                  </a:lnTo>
                  <a:lnTo>
                    <a:pt x="584" y="506"/>
                  </a:lnTo>
                  <a:lnTo>
                    <a:pt x="585" y="501"/>
                  </a:lnTo>
                  <a:lnTo>
                    <a:pt x="585" y="62"/>
                  </a:lnTo>
                  <a:lnTo>
                    <a:pt x="584" y="57"/>
                  </a:lnTo>
                  <a:lnTo>
                    <a:pt x="583" y="50"/>
                  </a:lnTo>
                  <a:lnTo>
                    <a:pt x="579" y="47"/>
                  </a:lnTo>
                  <a:lnTo>
                    <a:pt x="574" y="44"/>
                  </a:lnTo>
                  <a:lnTo>
                    <a:pt x="442" y="0"/>
                  </a:lnTo>
                  <a:lnTo>
                    <a:pt x="440" y="0"/>
                  </a:lnTo>
                  <a:lnTo>
                    <a:pt x="438" y="0"/>
                  </a:lnTo>
                  <a:lnTo>
                    <a:pt x="436" y="0"/>
                  </a:lnTo>
                  <a:lnTo>
                    <a:pt x="434" y="0"/>
                  </a:lnTo>
                  <a:close/>
                  <a:moveTo>
                    <a:pt x="434" y="36"/>
                  </a:moveTo>
                  <a:lnTo>
                    <a:pt x="440" y="38"/>
                  </a:lnTo>
                  <a:lnTo>
                    <a:pt x="452" y="41"/>
                  </a:lnTo>
                  <a:lnTo>
                    <a:pt x="469" y="48"/>
                  </a:lnTo>
                  <a:lnTo>
                    <a:pt x="487" y="53"/>
                  </a:lnTo>
                  <a:lnTo>
                    <a:pt x="506" y="61"/>
                  </a:lnTo>
                  <a:lnTo>
                    <a:pt x="525" y="66"/>
                  </a:lnTo>
                  <a:lnTo>
                    <a:pt x="540" y="71"/>
                  </a:lnTo>
                  <a:lnTo>
                    <a:pt x="550" y="75"/>
                  </a:lnTo>
                  <a:lnTo>
                    <a:pt x="550" y="146"/>
                  </a:lnTo>
                  <a:lnTo>
                    <a:pt x="550" y="281"/>
                  </a:lnTo>
                  <a:lnTo>
                    <a:pt x="550" y="417"/>
                  </a:lnTo>
                  <a:lnTo>
                    <a:pt x="550" y="488"/>
                  </a:lnTo>
                  <a:lnTo>
                    <a:pt x="540" y="492"/>
                  </a:lnTo>
                  <a:lnTo>
                    <a:pt x="525" y="497"/>
                  </a:lnTo>
                  <a:lnTo>
                    <a:pt x="508" y="504"/>
                  </a:lnTo>
                  <a:lnTo>
                    <a:pt x="488" y="509"/>
                  </a:lnTo>
                  <a:lnTo>
                    <a:pt x="469" y="515"/>
                  </a:lnTo>
                  <a:lnTo>
                    <a:pt x="452" y="521"/>
                  </a:lnTo>
                  <a:lnTo>
                    <a:pt x="440" y="525"/>
                  </a:lnTo>
                  <a:lnTo>
                    <a:pt x="434" y="527"/>
                  </a:lnTo>
                  <a:lnTo>
                    <a:pt x="429" y="526"/>
                  </a:lnTo>
                  <a:lnTo>
                    <a:pt x="416" y="525"/>
                  </a:lnTo>
                  <a:lnTo>
                    <a:pt x="396" y="521"/>
                  </a:lnTo>
                  <a:lnTo>
                    <a:pt x="372" y="517"/>
                  </a:lnTo>
                  <a:lnTo>
                    <a:pt x="343" y="513"/>
                  </a:lnTo>
                  <a:lnTo>
                    <a:pt x="312" y="508"/>
                  </a:lnTo>
                  <a:lnTo>
                    <a:pt x="277" y="503"/>
                  </a:lnTo>
                  <a:lnTo>
                    <a:pt x="242" y="497"/>
                  </a:lnTo>
                  <a:lnTo>
                    <a:pt x="207" y="491"/>
                  </a:lnTo>
                  <a:lnTo>
                    <a:pt x="172" y="486"/>
                  </a:lnTo>
                  <a:lnTo>
                    <a:pt x="139" y="480"/>
                  </a:lnTo>
                  <a:lnTo>
                    <a:pt x="109" y="477"/>
                  </a:lnTo>
                  <a:lnTo>
                    <a:pt x="83" y="471"/>
                  </a:lnTo>
                  <a:lnTo>
                    <a:pt x="61" y="469"/>
                  </a:lnTo>
                  <a:lnTo>
                    <a:pt x="45" y="466"/>
                  </a:lnTo>
                  <a:lnTo>
                    <a:pt x="36" y="465"/>
                  </a:lnTo>
                  <a:lnTo>
                    <a:pt x="36" y="396"/>
                  </a:lnTo>
                  <a:lnTo>
                    <a:pt x="36" y="271"/>
                  </a:lnTo>
                  <a:lnTo>
                    <a:pt x="36" y="146"/>
                  </a:lnTo>
                  <a:lnTo>
                    <a:pt x="36" y="78"/>
                  </a:lnTo>
                  <a:lnTo>
                    <a:pt x="45" y="76"/>
                  </a:lnTo>
                  <a:lnTo>
                    <a:pt x="61" y="75"/>
                  </a:lnTo>
                  <a:lnTo>
                    <a:pt x="83" y="73"/>
                  </a:lnTo>
                  <a:lnTo>
                    <a:pt x="109" y="70"/>
                  </a:lnTo>
                  <a:lnTo>
                    <a:pt x="140" y="67"/>
                  </a:lnTo>
                  <a:lnTo>
                    <a:pt x="172" y="63"/>
                  </a:lnTo>
                  <a:lnTo>
                    <a:pt x="207" y="60"/>
                  </a:lnTo>
                  <a:lnTo>
                    <a:pt x="243" y="56"/>
                  </a:lnTo>
                  <a:lnTo>
                    <a:pt x="278" y="52"/>
                  </a:lnTo>
                  <a:lnTo>
                    <a:pt x="312" y="49"/>
                  </a:lnTo>
                  <a:lnTo>
                    <a:pt x="344" y="45"/>
                  </a:lnTo>
                  <a:lnTo>
                    <a:pt x="373" y="43"/>
                  </a:lnTo>
                  <a:lnTo>
                    <a:pt x="396" y="40"/>
                  </a:lnTo>
                  <a:lnTo>
                    <a:pt x="416" y="38"/>
                  </a:lnTo>
                  <a:lnTo>
                    <a:pt x="429" y="36"/>
                  </a:lnTo>
                  <a:lnTo>
                    <a:pt x="434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Rectangle 516"/>
            <p:cNvSpPr>
              <a:spLocks noChangeArrowheads="1"/>
            </p:cNvSpPr>
            <p:nvPr/>
          </p:nvSpPr>
          <p:spPr bwMode="auto">
            <a:xfrm>
              <a:off x="3178" y="982"/>
              <a:ext cx="6" cy="1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buClr>
                  <a:schemeClr val="tx2"/>
                </a:buClr>
                <a:buFont typeface="Webdings" pitchFamily="18" charset="2"/>
                <a:buNone/>
              </a:pPr>
              <a:endParaRPr lang="zh-CN" altLang="zh-CN" b="0">
                <a:ea typeface="宋体" pitchFamily="2" charset="-122"/>
              </a:endParaRPr>
            </a:p>
          </p:txBody>
        </p:sp>
        <p:sp>
          <p:nvSpPr>
            <p:cNvPr id="296" name="Freeform 517"/>
            <p:cNvSpPr>
              <a:spLocks/>
            </p:cNvSpPr>
            <p:nvPr/>
          </p:nvSpPr>
          <p:spPr bwMode="auto">
            <a:xfrm>
              <a:off x="3056" y="1005"/>
              <a:ext cx="103" cy="129"/>
            </a:xfrm>
            <a:custGeom>
              <a:avLst/>
              <a:gdLst>
                <a:gd name="T0" fmla="*/ 0 w 308"/>
                <a:gd name="T1" fmla="*/ 0 h 388"/>
                <a:gd name="T2" fmla="*/ 0 w 308"/>
                <a:gd name="T3" fmla="*/ 0 h 388"/>
                <a:gd name="T4" fmla="*/ 0 w 308"/>
                <a:gd name="T5" fmla="*/ 0 h 388"/>
                <a:gd name="T6" fmla="*/ 0 w 308"/>
                <a:gd name="T7" fmla="*/ 0 h 388"/>
                <a:gd name="T8" fmla="*/ 0 w 308"/>
                <a:gd name="T9" fmla="*/ 0 h 388"/>
                <a:gd name="T10" fmla="*/ 0 w 308"/>
                <a:gd name="T11" fmla="*/ 0 h 388"/>
                <a:gd name="T12" fmla="*/ 0 w 308"/>
                <a:gd name="T13" fmla="*/ 0 h 388"/>
                <a:gd name="T14" fmla="*/ 0 w 308"/>
                <a:gd name="T15" fmla="*/ 0 h 388"/>
                <a:gd name="T16" fmla="*/ 0 w 308"/>
                <a:gd name="T17" fmla="*/ 0 h 388"/>
                <a:gd name="T18" fmla="*/ 0 w 308"/>
                <a:gd name="T19" fmla="*/ 0 h 388"/>
                <a:gd name="T20" fmla="*/ 0 w 308"/>
                <a:gd name="T21" fmla="*/ 0 h 388"/>
                <a:gd name="T22" fmla="*/ 0 w 308"/>
                <a:gd name="T23" fmla="*/ 0 h 388"/>
                <a:gd name="T24" fmla="*/ 0 w 308"/>
                <a:gd name="T25" fmla="*/ 0 h 388"/>
                <a:gd name="T26" fmla="*/ 0 w 308"/>
                <a:gd name="T27" fmla="*/ 0 h 388"/>
                <a:gd name="T28" fmla="*/ 0 w 308"/>
                <a:gd name="T29" fmla="*/ 0 h 388"/>
                <a:gd name="T30" fmla="*/ 0 w 308"/>
                <a:gd name="T31" fmla="*/ 0 h 388"/>
                <a:gd name="T32" fmla="*/ 0 w 308"/>
                <a:gd name="T33" fmla="*/ 0 h 388"/>
                <a:gd name="T34" fmla="*/ 0 w 308"/>
                <a:gd name="T35" fmla="*/ 0 h 388"/>
                <a:gd name="T36" fmla="*/ 0 w 308"/>
                <a:gd name="T37" fmla="*/ 0 h 388"/>
                <a:gd name="T38" fmla="*/ 0 w 308"/>
                <a:gd name="T39" fmla="*/ 0 h 388"/>
                <a:gd name="T40" fmla="*/ 0 w 308"/>
                <a:gd name="T41" fmla="*/ 0 h 3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8"/>
                <a:gd name="T64" fmla="*/ 0 h 388"/>
                <a:gd name="T65" fmla="*/ 308 w 308"/>
                <a:gd name="T66" fmla="*/ 388 h 3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8" h="388">
                  <a:moveTo>
                    <a:pt x="308" y="361"/>
                  </a:moveTo>
                  <a:lnTo>
                    <a:pt x="308" y="20"/>
                  </a:lnTo>
                  <a:lnTo>
                    <a:pt x="304" y="8"/>
                  </a:lnTo>
                  <a:lnTo>
                    <a:pt x="297" y="2"/>
                  </a:lnTo>
                  <a:lnTo>
                    <a:pt x="290" y="0"/>
                  </a:lnTo>
                  <a:lnTo>
                    <a:pt x="286" y="0"/>
                  </a:lnTo>
                  <a:lnTo>
                    <a:pt x="10" y="20"/>
                  </a:lnTo>
                  <a:lnTo>
                    <a:pt x="5" y="22"/>
                  </a:lnTo>
                  <a:lnTo>
                    <a:pt x="1" y="28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36"/>
                  </a:lnTo>
                  <a:lnTo>
                    <a:pt x="0" y="339"/>
                  </a:lnTo>
                  <a:lnTo>
                    <a:pt x="1" y="344"/>
                  </a:lnTo>
                  <a:lnTo>
                    <a:pt x="5" y="349"/>
                  </a:lnTo>
                  <a:lnTo>
                    <a:pt x="12" y="353"/>
                  </a:lnTo>
                  <a:lnTo>
                    <a:pt x="281" y="388"/>
                  </a:lnTo>
                  <a:lnTo>
                    <a:pt x="285" y="388"/>
                  </a:lnTo>
                  <a:lnTo>
                    <a:pt x="294" y="384"/>
                  </a:lnTo>
                  <a:lnTo>
                    <a:pt x="303" y="376"/>
                  </a:lnTo>
                  <a:lnTo>
                    <a:pt x="308" y="3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Freeform 518"/>
            <p:cNvSpPr>
              <a:spLocks/>
            </p:cNvSpPr>
            <p:nvPr/>
          </p:nvSpPr>
          <p:spPr bwMode="auto">
            <a:xfrm>
              <a:off x="3066" y="1015"/>
              <a:ext cx="91" cy="117"/>
            </a:xfrm>
            <a:custGeom>
              <a:avLst/>
              <a:gdLst>
                <a:gd name="T0" fmla="*/ 0 w 275"/>
                <a:gd name="T1" fmla="*/ 0 h 351"/>
                <a:gd name="T2" fmla="*/ 0 w 275"/>
                <a:gd name="T3" fmla="*/ 0 h 351"/>
                <a:gd name="T4" fmla="*/ 0 w 275"/>
                <a:gd name="T5" fmla="*/ 0 h 351"/>
                <a:gd name="T6" fmla="*/ 0 w 275"/>
                <a:gd name="T7" fmla="*/ 0 h 351"/>
                <a:gd name="T8" fmla="*/ 0 w 275"/>
                <a:gd name="T9" fmla="*/ 0 h 351"/>
                <a:gd name="T10" fmla="*/ 0 w 275"/>
                <a:gd name="T11" fmla="*/ 0 h 351"/>
                <a:gd name="T12" fmla="*/ 0 w 275"/>
                <a:gd name="T13" fmla="*/ 0 h 351"/>
                <a:gd name="T14" fmla="*/ 0 w 275"/>
                <a:gd name="T15" fmla="*/ 0 h 351"/>
                <a:gd name="T16" fmla="*/ 0 w 275"/>
                <a:gd name="T17" fmla="*/ 0 h 351"/>
                <a:gd name="T18" fmla="*/ 0 w 275"/>
                <a:gd name="T19" fmla="*/ 0 h 351"/>
                <a:gd name="T20" fmla="*/ 0 w 275"/>
                <a:gd name="T21" fmla="*/ 0 h 351"/>
                <a:gd name="T22" fmla="*/ 0 w 275"/>
                <a:gd name="T23" fmla="*/ 0 h 351"/>
                <a:gd name="T24" fmla="*/ 0 w 275"/>
                <a:gd name="T25" fmla="*/ 0 h 351"/>
                <a:gd name="T26" fmla="*/ 0 w 275"/>
                <a:gd name="T27" fmla="*/ 0 h 351"/>
                <a:gd name="T28" fmla="*/ 0 w 275"/>
                <a:gd name="T29" fmla="*/ 0 h 351"/>
                <a:gd name="T30" fmla="*/ 0 w 275"/>
                <a:gd name="T31" fmla="*/ 0 h 351"/>
                <a:gd name="T32" fmla="*/ 0 w 275"/>
                <a:gd name="T33" fmla="*/ 0 h 351"/>
                <a:gd name="T34" fmla="*/ 0 w 275"/>
                <a:gd name="T35" fmla="*/ 0 h 351"/>
                <a:gd name="T36" fmla="*/ 0 w 275"/>
                <a:gd name="T37" fmla="*/ 0 h 351"/>
                <a:gd name="T38" fmla="*/ 0 w 275"/>
                <a:gd name="T39" fmla="*/ 0 h 351"/>
                <a:gd name="T40" fmla="*/ 0 w 275"/>
                <a:gd name="T41" fmla="*/ 0 h 3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51"/>
                <a:gd name="T65" fmla="*/ 275 w 275"/>
                <a:gd name="T66" fmla="*/ 351 h 3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51">
                  <a:moveTo>
                    <a:pt x="275" y="328"/>
                  </a:moveTo>
                  <a:lnTo>
                    <a:pt x="275" y="18"/>
                  </a:lnTo>
                  <a:lnTo>
                    <a:pt x="272" y="7"/>
                  </a:lnTo>
                  <a:lnTo>
                    <a:pt x="265" y="2"/>
                  </a:lnTo>
                  <a:lnTo>
                    <a:pt x="259" y="0"/>
                  </a:lnTo>
                  <a:lnTo>
                    <a:pt x="256" y="0"/>
                  </a:lnTo>
                  <a:lnTo>
                    <a:pt x="9" y="18"/>
                  </a:lnTo>
                  <a:lnTo>
                    <a:pt x="4" y="21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5"/>
                  </a:lnTo>
                  <a:lnTo>
                    <a:pt x="0" y="306"/>
                  </a:lnTo>
                  <a:lnTo>
                    <a:pt x="1" y="311"/>
                  </a:lnTo>
                  <a:lnTo>
                    <a:pt x="4" y="315"/>
                  </a:lnTo>
                  <a:lnTo>
                    <a:pt x="10" y="319"/>
                  </a:lnTo>
                  <a:lnTo>
                    <a:pt x="251" y="351"/>
                  </a:lnTo>
                  <a:lnTo>
                    <a:pt x="255" y="351"/>
                  </a:lnTo>
                  <a:lnTo>
                    <a:pt x="263" y="349"/>
                  </a:lnTo>
                  <a:lnTo>
                    <a:pt x="272" y="341"/>
                  </a:lnTo>
                  <a:lnTo>
                    <a:pt x="275" y="328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Freeform 519"/>
            <p:cNvSpPr>
              <a:spLocks noEditPoints="1"/>
            </p:cNvSpPr>
            <p:nvPr/>
          </p:nvSpPr>
          <p:spPr bwMode="auto">
            <a:xfrm>
              <a:off x="3053" y="1002"/>
              <a:ext cx="109" cy="135"/>
            </a:xfrm>
            <a:custGeom>
              <a:avLst/>
              <a:gdLst>
                <a:gd name="T0" fmla="*/ 0 w 326"/>
                <a:gd name="T1" fmla="*/ 0 h 406"/>
                <a:gd name="T2" fmla="*/ 0 w 326"/>
                <a:gd name="T3" fmla="*/ 0 h 406"/>
                <a:gd name="T4" fmla="*/ 0 w 326"/>
                <a:gd name="T5" fmla="*/ 0 h 406"/>
                <a:gd name="T6" fmla="*/ 0 w 326"/>
                <a:gd name="T7" fmla="*/ 0 h 406"/>
                <a:gd name="T8" fmla="*/ 0 w 326"/>
                <a:gd name="T9" fmla="*/ 0 h 406"/>
                <a:gd name="T10" fmla="*/ 0 w 326"/>
                <a:gd name="T11" fmla="*/ 0 h 406"/>
                <a:gd name="T12" fmla="*/ 0 w 326"/>
                <a:gd name="T13" fmla="*/ 0 h 406"/>
                <a:gd name="T14" fmla="*/ 0 w 326"/>
                <a:gd name="T15" fmla="*/ 0 h 406"/>
                <a:gd name="T16" fmla="*/ 0 w 326"/>
                <a:gd name="T17" fmla="*/ 0 h 406"/>
                <a:gd name="T18" fmla="*/ 0 w 326"/>
                <a:gd name="T19" fmla="*/ 0 h 406"/>
                <a:gd name="T20" fmla="*/ 0 w 326"/>
                <a:gd name="T21" fmla="*/ 0 h 406"/>
                <a:gd name="T22" fmla="*/ 0 w 326"/>
                <a:gd name="T23" fmla="*/ 0 h 406"/>
                <a:gd name="T24" fmla="*/ 0 w 326"/>
                <a:gd name="T25" fmla="*/ 0 h 406"/>
                <a:gd name="T26" fmla="*/ 0 w 326"/>
                <a:gd name="T27" fmla="*/ 0 h 406"/>
                <a:gd name="T28" fmla="*/ 0 w 326"/>
                <a:gd name="T29" fmla="*/ 0 h 406"/>
                <a:gd name="T30" fmla="*/ 0 w 326"/>
                <a:gd name="T31" fmla="*/ 0 h 406"/>
                <a:gd name="T32" fmla="*/ 0 w 326"/>
                <a:gd name="T33" fmla="*/ 0 h 406"/>
                <a:gd name="T34" fmla="*/ 0 w 326"/>
                <a:gd name="T35" fmla="*/ 0 h 406"/>
                <a:gd name="T36" fmla="*/ 0 w 326"/>
                <a:gd name="T37" fmla="*/ 0 h 406"/>
                <a:gd name="T38" fmla="*/ 0 w 326"/>
                <a:gd name="T39" fmla="*/ 0 h 406"/>
                <a:gd name="T40" fmla="*/ 0 w 326"/>
                <a:gd name="T41" fmla="*/ 0 h 406"/>
                <a:gd name="T42" fmla="*/ 0 w 326"/>
                <a:gd name="T43" fmla="*/ 0 h 406"/>
                <a:gd name="T44" fmla="*/ 0 w 326"/>
                <a:gd name="T45" fmla="*/ 0 h 406"/>
                <a:gd name="T46" fmla="*/ 0 w 326"/>
                <a:gd name="T47" fmla="*/ 0 h 406"/>
                <a:gd name="T48" fmla="*/ 0 w 326"/>
                <a:gd name="T49" fmla="*/ 0 h 406"/>
                <a:gd name="T50" fmla="*/ 0 w 326"/>
                <a:gd name="T51" fmla="*/ 0 h 406"/>
                <a:gd name="T52" fmla="*/ 0 w 326"/>
                <a:gd name="T53" fmla="*/ 0 h 406"/>
                <a:gd name="T54" fmla="*/ 0 w 326"/>
                <a:gd name="T55" fmla="*/ 0 h 406"/>
                <a:gd name="T56" fmla="*/ 0 w 326"/>
                <a:gd name="T57" fmla="*/ 0 h 406"/>
                <a:gd name="T58" fmla="*/ 0 w 326"/>
                <a:gd name="T59" fmla="*/ 0 h 406"/>
                <a:gd name="T60" fmla="*/ 0 w 326"/>
                <a:gd name="T61" fmla="*/ 0 h 406"/>
                <a:gd name="T62" fmla="*/ 0 w 326"/>
                <a:gd name="T63" fmla="*/ 0 h 406"/>
                <a:gd name="T64" fmla="*/ 0 w 326"/>
                <a:gd name="T65" fmla="*/ 0 h 406"/>
                <a:gd name="T66" fmla="*/ 0 w 326"/>
                <a:gd name="T67" fmla="*/ 0 h 406"/>
                <a:gd name="T68" fmla="*/ 0 w 326"/>
                <a:gd name="T69" fmla="*/ 0 h 406"/>
                <a:gd name="T70" fmla="*/ 0 w 326"/>
                <a:gd name="T71" fmla="*/ 0 h 406"/>
                <a:gd name="T72" fmla="*/ 0 w 326"/>
                <a:gd name="T73" fmla="*/ 0 h 406"/>
                <a:gd name="T74" fmla="*/ 0 w 326"/>
                <a:gd name="T75" fmla="*/ 0 h 406"/>
                <a:gd name="T76" fmla="*/ 0 w 326"/>
                <a:gd name="T77" fmla="*/ 0 h 406"/>
                <a:gd name="T78" fmla="*/ 0 w 326"/>
                <a:gd name="T79" fmla="*/ 0 h 406"/>
                <a:gd name="T80" fmla="*/ 0 w 326"/>
                <a:gd name="T81" fmla="*/ 0 h 406"/>
                <a:gd name="T82" fmla="*/ 0 w 326"/>
                <a:gd name="T83" fmla="*/ 0 h 406"/>
                <a:gd name="T84" fmla="*/ 0 w 326"/>
                <a:gd name="T85" fmla="*/ 0 h 406"/>
                <a:gd name="T86" fmla="*/ 0 w 326"/>
                <a:gd name="T87" fmla="*/ 0 h 406"/>
                <a:gd name="T88" fmla="*/ 0 w 326"/>
                <a:gd name="T89" fmla="*/ 0 h 406"/>
                <a:gd name="T90" fmla="*/ 0 w 326"/>
                <a:gd name="T91" fmla="*/ 0 h 406"/>
                <a:gd name="T92" fmla="*/ 0 w 326"/>
                <a:gd name="T93" fmla="*/ 0 h 406"/>
                <a:gd name="T94" fmla="*/ 0 w 326"/>
                <a:gd name="T95" fmla="*/ 0 h 406"/>
                <a:gd name="T96" fmla="*/ 0 w 326"/>
                <a:gd name="T97" fmla="*/ 0 h 406"/>
                <a:gd name="T98" fmla="*/ 0 w 326"/>
                <a:gd name="T99" fmla="*/ 0 h 406"/>
                <a:gd name="T100" fmla="*/ 0 w 326"/>
                <a:gd name="T101" fmla="*/ 0 h 406"/>
                <a:gd name="T102" fmla="*/ 0 w 326"/>
                <a:gd name="T103" fmla="*/ 0 h 406"/>
                <a:gd name="T104" fmla="*/ 0 w 326"/>
                <a:gd name="T105" fmla="*/ 0 h 406"/>
                <a:gd name="T106" fmla="*/ 0 w 326"/>
                <a:gd name="T107" fmla="*/ 0 h 406"/>
                <a:gd name="T108" fmla="*/ 0 w 326"/>
                <a:gd name="T109" fmla="*/ 0 h 406"/>
                <a:gd name="T110" fmla="*/ 0 w 326"/>
                <a:gd name="T111" fmla="*/ 0 h 406"/>
                <a:gd name="T112" fmla="*/ 0 w 326"/>
                <a:gd name="T113" fmla="*/ 0 h 406"/>
                <a:gd name="T114" fmla="*/ 0 w 326"/>
                <a:gd name="T115" fmla="*/ 0 h 406"/>
                <a:gd name="T116" fmla="*/ 0 w 326"/>
                <a:gd name="T117" fmla="*/ 0 h 406"/>
                <a:gd name="T118" fmla="*/ 0 w 326"/>
                <a:gd name="T119" fmla="*/ 0 h 406"/>
                <a:gd name="T120" fmla="*/ 0 w 326"/>
                <a:gd name="T121" fmla="*/ 0 h 40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6"/>
                <a:gd name="T184" fmla="*/ 0 h 406"/>
                <a:gd name="T185" fmla="*/ 326 w 326"/>
                <a:gd name="T186" fmla="*/ 406 h 40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6" h="406">
                  <a:moveTo>
                    <a:pt x="294" y="0"/>
                  </a:moveTo>
                  <a:lnTo>
                    <a:pt x="291" y="0"/>
                  </a:lnTo>
                  <a:lnTo>
                    <a:pt x="282" y="2"/>
                  </a:lnTo>
                  <a:lnTo>
                    <a:pt x="268" y="2"/>
                  </a:lnTo>
                  <a:lnTo>
                    <a:pt x="251" y="3"/>
                  </a:lnTo>
                  <a:lnTo>
                    <a:pt x="231" y="4"/>
                  </a:lnTo>
                  <a:lnTo>
                    <a:pt x="207" y="7"/>
                  </a:lnTo>
                  <a:lnTo>
                    <a:pt x="181" y="8"/>
                  </a:lnTo>
                  <a:lnTo>
                    <a:pt x="157" y="9"/>
                  </a:lnTo>
                  <a:lnTo>
                    <a:pt x="131" y="12"/>
                  </a:lnTo>
                  <a:lnTo>
                    <a:pt x="105" y="13"/>
                  </a:lnTo>
                  <a:lnTo>
                    <a:pt x="82" y="16"/>
                  </a:lnTo>
                  <a:lnTo>
                    <a:pt x="61" y="17"/>
                  </a:lnTo>
                  <a:lnTo>
                    <a:pt x="44" y="19"/>
                  </a:lnTo>
                  <a:lnTo>
                    <a:pt x="30" y="19"/>
                  </a:lnTo>
                  <a:lnTo>
                    <a:pt x="21" y="20"/>
                  </a:lnTo>
                  <a:lnTo>
                    <a:pt x="18" y="20"/>
                  </a:lnTo>
                  <a:lnTo>
                    <a:pt x="17" y="20"/>
                  </a:lnTo>
                  <a:lnTo>
                    <a:pt x="9" y="24"/>
                  </a:lnTo>
                  <a:lnTo>
                    <a:pt x="4" y="29"/>
                  </a:lnTo>
                  <a:lnTo>
                    <a:pt x="1" y="35"/>
                  </a:lnTo>
                  <a:lnTo>
                    <a:pt x="0" y="41"/>
                  </a:lnTo>
                  <a:lnTo>
                    <a:pt x="0" y="345"/>
                  </a:lnTo>
                  <a:lnTo>
                    <a:pt x="1" y="351"/>
                  </a:lnTo>
                  <a:lnTo>
                    <a:pt x="4" y="359"/>
                  </a:lnTo>
                  <a:lnTo>
                    <a:pt x="9" y="366"/>
                  </a:lnTo>
                  <a:lnTo>
                    <a:pt x="18" y="371"/>
                  </a:lnTo>
                  <a:lnTo>
                    <a:pt x="22" y="371"/>
                  </a:lnTo>
                  <a:lnTo>
                    <a:pt x="30" y="372"/>
                  </a:lnTo>
                  <a:lnTo>
                    <a:pt x="44" y="373"/>
                  </a:lnTo>
                  <a:lnTo>
                    <a:pt x="61" y="376"/>
                  </a:lnTo>
                  <a:lnTo>
                    <a:pt x="82" y="379"/>
                  </a:lnTo>
                  <a:lnTo>
                    <a:pt x="105" y="382"/>
                  </a:lnTo>
                  <a:lnTo>
                    <a:pt x="128" y="385"/>
                  </a:lnTo>
                  <a:lnTo>
                    <a:pt x="154" y="388"/>
                  </a:lnTo>
                  <a:lnTo>
                    <a:pt x="179" y="392"/>
                  </a:lnTo>
                  <a:lnTo>
                    <a:pt x="203" y="394"/>
                  </a:lnTo>
                  <a:lnTo>
                    <a:pt x="227" y="398"/>
                  </a:lnTo>
                  <a:lnTo>
                    <a:pt x="246" y="401"/>
                  </a:lnTo>
                  <a:lnTo>
                    <a:pt x="264" y="403"/>
                  </a:lnTo>
                  <a:lnTo>
                    <a:pt x="277" y="404"/>
                  </a:lnTo>
                  <a:lnTo>
                    <a:pt x="286" y="406"/>
                  </a:lnTo>
                  <a:lnTo>
                    <a:pt x="289" y="406"/>
                  </a:lnTo>
                  <a:lnTo>
                    <a:pt x="290" y="406"/>
                  </a:lnTo>
                  <a:lnTo>
                    <a:pt x="302" y="404"/>
                  </a:lnTo>
                  <a:lnTo>
                    <a:pt x="313" y="398"/>
                  </a:lnTo>
                  <a:lnTo>
                    <a:pt x="323" y="388"/>
                  </a:lnTo>
                  <a:lnTo>
                    <a:pt x="326" y="371"/>
                  </a:lnTo>
                  <a:lnTo>
                    <a:pt x="326" y="318"/>
                  </a:lnTo>
                  <a:lnTo>
                    <a:pt x="326" y="200"/>
                  </a:lnTo>
                  <a:lnTo>
                    <a:pt x="326" y="82"/>
                  </a:lnTo>
                  <a:lnTo>
                    <a:pt x="326" y="29"/>
                  </a:lnTo>
                  <a:lnTo>
                    <a:pt x="325" y="21"/>
                  </a:lnTo>
                  <a:lnTo>
                    <a:pt x="323" y="15"/>
                  </a:lnTo>
                  <a:lnTo>
                    <a:pt x="319" y="11"/>
                  </a:lnTo>
                  <a:lnTo>
                    <a:pt x="316" y="8"/>
                  </a:lnTo>
                  <a:lnTo>
                    <a:pt x="310" y="3"/>
                  </a:lnTo>
                  <a:lnTo>
                    <a:pt x="302" y="0"/>
                  </a:lnTo>
                  <a:lnTo>
                    <a:pt x="297" y="0"/>
                  </a:lnTo>
                  <a:lnTo>
                    <a:pt x="294" y="0"/>
                  </a:lnTo>
                  <a:close/>
                  <a:moveTo>
                    <a:pt x="295" y="19"/>
                  </a:moveTo>
                  <a:lnTo>
                    <a:pt x="299" y="19"/>
                  </a:lnTo>
                  <a:lnTo>
                    <a:pt x="303" y="20"/>
                  </a:lnTo>
                  <a:lnTo>
                    <a:pt x="307" y="24"/>
                  </a:lnTo>
                  <a:lnTo>
                    <a:pt x="308" y="29"/>
                  </a:lnTo>
                  <a:lnTo>
                    <a:pt x="308" y="82"/>
                  </a:lnTo>
                  <a:lnTo>
                    <a:pt x="308" y="199"/>
                  </a:lnTo>
                  <a:lnTo>
                    <a:pt x="308" y="316"/>
                  </a:lnTo>
                  <a:lnTo>
                    <a:pt x="308" y="370"/>
                  </a:lnTo>
                  <a:lnTo>
                    <a:pt x="306" y="380"/>
                  </a:lnTo>
                  <a:lnTo>
                    <a:pt x="301" y="385"/>
                  </a:lnTo>
                  <a:lnTo>
                    <a:pt x="295" y="388"/>
                  </a:lnTo>
                  <a:lnTo>
                    <a:pt x="290" y="388"/>
                  </a:lnTo>
                  <a:lnTo>
                    <a:pt x="286" y="388"/>
                  </a:lnTo>
                  <a:lnTo>
                    <a:pt x="279" y="386"/>
                  </a:lnTo>
                  <a:lnTo>
                    <a:pt x="264" y="385"/>
                  </a:lnTo>
                  <a:lnTo>
                    <a:pt x="247" y="382"/>
                  </a:lnTo>
                  <a:lnTo>
                    <a:pt x="227" y="380"/>
                  </a:lnTo>
                  <a:lnTo>
                    <a:pt x="205" y="376"/>
                  </a:lnTo>
                  <a:lnTo>
                    <a:pt x="180" y="373"/>
                  </a:lnTo>
                  <a:lnTo>
                    <a:pt x="155" y="370"/>
                  </a:lnTo>
                  <a:lnTo>
                    <a:pt x="130" y="367"/>
                  </a:lnTo>
                  <a:lnTo>
                    <a:pt x="106" y="364"/>
                  </a:lnTo>
                  <a:lnTo>
                    <a:pt x="83" y="360"/>
                  </a:lnTo>
                  <a:lnTo>
                    <a:pt x="62" y="358"/>
                  </a:lnTo>
                  <a:lnTo>
                    <a:pt x="45" y="355"/>
                  </a:lnTo>
                  <a:lnTo>
                    <a:pt x="32" y="354"/>
                  </a:lnTo>
                  <a:lnTo>
                    <a:pt x="23" y="353"/>
                  </a:lnTo>
                  <a:lnTo>
                    <a:pt x="21" y="353"/>
                  </a:lnTo>
                  <a:lnTo>
                    <a:pt x="19" y="351"/>
                  </a:lnTo>
                  <a:lnTo>
                    <a:pt x="18" y="349"/>
                  </a:lnTo>
                  <a:lnTo>
                    <a:pt x="18" y="346"/>
                  </a:lnTo>
                  <a:lnTo>
                    <a:pt x="18" y="345"/>
                  </a:lnTo>
                  <a:lnTo>
                    <a:pt x="18" y="298"/>
                  </a:lnTo>
                  <a:lnTo>
                    <a:pt x="18" y="195"/>
                  </a:lnTo>
                  <a:lnTo>
                    <a:pt x="18" y="90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9" y="39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35" y="37"/>
                  </a:lnTo>
                  <a:lnTo>
                    <a:pt x="48" y="37"/>
                  </a:lnTo>
                  <a:lnTo>
                    <a:pt x="66" y="35"/>
                  </a:lnTo>
                  <a:lnTo>
                    <a:pt x="87" y="34"/>
                  </a:lnTo>
                  <a:lnTo>
                    <a:pt x="110" y="31"/>
                  </a:lnTo>
                  <a:lnTo>
                    <a:pt x="135" y="30"/>
                  </a:lnTo>
                  <a:lnTo>
                    <a:pt x="159" y="28"/>
                  </a:lnTo>
                  <a:lnTo>
                    <a:pt x="185" y="26"/>
                  </a:lnTo>
                  <a:lnTo>
                    <a:pt x="210" y="25"/>
                  </a:lnTo>
                  <a:lnTo>
                    <a:pt x="232" y="22"/>
                  </a:lnTo>
                  <a:lnTo>
                    <a:pt x="253" y="21"/>
                  </a:lnTo>
                  <a:lnTo>
                    <a:pt x="271" y="20"/>
                  </a:lnTo>
                  <a:lnTo>
                    <a:pt x="284" y="20"/>
                  </a:lnTo>
                  <a:lnTo>
                    <a:pt x="293" y="19"/>
                  </a:lnTo>
                  <a:lnTo>
                    <a:pt x="29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Freeform 520"/>
            <p:cNvSpPr>
              <a:spLocks noEditPoints="1"/>
            </p:cNvSpPr>
            <p:nvPr/>
          </p:nvSpPr>
          <p:spPr bwMode="auto">
            <a:xfrm>
              <a:off x="2991" y="1182"/>
              <a:ext cx="173" cy="114"/>
            </a:xfrm>
            <a:custGeom>
              <a:avLst/>
              <a:gdLst>
                <a:gd name="T0" fmla="*/ 0 w 519"/>
                <a:gd name="T1" fmla="*/ 0 h 344"/>
                <a:gd name="T2" fmla="*/ 0 w 519"/>
                <a:gd name="T3" fmla="*/ 0 h 344"/>
                <a:gd name="T4" fmla="*/ 0 w 519"/>
                <a:gd name="T5" fmla="*/ 0 h 344"/>
                <a:gd name="T6" fmla="*/ 0 w 519"/>
                <a:gd name="T7" fmla="*/ 0 h 344"/>
                <a:gd name="T8" fmla="*/ 0 w 519"/>
                <a:gd name="T9" fmla="*/ 0 h 344"/>
                <a:gd name="T10" fmla="*/ 0 w 519"/>
                <a:gd name="T11" fmla="*/ 0 h 344"/>
                <a:gd name="T12" fmla="*/ 0 w 519"/>
                <a:gd name="T13" fmla="*/ 0 h 344"/>
                <a:gd name="T14" fmla="*/ 0 w 519"/>
                <a:gd name="T15" fmla="*/ 0 h 344"/>
                <a:gd name="T16" fmla="*/ 0 w 519"/>
                <a:gd name="T17" fmla="*/ 0 h 344"/>
                <a:gd name="T18" fmla="*/ 0 w 519"/>
                <a:gd name="T19" fmla="*/ 0 h 344"/>
                <a:gd name="T20" fmla="*/ 0 w 519"/>
                <a:gd name="T21" fmla="*/ 0 h 344"/>
                <a:gd name="T22" fmla="*/ 0 w 519"/>
                <a:gd name="T23" fmla="*/ 0 h 344"/>
                <a:gd name="T24" fmla="*/ 0 w 519"/>
                <a:gd name="T25" fmla="*/ 0 h 344"/>
                <a:gd name="T26" fmla="*/ 0 w 519"/>
                <a:gd name="T27" fmla="*/ 0 h 344"/>
                <a:gd name="T28" fmla="*/ 0 w 519"/>
                <a:gd name="T29" fmla="*/ 0 h 344"/>
                <a:gd name="T30" fmla="*/ 0 w 519"/>
                <a:gd name="T31" fmla="*/ 0 h 344"/>
                <a:gd name="T32" fmla="*/ 0 w 519"/>
                <a:gd name="T33" fmla="*/ 0 h 344"/>
                <a:gd name="T34" fmla="*/ 0 w 519"/>
                <a:gd name="T35" fmla="*/ 0 h 344"/>
                <a:gd name="T36" fmla="*/ 0 w 519"/>
                <a:gd name="T37" fmla="*/ 0 h 344"/>
                <a:gd name="T38" fmla="*/ 0 w 519"/>
                <a:gd name="T39" fmla="*/ 0 h 344"/>
                <a:gd name="T40" fmla="*/ 0 w 519"/>
                <a:gd name="T41" fmla="*/ 0 h 344"/>
                <a:gd name="T42" fmla="*/ 0 w 519"/>
                <a:gd name="T43" fmla="*/ 0 h 344"/>
                <a:gd name="T44" fmla="*/ 0 w 519"/>
                <a:gd name="T45" fmla="*/ 0 h 344"/>
                <a:gd name="T46" fmla="*/ 0 w 519"/>
                <a:gd name="T47" fmla="*/ 0 h 344"/>
                <a:gd name="T48" fmla="*/ 0 w 519"/>
                <a:gd name="T49" fmla="*/ 0 h 344"/>
                <a:gd name="T50" fmla="*/ 0 w 519"/>
                <a:gd name="T51" fmla="*/ 0 h 344"/>
                <a:gd name="T52" fmla="*/ 0 w 519"/>
                <a:gd name="T53" fmla="*/ 0 h 344"/>
                <a:gd name="T54" fmla="*/ 0 w 519"/>
                <a:gd name="T55" fmla="*/ 0 h 344"/>
                <a:gd name="T56" fmla="*/ 0 w 519"/>
                <a:gd name="T57" fmla="*/ 0 h 344"/>
                <a:gd name="T58" fmla="*/ 0 w 519"/>
                <a:gd name="T59" fmla="*/ 0 h 344"/>
                <a:gd name="T60" fmla="*/ 0 w 519"/>
                <a:gd name="T61" fmla="*/ 0 h 344"/>
                <a:gd name="T62" fmla="*/ 0 w 519"/>
                <a:gd name="T63" fmla="*/ 0 h 344"/>
                <a:gd name="T64" fmla="*/ 0 w 519"/>
                <a:gd name="T65" fmla="*/ 0 h 344"/>
                <a:gd name="T66" fmla="*/ 0 w 519"/>
                <a:gd name="T67" fmla="*/ 0 h 344"/>
                <a:gd name="T68" fmla="*/ 0 w 519"/>
                <a:gd name="T69" fmla="*/ 0 h 344"/>
                <a:gd name="T70" fmla="*/ 0 w 519"/>
                <a:gd name="T71" fmla="*/ 0 h 344"/>
                <a:gd name="T72" fmla="*/ 0 w 519"/>
                <a:gd name="T73" fmla="*/ 0 h 344"/>
                <a:gd name="T74" fmla="*/ 0 w 519"/>
                <a:gd name="T75" fmla="*/ 0 h 344"/>
                <a:gd name="T76" fmla="*/ 0 w 519"/>
                <a:gd name="T77" fmla="*/ 0 h 344"/>
                <a:gd name="T78" fmla="*/ 0 w 519"/>
                <a:gd name="T79" fmla="*/ 0 h 344"/>
                <a:gd name="T80" fmla="*/ 0 w 519"/>
                <a:gd name="T81" fmla="*/ 0 h 344"/>
                <a:gd name="T82" fmla="*/ 0 w 519"/>
                <a:gd name="T83" fmla="*/ 0 h 344"/>
                <a:gd name="T84" fmla="*/ 0 w 519"/>
                <a:gd name="T85" fmla="*/ 0 h 344"/>
                <a:gd name="T86" fmla="*/ 0 w 519"/>
                <a:gd name="T87" fmla="*/ 0 h 3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19"/>
                <a:gd name="T133" fmla="*/ 0 h 344"/>
                <a:gd name="T134" fmla="*/ 519 w 519"/>
                <a:gd name="T135" fmla="*/ 344 h 3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19" h="344">
                  <a:moveTo>
                    <a:pt x="140" y="3"/>
                  </a:moveTo>
                  <a:lnTo>
                    <a:pt x="8" y="91"/>
                  </a:lnTo>
                  <a:lnTo>
                    <a:pt x="4" y="94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0" y="149"/>
                  </a:lnTo>
                  <a:lnTo>
                    <a:pt x="0" y="155"/>
                  </a:lnTo>
                  <a:lnTo>
                    <a:pt x="2" y="159"/>
                  </a:lnTo>
                  <a:lnTo>
                    <a:pt x="4" y="162"/>
                  </a:lnTo>
                  <a:lnTo>
                    <a:pt x="8" y="165"/>
                  </a:lnTo>
                  <a:lnTo>
                    <a:pt x="294" y="341"/>
                  </a:lnTo>
                  <a:lnTo>
                    <a:pt x="299" y="344"/>
                  </a:lnTo>
                  <a:lnTo>
                    <a:pt x="304" y="344"/>
                  </a:lnTo>
                  <a:lnTo>
                    <a:pt x="309" y="344"/>
                  </a:lnTo>
                  <a:lnTo>
                    <a:pt x="313" y="341"/>
                  </a:lnTo>
                  <a:lnTo>
                    <a:pt x="511" y="209"/>
                  </a:lnTo>
                  <a:lnTo>
                    <a:pt x="515" y="206"/>
                  </a:lnTo>
                  <a:lnTo>
                    <a:pt x="518" y="203"/>
                  </a:lnTo>
                  <a:lnTo>
                    <a:pt x="519" y="199"/>
                  </a:lnTo>
                  <a:lnTo>
                    <a:pt x="519" y="193"/>
                  </a:lnTo>
                  <a:lnTo>
                    <a:pt x="519" y="127"/>
                  </a:lnTo>
                  <a:lnTo>
                    <a:pt x="518" y="122"/>
                  </a:lnTo>
                  <a:lnTo>
                    <a:pt x="517" y="117"/>
                  </a:lnTo>
                  <a:lnTo>
                    <a:pt x="513" y="113"/>
                  </a:lnTo>
                  <a:lnTo>
                    <a:pt x="508" y="111"/>
                  </a:lnTo>
                  <a:lnTo>
                    <a:pt x="155" y="0"/>
                  </a:lnTo>
                  <a:lnTo>
                    <a:pt x="151" y="0"/>
                  </a:lnTo>
                  <a:lnTo>
                    <a:pt x="148" y="0"/>
                  </a:lnTo>
                  <a:lnTo>
                    <a:pt x="144" y="2"/>
                  </a:lnTo>
                  <a:lnTo>
                    <a:pt x="140" y="3"/>
                  </a:lnTo>
                  <a:close/>
                  <a:moveTo>
                    <a:pt x="153" y="38"/>
                  </a:moveTo>
                  <a:lnTo>
                    <a:pt x="158" y="39"/>
                  </a:lnTo>
                  <a:lnTo>
                    <a:pt x="170" y="43"/>
                  </a:lnTo>
                  <a:lnTo>
                    <a:pt x="186" y="48"/>
                  </a:lnTo>
                  <a:lnTo>
                    <a:pt x="207" y="55"/>
                  </a:lnTo>
                  <a:lnTo>
                    <a:pt x="232" y="63"/>
                  </a:lnTo>
                  <a:lnTo>
                    <a:pt x="258" y="70"/>
                  </a:lnTo>
                  <a:lnTo>
                    <a:pt x="286" y="79"/>
                  </a:lnTo>
                  <a:lnTo>
                    <a:pt x="315" y="89"/>
                  </a:lnTo>
                  <a:lnTo>
                    <a:pt x="344" y="98"/>
                  </a:lnTo>
                  <a:lnTo>
                    <a:pt x="373" y="107"/>
                  </a:lnTo>
                  <a:lnTo>
                    <a:pt x="400" y="114"/>
                  </a:lnTo>
                  <a:lnTo>
                    <a:pt x="425" y="122"/>
                  </a:lnTo>
                  <a:lnTo>
                    <a:pt x="447" y="130"/>
                  </a:lnTo>
                  <a:lnTo>
                    <a:pt x="464" y="135"/>
                  </a:lnTo>
                  <a:lnTo>
                    <a:pt x="476" y="139"/>
                  </a:lnTo>
                  <a:lnTo>
                    <a:pt x="484" y="142"/>
                  </a:lnTo>
                  <a:lnTo>
                    <a:pt x="484" y="152"/>
                  </a:lnTo>
                  <a:lnTo>
                    <a:pt x="484" y="164"/>
                  </a:lnTo>
                  <a:lnTo>
                    <a:pt x="484" y="175"/>
                  </a:lnTo>
                  <a:lnTo>
                    <a:pt x="484" y="184"/>
                  </a:lnTo>
                  <a:lnTo>
                    <a:pt x="473" y="192"/>
                  </a:lnTo>
                  <a:lnTo>
                    <a:pt x="452" y="205"/>
                  </a:lnTo>
                  <a:lnTo>
                    <a:pt x="425" y="223"/>
                  </a:lnTo>
                  <a:lnTo>
                    <a:pt x="395" y="244"/>
                  </a:lnTo>
                  <a:lnTo>
                    <a:pt x="364" y="263"/>
                  </a:lnTo>
                  <a:lnTo>
                    <a:pt x="337" y="283"/>
                  </a:lnTo>
                  <a:lnTo>
                    <a:pt x="315" y="297"/>
                  </a:lnTo>
                  <a:lnTo>
                    <a:pt x="303" y="305"/>
                  </a:lnTo>
                  <a:lnTo>
                    <a:pt x="298" y="301"/>
                  </a:lnTo>
                  <a:lnTo>
                    <a:pt x="287" y="294"/>
                  </a:lnTo>
                  <a:lnTo>
                    <a:pt x="273" y="287"/>
                  </a:lnTo>
                  <a:lnTo>
                    <a:pt x="256" y="275"/>
                  </a:lnTo>
                  <a:lnTo>
                    <a:pt x="237" y="263"/>
                  </a:lnTo>
                  <a:lnTo>
                    <a:pt x="215" y="250"/>
                  </a:lnTo>
                  <a:lnTo>
                    <a:pt x="193" y="236"/>
                  </a:lnTo>
                  <a:lnTo>
                    <a:pt x="170" y="222"/>
                  </a:lnTo>
                  <a:lnTo>
                    <a:pt x="146" y="208"/>
                  </a:lnTo>
                  <a:lnTo>
                    <a:pt x="123" y="193"/>
                  </a:lnTo>
                  <a:lnTo>
                    <a:pt x="101" y="181"/>
                  </a:lnTo>
                  <a:lnTo>
                    <a:pt x="81" y="169"/>
                  </a:lnTo>
                  <a:lnTo>
                    <a:pt x="65" y="159"/>
                  </a:lnTo>
                  <a:lnTo>
                    <a:pt x="52" y="149"/>
                  </a:lnTo>
                  <a:lnTo>
                    <a:pt x="41" y="143"/>
                  </a:lnTo>
                  <a:lnTo>
                    <a:pt x="36" y="140"/>
                  </a:lnTo>
                  <a:lnTo>
                    <a:pt x="36" y="134"/>
                  </a:lnTo>
                  <a:lnTo>
                    <a:pt x="36" y="127"/>
                  </a:lnTo>
                  <a:lnTo>
                    <a:pt x="36" y="122"/>
                  </a:lnTo>
                  <a:lnTo>
                    <a:pt x="36" y="116"/>
                  </a:lnTo>
                  <a:lnTo>
                    <a:pt x="44" y="111"/>
                  </a:lnTo>
                  <a:lnTo>
                    <a:pt x="58" y="102"/>
                  </a:lnTo>
                  <a:lnTo>
                    <a:pt x="75" y="90"/>
                  </a:lnTo>
                  <a:lnTo>
                    <a:pt x="94" y="77"/>
                  </a:lnTo>
                  <a:lnTo>
                    <a:pt x="114" y="64"/>
                  </a:lnTo>
                  <a:lnTo>
                    <a:pt x="132" y="52"/>
                  </a:lnTo>
                  <a:lnTo>
                    <a:pt x="145" y="43"/>
                  </a:lnTo>
                  <a:lnTo>
                    <a:pt x="15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Freeform 521"/>
            <p:cNvSpPr>
              <a:spLocks/>
            </p:cNvSpPr>
            <p:nvPr/>
          </p:nvSpPr>
          <p:spPr bwMode="auto">
            <a:xfrm>
              <a:off x="2996" y="1214"/>
              <a:ext cx="164" cy="58"/>
            </a:xfrm>
            <a:custGeom>
              <a:avLst/>
              <a:gdLst>
                <a:gd name="T0" fmla="*/ 0 w 493"/>
                <a:gd name="T1" fmla="*/ 0 h 172"/>
                <a:gd name="T2" fmla="*/ 0 w 493"/>
                <a:gd name="T3" fmla="*/ 0 h 172"/>
                <a:gd name="T4" fmla="*/ 0 w 493"/>
                <a:gd name="T5" fmla="*/ 0 h 172"/>
                <a:gd name="T6" fmla="*/ 0 w 493"/>
                <a:gd name="T7" fmla="*/ 0 h 172"/>
                <a:gd name="T8" fmla="*/ 0 w 493"/>
                <a:gd name="T9" fmla="*/ 0 h 172"/>
                <a:gd name="T10" fmla="*/ 0 w 493"/>
                <a:gd name="T11" fmla="*/ 0 h 172"/>
                <a:gd name="T12" fmla="*/ 0 w 493"/>
                <a:gd name="T13" fmla="*/ 0 h 172"/>
                <a:gd name="T14" fmla="*/ 0 w 493"/>
                <a:gd name="T15" fmla="*/ 0 h 172"/>
                <a:gd name="T16" fmla="*/ 0 w 493"/>
                <a:gd name="T17" fmla="*/ 0 h 172"/>
                <a:gd name="T18" fmla="*/ 0 w 493"/>
                <a:gd name="T19" fmla="*/ 0 h 172"/>
                <a:gd name="T20" fmla="*/ 0 w 493"/>
                <a:gd name="T21" fmla="*/ 0 h 172"/>
                <a:gd name="T22" fmla="*/ 0 w 493"/>
                <a:gd name="T23" fmla="*/ 0 h 172"/>
                <a:gd name="T24" fmla="*/ 0 w 493"/>
                <a:gd name="T25" fmla="*/ 0 h 172"/>
                <a:gd name="T26" fmla="*/ 0 w 493"/>
                <a:gd name="T27" fmla="*/ 0 h 172"/>
                <a:gd name="T28" fmla="*/ 0 w 493"/>
                <a:gd name="T29" fmla="*/ 0 h 172"/>
                <a:gd name="T30" fmla="*/ 0 w 493"/>
                <a:gd name="T31" fmla="*/ 0 h 172"/>
                <a:gd name="T32" fmla="*/ 0 w 493"/>
                <a:gd name="T33" fmla="*/ 0 h 172"/>
                <a:gd name="T34" fmla="*/ 0 w 493"/>
                <a:gd name="T35" fmla="*/ 0 h 172"/>
                <a:gd name="T36" fmla="*/ 0 w 493"/>
                <a:gd name="T37" fmla="*/ 0 h 172"/>
                <a:gd name="T38" fmla="*/ 0 w 493"/>
                <a:gd name="T39" fmla="*/ 0 h 172"/>
                <a:gd name="T40" fmla="*/ 0 w 493"/>
                <a:gd name="T41" fmla="*/ 0 h 172"/>
                <a:gd name="T42" fmla="*/ 0 w 493"/>
                <a:gd name="T43" fmla="*/ 0 h 172"/>
                <a:gd name="T44" fmla="*/ 0 w 493"/>
                <a:gd name="T45" fmla="*/ 0 h 172"/>
                <a:gd name="T46" fmla="*/ 0 w 493"/>
                <a:gd name="T47" fmla="*/ 0 h 172"/>
                <a:gd name="T48" fmla="*/ 0 w 493"/>
                <a:gd name="T49" fmla="*/ 0 h 172"/>
                <a:gd name="T50" fmla="*/ 0 w 493"/>
                <a:gd name="T51" fmla="*/ 0 h 172"/>
                <a:gd name="T52" fmla="*/ 0 w 493"/>
                <a:gd name="T53" fmla="*/ 0 h 172"/>
                <a:gd name="T54" fmla="*/ 0 w 493"/>
                <a:gd name="T55" fmla="*/ 0 h 172"/>
                <a:gd name="T56" fmla="*/ 0 w 493"/>
                <a:gd name="T57" fmla="*/ 0 h 172"/>
                <a:gd name="T58" fmla="*/ 0 w 493"/>
                <a:gd name="T59" fmla="*/ 0 h 172"/>
                <a:gd name="T60" fmla="*/ 0 w 493"/>
                <a:gd name="T61" fmla="*/ 0 h 172"/>
                <a:gd name="T62" fmla="*/ 0 w 493"/>
                <a:gd name="T63" fmla="*/ 0 h 172"/>
                <a:gd name="T64" fmla="*/ 0 w 493"/>
                <a:gd name="T65" fmla="*/ 0 h 1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93"/>
                <a:gd name="T100" fmla="*/ 0 h 172"/>
                <a:gd name="T101" fmla="*/ 493 w 493"/>
                <a:gd name="T102" fmla="*/ 172 h 1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93" h="172">
                  <a:moveTo>
                    <a:pt x="0" y="16"/>
                  </a:moveTo>
                  <a:lnTo>
                    <a:pt x="286" y="171"/>
                  </a:lnTo>
                  <a:lnTo>
                    <a:pt x="289" y="172"/>
                  </a:lnTo>
                  <a:lnTo>
                    <a:pt x="291" y="172"/>
                  </a:lnTo>
                  <a:lnTo>
                    <a:pt x="293" y="171"/>
                  </a:lnTo>
                  <a:lnTo>
                    <a:pt x="295" y="169"/>
                  </a:lnTo>
                  <a:lnTo>
                    <a:pt x="493" y="37"/>
                  </a:lnTo>
                  <a:lnTo>
                    <a:pt x="484" y="23"/>
                  </a:lnTo>
                  <a:lnTo>
                    <a:pt x="476" y="28"/>
                  </a:lnTo>
                  <a:lnTo>
                    <a:pt x="456" y="42"/>
                  </a:lnTo>
                  <a:lnTo>
                    <a:pt x="425" y="62"/>
                  </a:lnTo>
                  <a:lnTo>
                    <a:pt x="391" y="85"/>
                  </a:lnTo>
                  <a:lnTo>
                    <a:pt x="356" y="108"/>
                  </a:lnTo>
                  <a:lnTo>
                    <a:pt x="324" y="129"/>
                  </a:lnTo>
                  <a:lnTo>
                    <a:pt x="300" y="145"/>
                  </a:lnTo>
                  <a:lnTo>
                    <a:pt x="290" y="151"/>
                  </a:lnTo>
                  <a:lnTo>
                    <a:pt x="285" y="149"/>
                  </a:lnTo>
                  <a:lnTo>
                    <a:pt x="276" y="143"/>
                  </a:lnTo>
                  <a:lnTo>
                    <a:pt x="260" y="136"/>
                  </a:lnTo>
                  <a:lnTo>
                    <a:pt x="242" y="125"/>
                  </a:lnTo>
                  <a:lnTo>
                    <a:pt x="221" y="114"/>
                  </a:lnTo>
                  <a:lnTo>
                    <a:pt x="197" y="101"/>
                  </a:lnTo>
                  <a:lnTo>
                    <a:pt x="172" y="88"/>
                  </a:lnTo>
                  <a:lnTo>
                    <a:pt x="146" y="73"/>
                  </a:lnTo>
                  <a:lnTo>
                    <a:pt x="120" y="59"/>
                  </a:lnTo>
                  <a:lnTo>
                    <a:pt x="96" y="46"/>
                  </a:lnTo>
                  <a:lnTo>
                    <a:pt x="72" y="33"/>
                  </a:lnTo>
                  <a:lnTo>
                    <a:pt x="52" y="23"/>
                  </a:lnTo>
                  <a:lnTo>
                    <a:pt x="33" y="13"/>
                  </a:lnTo>
                  <a:lnTo>
                    <a:pt x="21" y="6"/>
                  </a:lnTo>
                  <a:lnTo>
                    <a:pt x="11" y="1"/>
                  </a:lnTo>
                  <a:lnTo>
                    <a:pt x="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Freeform 522"/>
            <p:cNvSpPr>
              <a:spLocks/>
            </p:cNvSpPr>
            <p:nvPr/>
          </p:nvSpPr>
          <p:spPr bwMode="auto">
            <a:xfrm>
              <a:off x="3018" y="1201"/>
              <a:ext cx="110" cy="53"/>
            </a:xfrm>
            <a:custGeom>
              <a:avLst/>
              <a:gdLst>
                <a:gd name="T0" fmla="*/ 0 w 330"/>
                <a:gd name="T1" fmla="*/ 0 h 160"/>
                <a:gd name="T2" fmla="*/ 0 w 330"/>
                <a:gd name="T3" fmla="*/ 0 h 160"/>
                <a:gd name="T4" fmla="*/ 0 w 330"/>
                <a:gd name="T5" fmla="*/ 0 h 160"/>
                <a:gd name="T6" fmla="*/ 0 w 330"/>
                <a:gd name="T7" fmla="*/ 0 h 160"/>
                <a:gd name="T8" fmla="*/ 0 w 330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0"/>
                <a:gd name="T16" fmla="*/ 0 h 160"/>
                <a:gd name="T17" fmla="*/ 330 w 33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0" h="160">
                  <a:moveTo>
                    <a:pt x="0" y="51"/>
                  </a:moveTo>
                  <a:lnTo>
                    <a:pt x="76" y="0"/>
                  </a:lnTo>
                  <a:lnTo>
                    <a:pt x="330" y="86"/>
                  </a:lnTo>
                  <a:lnTo>
                    <a:pt x="225" y="16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Freeform 523"/>
            <p:cNvSpPr>
              <a:spLocks noEditPoints="1"/>
            </p:cNvSpPr>
            <p:nvPr/>
          </p:nvSpPr>
          <p:spPr bwMode="auto">
            <a:xfrm>
              <a:off x="3015" y="1198"/>
              <a:ext cx="116" cy="59"/>
            </a:xfrm>
            <a:custGeom>
              <a:avLst/>
              <a:gdLst>
                <a:gd name="T0" fmla="*/ 0 w 348"/>
                <a:gd name="T1" fmla="*/ 0 h 178"/>
                <a:gd name="T2" fmla="*/ 0 w 348"/>
                <a:gd name="T3" fmla="*/ 0 h 178"/>
                <a:gd name="T4" fmla="*/ 0 w 348"/>
                <a:gd name="T5" fmla="*/ 0 h 178"/>
                <a:gd name="T6" fmla="*/ 0 w 348"/>
                <a:gd name="T7" fmla="*/ 0 h 178"/>
                <a:gd name="T8" fmla="*/ 0 w 348"/>
                <a:gd name="T9" fmla="*/ 0 h 178"/>
                <a:gd name="T10" fmla="*/ 0 w 348"/>
                <a:gd name="T11" fmla="*/ 0 h 178"/>
                <a:gd name="T12" fmla="*/ 0 w 348"/>
                <a:gd name="T13" fmla="*/ 0 h 178"/>
                <a:gd name="T14" fmla="*/ 0 w 348"/>
                <a:gd name="T15" fmla="*/ 0 h 178"/>
                <a:gd name="T16" fmla="*/ 0 w 348"/>
                <a:gd name="T17" fmla="*/ 0 h 178"/>
                <a:gd name="T18" fmla="*/ 0 w 348"/>
                <a:gd name="T19" fmla="*/ 0 h 178"/>
                <a:gd name="T20" fmla="*/ 0 w 348"/>
                <a:gd name="T21" fmla="*/ 0 h 178"/>
                <a:gd name="T22" fmla="*/ 0 w 348"/>
                <a:gd name="T23" fmla="*/ 0 h 178"/>
                <a:gd name="T24" fmla="*/ 0 w 348"/>
                <a:gd name="T25" fmla="*/ 0 h 178"/>
                <a:gd name="T26" fmla="*/ 0 w 348"/>
                <a:gd name="T27" fmla="*/ 0 h 178"/>
                <a:gd name="T28" fmla="*/ 0 w 348"/>
                <a:gd name="T29" fmla="*/ 0 h 178"/>
                <a:gd name="T30" fmla="*/ 0 w 348"/>
                <a:gd name="T31" fmla="*/ 0 h 178"/>
                <a:gd name="T32" fmla="*/ 0 w 348"/>
                <a:gd name="T33" fmla="*/ 0 h 178"/>
                <a:gd name="T34" fmla="*/ 0 w 348"/>
                <a:gd name="T35" fmla="*/ 0 h 178"/>
                <a:gd name="T36" fmla="*/ 0 w 348"/>
                <a:gd name="T37" fmla="*/ 0 h 178"/>
                <a:gd name="T38" fmla="*/ 0 w 348"/>
                <a:gd name="T39" fmla="*/ 0 h 178"/>
                <a:gd name="T40" fmla="*/ 0 w 348"/>
                <a:gd name="T41" fmla="*/ 0 h 178"/>
                <a:gd name="T42" fmla="*/ 0 w 348"/>
                <a:gd name="T43" fmla="*/ 0 h 178"/>
                <a:gd name="T44" fmla="*/ 0 w 348"/>
                <a:gd name="T45" fmla="*/ 0 h 178"/>
                <a:gd name="T46" fmla="*/ 0 w 348"/>
                <a:gd name="T47" fmla="*/ 0 h 178"/>
                <a:gd name="T48" fmla="*/ 0 w 348"/>
                <a:gd name="T49" fmla="*/ 0 h 178"/>
                <a:gd name="T50" fmla="*/ 0 w 348"/>
                <a:gd name="T51" fmla="*/ 0 h 178"/>
                <a:gd name="T52" fmla="*/ 0 w 348"/>
                <a:gd name="T53" fmla="*/ 0 h 178"/>
                <a:gd name="T54" fmla="*/ 0 w 348"/>
                <a:gd name="T55" fmla="*/ 0 h 178"/>
                <a:gd name="T56" fmla="*/ 0 w 348"/>
                <a:gd name="T57" fmla="*/ 0 h 178"/>
                <a:gd name="T58" fmla="*/ 0 w 348"/>
                <a:gd name="T59" fmla="*/ 0 h 178"/>
                <a:gd name="T60" fmla="*/ 0 w 348"/>
                <a:gd name="T61" fmla="*/ 0 h 178"/>
                <a:gd name="T62" fmla="*/ 0 w 348"/>
                <a:gd name="T63" fmla="*/ 0 h 178"/>
                <a:gd name="T64" fmla="*/ 0 w 348"/>
                <a:gd name="T65" fmla="*/ 0 h 178"/>
                <a:gd name="T66" fmla="*/ 0 w 348"/>
                <a:gd name="T67" fmla="*/ 0 h 178"/>
                <a:gd name="T68" fmla="*/ 0 w 348"/>
                <a:gd name="T69" fmla="*/ 0 h 1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8"/>
                <a:gd name="T106" fmla="*/ 0 h 178"/>
                <a:gd name="T107" fmla="*/ 348 w 348"/>
                <a:gd name="T108" fmla="*/ 178 h 1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8" h="178">
                  <a:moveTo>
                    <a:pt x="80" y="2"/>
                  </a:moveTo>
                  <a:lnTo>
                    <a:pt x="4" y="52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4" y="66"/>
                  </a:lnTo>
                  <a:lnTo>
                    <a:pt x="5" y="68"/>
                  </a:lnTo>
                  <a:lnTo>
                    <a:pt x="230" y="177"/>
                  </a:lnTo>
                  <a:lnTo>
                    <a:pt x="233" y="178"/>
                  </a:lnTo>
                  <a:lnTo>
                    <a:pt x="236" y="178"/>
                  </a:lnTo>
                  <a:lnTo>
                    <a:pt x="237" y="178"/>
                  </a:lnTo>
                  <a:lnTo>
                    <a:pt x="239" y="177"/>
                  </a:lnTo>
                  <a:lnTo>
                    <a:pt x="344" y="103"/>
                  </a:lnTo>
                  <a:lnTo>
                    <a:pt x="347" y="101"/>
                  </a:lnTo>
                  <a:lnTo>
                    <a:pt x="348" y="99"/>
                  </a:lnTo>
                  <a:lnTo>
                    <a:pt x="348" y="96"/>
                  </a:lnTo>
                  <a:lnTo>
                    <a:pt x="348" y="94"/>
                  </a:lnTo>
                  <a:lnTo>
                    <a:pt x="348" y="92"/>
                  </a:lnTo>
                  <a:lnTo>
                    <a:pt x="347" y="90"/>
                  </a:lnTo>
                  <a:lnTo>
                    <a:pt x="344" y="88"/>
                  </a:lnTo>
                  <a:lnTo>
                    <a:pt x="343" y="87"/>
                  </a:lnTo>
                  <a:lnTo>
                    <a:pt x="88" y="0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3" y="0"/>
                  </a:lnTo>
                  <a:lnTo>
                    <a:pt x="80" y="2"/>
                  </a:lnTo>
                  <a:close/>
                  <a:moveTo>
                    <a:pt x="87" y="19"/>
                  </a:moveTo>
                  <a:lnTo>
                    <a:pt x="90" y="20"/>
                  </a:lnTo>
                  <a:lnTo>
                    <a:pt x="98" y="22"/>
                  </a:lnTo>
                  <a:lnTo>
                    <a:pt x="109" y="26"/>
                  </a:lnTo>
                  <a:lnTo>
                    <a:pt x="123" y="30"/>
                  </a:lnTo>
                  <a:lnTo>
                    <a:pt x="138" y="37"/>
                  </a:lnTo>
                  <a:lnTo>
                    <a:pt x="157" y="42"/>
                  </a:lnTo>
                  <a:lnTo>
                    <a:pt x="176" y="48"/>
                  </a:lnTo>
                  <a:lnTo>
                    <a:pt x="195" y="56"/>
                  </a:lnTo>
                  <a:lnTo>
                    <a:pt x="216" y="63"/>
                  </a:lnTo>
                  <a:lnTo>
                    <a:pt x="236" y="69"/>
                  </a:lnTo>
                  <a:lnTo>
                    <a:pt x="255" y="76"/>
                  </a:lnTo>
                  <a:lnTo>
                    <a:pt x="272" y="82"/>
                  </a:lnTo>
                  <a:lnTo>
                    <a:pt x="289" y="87"/>
                  </a:lnTo>
                  <a:lnTo>
                    <a:pt x="302" y="92"/>
                  </a:lnTo>
                  <a:lnTo>
                    <a:pt x="312" y="96"/>
                  </a:lnTo>
                  <a:lnTo>
                    <a:pt x="320" y="99"/>
                  </a:lnTo>
                  <a:lnTo>
                    <a:pt x="311" y="105"/>
                  </a:lnTo>
                  <a:lnTo>
                    <a:pt x="298" y="113"/>
                  </a:lnTo>
                  <a:lnTo>
                    <a:pt x="285" y="122"/>
                  </a:lnTo>
                  <a:lnTo>
                    <a:pt x="270" y="133"/>
                  </a:lnTo>
                  <a:lnTo>
                    <a:pt x="258" y="142"/>
                  </a:lnTo>
                  <a:lnTo>
                    <a:pt x="246" y="149"/>
                  </a:lnTo>
                  <a:lnTo>
                    <a:pt x="238" y="155"/>
                  </a:lnTo>
                  <a:lnTo>
                    <a:pt x="233" y="158"/>
                  </a:lnTo>
                  <a:lnTo>
                    <a:pt x="223" y="153"/>
                  </a:lnTo>
                  <a:lnTo>
                    <a:pt x="201" y="143"/>
                  </a:lnTo>
                  <a:lnTo>
                    <a:pt x="171" y="129"/>
                  </a:lnTo>
                  <a:lnTo>
                    <a:pt x="136" y="112"/>
                  </a:lnTo>
                  <a:lnTo>
                    <a:pt x="101" y="95"/>
                  </a:lnTo>
                  <a:lnTo>
                    <a:pt x="68" y="78"/>
                  </a:lnTo>
                  <a:lnTo>
                    <a:pt x="43" y="66"/>
                  </a:lnTo>
                  <a:lnTo>
                    <a:pt x="27" y="59"/>
                  </a:lnTo>
                  <a:lnTo>
                    <a:pt x="35" y="54"/>
                  </a:lnTo>
                  <a:lnTo>
                    <a:pt x="43" y="48"/>
                  </a:lnTo>
                  <a:lnTo>
                    <a:pt x="52" y="42"/>
                  </a:lnTo>
                  <a:lnTo>
                    <a:pt x="61" y="35"/>
                  </a:lnTo>
                  <a:lnTo>
                    <a:pt x="70" y="30"/>
                  </a:lnTo>
                  <a:lnTo>
                    <a:pt x="78" y="25"/>
                  </a:lnTo>
                  <a:lnTo>
                    <a:pt x="83" y="21"/>
                  </a:lnTo>
                  <a:lnTo>
                    <a:pt x="8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Freeform 524"/>
            <p:cNvSpPr>
              <a:spLocks/>
            </p:cNvSpPr>
            <p:nvPr/>
          </p:nvSpPr>
          <p:spPr bwMode="auto">
            <a:xfrm>
              <a:off x="3063" y="1150"/>
              <a:ext cx="186" cy="33"/>
            </a:xfrm>
            <a:custGeom>
              <a:avLst/>
              <a:gdLst>
                <a:gd name="T0" fmla="*/ 0 w 558"/>
                <a:gd name="T1" fmla="*/ 0 h 98"/>
                <a:gd name="T2" fmla="*/ 0 w 558"/>
                <a:gd name="T3" fmla="*/ 0 h 98"/>
                <a:gd name="T4" fmla="*/ 0 w 558"/>
                <a:gd name="T5" fmla="*/ 0 h 98"/>
                <a:gd name="T6" fmla="*/ 0 w 558"/>
                <a:gd name="T7" fmla="*/ 0 h 98"/>
                <a:gd name="T8" fmla="*/ 0 w 558"/>
                <a:gd name="T9" fmla="*/ 0 h 98"/>
                <a:gd name="T10" fmla="*/ 0 w 558"/>
                <a:gd name="T11" fmla="*/ 0 h 98"/>
                <a:gd name="T12" fmla="*/ 0 w 558"/>
                <a:gd name="T13" fmla="*/ 0 h 98"/>
                <a:gd name="T14" fmla="*/ 0 w 558"/>
                <a:gd name="T15" fmla="*/ 0 h 98"/>
                <a:gd name="T16" fmla="*/ 0 w 558"/>
                <a:gd name="T17" fmla="*/ 0 h 98"/>
                <a:gd name="T18" fmla="*/ 0 w 558"/>
                <a:gd name="T19" fmla="*/ 0 h 98"/>
                <a:gd name="T20" fmla="*/ 0 w 558"/>
                <a:gd name="T21" fmla="*/ 0 h 98"/>
                <a:gd name="T22" fmla="*/ 0 w 558"/>
                <a:gd name="T23" fmla="*/ 0 h 98"/>
                <a:gd name="T24" fmla="*/ 0 w 558"/>
                <a:gd name="T25" fmla="*/ 0 h 98"/>
                <a:gd name="T26" fmla="*/ 0 w 558"/>
                <a:gd name="T27" fmla="*/ 0 h 98"/>
                <a:gd name="T28" fmla="*/ 0 w 558"/>
                <a:gd name="T29" fmla="*/ 0 h 98"/>
                <a:gd name="T30" fmla="*/ 0 w 558"/>
                <a:gd name="T31" fmla="*/ 0 h 98"/>
                <a:gd name="T32" fmla="*/ 0 w 558"/>
                <a:gd name="T33" fmla="*/ 0 h 98"/>
                <a:gd name="T34" fmla="*/ 0 w 558"/>
                <a:gd name="T35" fmla="*/ 0 h 98"/>
                <a:gd name="T36" fmla="*/ 0 w 558"/>
                <a:gd name="T37" fmla="*/ 0 h 98"/>
                <a:gd name="T38" fmla="*/ 0 w 558"/>
                <a:gd name="T39" fmla="*/ 0 h 98"/>
                <a:gd name="T40" fmla="*/ 0 w 558"/>
                <a:gd name="T41" fmla="*/ 0 h 98"/>
                <a:gd name="T42" fmla="*/ 0 w 558"/>
                <a:gd name="T43" fmla="*/ 0 h 98"/>
                <a:gd name="T44" fmla="*/ 0 w 558"/>
                <a:gd name="T45" fmla="*/ 0 h 98"/>
                <a:gd name="T46" fmla="*/ 0 w 558"/>
                <a:gd name="T47" fmla="*/ 0 h 98"/>
                <a:gd name="T48" fmla="*/ 0 w 558"/>
                <a:gd name="T49" fmla="*/ 0 h 98"/>
                <a:gd name="T50" fmla="*/ 0 w 558"/>
                <a:gd name="T51" fmla="*/ 0 h 98"/>
                <a:gd name="T52" fmla="*/ 0 w 558"/>
                <a:gd name="T53" fmla="*/ 0 h 98"/>
                <a:gd name="T54" fmla="*/ 0 w 558"/>
                <a:gd name="T55" fmla="*/ 0 h 98"/>
                <a:gd name="T56" fmla="*/ 0 w 558"/>
                <a:gd name="T57" fmla="*/ 0 h 98"/>
                <a:gd name="T58" fmla="*/ 0 w 558"/>
                <a:gd name="T59" fmla="*/ 0 h 98"/>
                <a:gd name="T60" fmla="*/ 0 w 558"/>
                <a:gd name="T61" fmla="*/ 0 h 98"/>
                <a:gd name="T62" fmla="*/ 0 w 558"/>
                <a:gd name="T63" fmla="*/ 0 h 98"/>
                <a:gd name="T64" fmla="*/ 0 w 558"/>
                <a:gd name="T65" fmla="*/ 0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58"/>
                <a:gd name="T100" fmla="*/ 0 h 98"/>
                <a:gd name="T101" fmla="*/ 558 w 558"/>
                <a:gd name="T102" fmla="*/ 98 h 9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58" h="98">
                  <a:moveTo>
                    <a:pt x="353" y="80"/>
                  </a:moveTo>
                  <a:lnTo>
                    <a:pt x="348" y="79"/>
                  </a:lnTo>
                  <a:lnTo>
                    <a:pt x="336" y="78"/>
                  </a:lnTo>
                  <a:lnTo>
                    <a:pt x="319" y="74"/>
                  </a:lnTo>
                  <a:lnTo>
                    <a:pt x="296" y="70"/>
                  </a:lnTo>
                  <a:lnTo>
                    <a:pt x="270" y="65"/>
                  </a:lnTo>
                  <a:lnTo>
                    <a:pt x="240" y="60"/>
                  </a:lnTo>
                  <a:lnTo>
                    <a:pt x="209" y="54"/>
                  </a:lnTo>
                  <a:lnTo>
                    <a:pt x="177" y="48"/>
                  </a:lnTo>
                  <a:lnTo>
                    <a:pt x="145" y="41"/>
                  </a:lnTo>
                  <a:lnTo>
                    <a:pt x="112" y="36"/>
                  </a:lnTo>
                  <a:lnTo>
                    <a:pt x="84" y="31"/>
                  </a:lnTo>
                  <a:lnTo>
                    <a:pt x="58" y="26"/>
                  </a:lnTo>
                  <a:lnTo>
                    <a:pt x="36" y="22"/>
                  </a:lnTo>
                  <a:lnTo>
                    <a:pt x="18" y="18"/>
                  </a:lnTo>
                  <a:lnTo>
                    <a:pt x="7" y="17"/>
                  </a:lnTo>
                  <a:lnTo>
                    <a:pt x="3" y="15"/>
                  </a:lnTo>
                  <a:lnTo>
                    <a:pt x="0" y="32"/>
                  </a:lnTo>
                  <a:lnTo>
                    <a:pt x="352" y="98"/>
                  </a:lnTo>
                  <a:lnTo>
                    <a:pt x="353" y="98"/>
                  </a:lnTo>
                  <a:lnTo>
                    <a:pt x="354" y="98"/>
                  </a:lnTo>
                  <a:lnTo>
                    <a:pt x="356" y="98"/>
                  </a:lnTo>
                  <a:lnTo>
                    <a:pt x="357" y="98"/>
                  </a:lnTo>
                  <a:lnTo>
                    <a:pt x="558" y="15"/>
                  </a:lnTo>
                  <a:lnTo>
                    <a:pt x="551" y="0"/>
                  </a:lnTo>
                  <a:lnTo>
                    <a:pt x="544" y="4"/>
                  </a:lnTo>
                  <a:lnTo>
                    <a:pt x="522" y="13"/>
                  </a:lnTo>
                  <a:lnTo>
                    <a:pt x="490" y="25"/>
                  </a:lnTo>
                  <a:lnTo>
                    <a:pt x="454" y="40"/>
                  </a:lnTo>
                  <a:lnTo>
                    <a:pt x="418" y="54"/>
                  </a:lnTo>
                  <a:lnTo>
                    <a:pt x="387" y="67"/>
                  </a:lnTo>
                  <a:lnTo>
                    <a:pt x="364" y="76"/>
                  </a:lnTo>
                  <a:lnTo>
                    <a:pt x="353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8193" name="直接连接符 8192"/>
          <p:cNvCxnSpPr>
            <a:stCxn id="190" idx="2"/>
          </p:cNvCxnSpPr>
          <p:nvPr/>
        </p:nvCxnSpPr>
        <p:spPr bwMode="auto">
          <a:xfrm>
            <a:off x="1927683" y="1643277"/>
            <a:ext cx="359333" cy="621006"/>
          </a:xfrm>
          <a:prstGeom prst="line">
            <a:avLst/>
          </a:prstGeom>
          <a:ln w="2222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164" idx="2"/>
          </p:cNvCxnSpPr>
          <p:nvPr/>
        </p:nvCxnSpPr>
        <p:spPr bwMode="auto">
          <a:xfrm>
            <a:off x="1477297" y="1586699"/>
            <a:ext cx="689329" cy="709483"/>
          </a:xfrm>
          <a:prstGeom prst="line">
            <a:avLst/>
          </a:prstGeom>
          <a:ln w="2222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53" idx="2"/>
          </p:cNvCxnSpPr>
          <p:nvPr/>
        </p:nvCxnSpPr>
        <p:spPr bwMode="auto">
          <a:xfrm>
            <a:off x="1016839" y="1803902"/>
            <a:ext cx="895441" cy="608946"/>
          </a:xfrm>
          <a:prstGeom prst="line">
            <a:avLst/>
          </a:prstGeom>
          <a:ln w="2222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8" idx="2"/>
          </p:cNvCxnSpPr>
          <p:nvPr/>
        </p:nvCxnSpPr>
        <p:spPr bwMode="auto">
          <a:xfrm>
            <a:off x="501409" y="1589654"/>
            <a:ext cx="1156647" cy="823194"/>
          </a:xfrm>
          <a:prstGeom prst="line">
            <a:avLst/>
          </a:prstGeom>
          <a:ln w="2222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86" idx="2"/>
          </p:cNvCxnSpPr>
          <p:nvPr/>
        </p:nvCxnSpPr>
        <p:spPr bwMode="auto">
          <a:xfrm>
            <a:off x="2199550" y="1289696"/>
            <a:ext cx="462455" cy="859325"/>
          </a:xfrm>
          <a:prstGeom prst="line">
            <a:avLst/>
          </a:prstGeom>
          <a:ln w="2222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112" idx="2"/>
          </p:cNvCxnSpPr>
          <p:nvPr/>
        </p:nvCxnSpPr>
        <p:spPr bwMode="auto">
          <a:xfrm>
            <a:off x="2904625" y="1342767"/>
            <a:ext cx="206508" cy="763822"/>
          </a:xfrm>
          <a:prstGeom prst="line">
            <a:avLst/>
          </a:prstGeom>
          <a:ln w="2222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138" idx="2"/>
          </p:cNvCxnSpPr>
          <p:nvPr/>
        </p:nvCxnSpPr>
        <p:spPr bwMode="auto">
          <a:xfrm flipH="1">
            <a:off x="3393738" y="1335106"/>
            <a:ext cx="74040" cy="733160"/>
          </a:xfrm>
          <a:prstGeom prst="line">
            <a:avLst/>
          </a:prstGeom>
          <a:ln w="2222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279" idx="2"/>
          </p:cNvCxnSpPr>
          <p:nvPr/>
        </p:nvCxnSpPr>
        <p:spPr bwMode="auto">
          <a:xfrm>
            <a:off x="2556354" y="1556810"/>
            <a:ext cx="280897" cy="551565"/>
          </a:xfrm>
          <a:prstGeom prst="line">
            <a:avLst/>
          </a:prstGeom>
          <a:ln w="2222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1" name="梯形 8230"/>
          <p:cNvSpPr/>
          <p:nvPr/>
        </p:nvSpPr>
        <p:spPr bwMode="auto">
          <a:xfrm rot="12679911">
            <a:off x="6600900" y="1351323"/>
            <a:ext cx="342666" cy="1089643"/>
          </a:xfrm>
          <a:prstGeom prst="trapezoid">
            <a:avLst>
              <a:gd name="adj" fmla="val 33988"/>
            </a:avLst>
          </a:prstGeom>
          <a:solidFill>
            <a:srgbClr val="0070C0"/>
          </a:solidFill>
          <a:ln>
            <a:solidFill>
              <a:schemeClr val="bg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400" i="1" smtClean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50" name="Picture 38" descr="mbp17_openleft_tran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947">
            <a:off x="6663684" y="1072204"/>
            <a:ext cx="1159481" cy="58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2" name="梯形 351"/>
          <p:cNvSpPr/>
          <p:nvPr/>
        </p:nvSpPr>
        <p:spPr bwMode="auto">
          <a:xfrm rot="12318237">
            <a:off x="5851142" y="1131928"/>
            <a:ext cx="342666" cy="1133843"/>
          </a:xfrm>
          <a:prstGeom prst="trapezoid">
            <a:avLst>
              <a:gd name="adj" fmla="val 33988"/>
            </a:avLst>
          </a:prstGeom>
          <a:solidFill>
            <a:srgbClr val="0070C0"/>
          </a:solidFill>
          <a:ln>
            <a:solidFill>
              <a:schemeClr val="bg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400" i="1" smtClean="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49" name="Picture 38" descr="mbp17_openleft_tran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35" y="949610"/>
            <a:ext cx="1116134" cy="55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39" name="曲线连接符 8238"/>
          <p:cNvCxnSpPr>
            <a:stCxn id="352" idx="0"/>
            <a:endCxn id="227" idx="0"/>
          </p:cNvCxnSpPr>
          <p:nvPr/>
        </p:nvCxnSpPr>
        <p:spPr bwMode="auto">
          <a:xfrm rot="5400000">
            <a:off x="4110747" y="861727"/>
            <a:ext cx="319764" cy="3019064"/>
          </a:xfrm>
          <a:prstGeom prst="curvedConnector3">
            <a:avLst>
              <a:gd name="adj1" fmla="val -13178"/>
            </a:avLst>
          </a:prstGeom>
          <a:ln w="34925">
            <a:solidFill>
              <a:srgbClr val="00B0F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曲线连接符 367"/>
          <p:cNvCxnSpPr>
            <a:stCxn id="352" idx="0"/>
          </p:cNvCxnSpPr>
          <p:nvPr/>
        </p:nvCxnSpPr>
        <p:spPr bwMode="auto">
          <a:xfrm rot="5400000">
            <a:off x="5572651" y="2323631"/>
            <a:ext cx="319764" cy="95256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曲线连接符 369"/>
          <p:cNvCxnSpPr>
            <a:stCxn id="352" idx="0"/>
            <a:endCxn id="239" idx="0"/>
          </p:cNvCxnSpPr>
          <p:nvPr/>
        </p:nvCxnSpPr>
        <p:spPr bwMode="auto">
          <a:xfrm rot="5400000">
            <a:off x="5104315" y="1845373"/>
            <a:ext cx="309842" cy="104185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曲线连接符 363"/>
          <p:cNvCxnSpPr>
            <a:stCxn id="352" idx="0"/>
            <a:endCxn id="233" idx="0"/>
          </p:cNvCxnSpPr>
          <p:nvPr/>
        </p:nvCxnSpPr>
        <p:spPr bwMode="auto">
          <a:xfrm rot="5400000">
            <a:off x="4595980" y="1346960"/>
            <a:ext cx="319764" cy="2048598"/>
          </a:xfrm>
          <a:prstGeom prst="curvedConnector3">
            <a:avLst>
              <a:gd name="adj1" fmla="val 16749"/>
            </a:avLst>
          </a:prstGeom>
          <a:ln w="34925">
            <a:solidFill>
              <a:srgbClr val="00B0F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0" name="TextBox 8249"/>
          <p:cNvSpPr txBox="1"/>
          <p:nvPr/>
        </p:nvSpPr>
        <p:spPr>
          <a:xfrm rot="20925242">
            <a:off x="1310462" y="1685300"/>
            <a:ext cx="1898789" cy="341632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Fan In for OLTP</a:t>
            </a:r>
            <a:endParaRPr lang="zh-CN" altLang="en-US" sz="1800" dirty="0"/>
          </a:p>
        </p:txBody>
      </p:sp>
      <p:sp>
        <p:nvSpPr>
          <p:cNvPr id="375" name="TextBox 374"/>
          <p:cNvSpPr txBox="1"/>
          <p:nvPr/>
        </p:nvSpPr>
        <p:spPr>
          <a:xfrm rot="399317">
            <a:off x="5352724" y="1667040"/>
            <a:ext cx="2133919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Fan Out for OLAP</a:t>
            </a:r>
            <a:endParaRPr lang="zh-CN" altLang="en-US" sz="1800" dirty="0"/>
          </a:p>
        </p:txBody>
      </p:sp>
      <p:sp>
        <p:nvSpPr>
          <p:cNvPr id="8251" name="TextBox 8250"/>
          <p:cNvSpPr txBox="1"/>
          <p:nvPr/>
        </p:nvSpPr>
        <p:spPr>
          <a:xfrm>
            <a:off x="635457" y="2541851"/>
            <a:ext cx="723275" cy="2862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solidFill>
                  <a:schemeClr val="bg1"/>
                </a:solidFill>
              </a:rPr>
              <a:t>多线程</a:t>
            </a:r>
          </a:p>
        </p:txBody>
      </p:sp>
      <p:cxnSp>
        <p:nvCxnSpPr>
          <p:cNvPr id="8253" name="直接箭头连接符 8252"/>
          <p:cNvCxnSpPr>
            <a:stCxn id="8251" idx="3"/>
            <a:endCxn id="223" idx="1"/>
          </p:cNvCxnSpPr>
          <p:nvPr/>
        </p:nvCxnSpPr>
        <p:spPr bwMode="auto">
          <a:xfrm flipV="1">
            <a:off x="1358732" y="2639398"/>
            <a:ext cx="1138580" cy="45569"/>
          </a:xfrm>
          <a:prstGeom prst="straightConnector1">
            <a:avLst/>
          </a:prstGeom>
          <a:ln w="22225"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7694829" y="2782514"/>
            <a:ext cx="902811" cy="2862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0" dirty="0" smtClean="0">
                <a:solidFill>
                  <a:schemeClr val="bg1"/>
                </a:solidFill>
              </a:rPr>
              <a:t>并行机制</a:t>
            </a:r>
            <a:endParaRPr lang="zh-CN" altLang="en-US" sz="1400" b="0" dirty="0">
              <a:solidFill>
                <a:schemeClr val="bg1"/>
              </a:solidFill>
            </a:endParaRPr>
          </a:p>
        </p:txBody>
      </p:sp>
      <p:cxnSp>
        <p:nvCxnSpPr>
          <p:cNvPr id="382" name="直接箭头连接符 381"/>
          <p:cNvCxnSpPr>
            <a:stCxn id="381" idx="1"/>
            <a:endCxn id="352" idx="0"/>
          </p:cNvCxnSpPr>
          <p:nvPr/>
        </p:nvCxnSpPr>
        <p:spPr bwMode="auto">
          <a:xfrm flipH="1" flipV="1">
            <a:off x="5780161" y="2211377"/>
            <a:ext cx="1914668" cy="714253"/>
          </a:xfrm>
          <a:prstGeom prst="straightConnector1">
            <a:avLst/>
          </a:prstGeom>
          <a:ln w="22225"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87" name="图片 38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80" y="4216398"/>
            <a:ext cx="1204216" cy="638862"/>
          </a:xfrm>
          <a:prstGeom prst="rect">
            <a:avLst/>
          </a:prstGeom>
        </p:spPr>
      </p:pic>
      <p:pic>
        <p:nvPicPr>
          <p:cNvPr id="388" name="图片 38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1" y="4385799"/>
            <a:ext cx="1204216" cy="638862"/>
          </a:xfrm>
          <a:prstGeom prst="rect">
            <a:avLst/>
          </a:prstGeom>
        </p:spPr>
      </p:pic>
      <p:pic>
        <p:nvPicPr>
          <p:cNvPr id="389" name="图片 38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13" y="4481306"/>
            <a:ext cx="1204216" cy="638862"/>
          </a:xfrm>
          <a:prstGeom prst="rect">
            <a:avLst/>
          </a:prstGeom>
        </p:spPr>
      </p:pic>
      <p:pic>
        <p:nvPicPr>
          <p:cNvPr id="390" name="图片 38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635" y="4406148"/>
            <a:ext cx="1204216" cy="638862"/>
          </a:xfrm>
          <a:prstGeom prst="rect">
            <a:avLst/>
          </a:prstGeom>
        </p:spPr>
      </p:pic>
      <p:pic>
        <p:nvPicPr>
          <p:cNvPr id="391" name="图片 39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52" y="4295094"/>
            <a:ext cx="1204216" cy="638862"/>
          </a:xfrm>
          <a:prstGeom prst="rect">
            <a:avLst/>
          </a:prstGeom>
        </p:spPr>
      </p:pic>
      <p:cxnSp>
        <p:nvCxnSpPr>
          <p:cNvPr id="307" name="直接连接符 306"/>
          <p:cNvCxnSpPr>
            <a:endCxn id="387" idx="0"/>
          </p:cNvCxnSpPr>
          <p:nvPr/>
        </p:nvCxnSpPr>
        <p:spPr bwMode="auto">
          <a:xfrm flipH="1">
            <a:off x="2119588" y="3907699"/>
            <a:ext cx="745055" cy="308699"/>
          </a:xfrm>
          <a:prstGeom prst="line">
            <a:avLst/>
          </a:prstGeom>
          <a:ln w="349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endCxn id="388" idx="0"/>
          </p:cNvCxnSpPr>
          <p:nvPr/>
        </p:nvCxnSpPr>
        <p:spPr bwMode="auto">
          <a:xfrm flipH="1">
            <a:off x="3205609" y="3907699"/>
            <a:ext cx="297708" cy="478100"/>
          </a:xfrm>
          <a:prstGeom prst="line">
            <a:avLst/>
          </a:prstGeom>
          <a:ln w="349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" idx="4"/>
            <a:endCxn id="389" idx="0"/>
          </p:cNvCxnSpPr>
          <p:nvPr/>
        </p:nvCxnSpPr>
        <p:spPr bwMode="auto">
          <a:xfrm>
            <a:off x="4229137" y="3907699"/>
            <a:ext cx="1484" cy="573607"/>
          </a:xfrm>
          <a:prstGeom prst="line">
            <a:avLst/>
          </a:prstGeom>
          <a:ln w="349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endCxn id="390" idx="0"/>
          </p:cNvCxnSpPr>
          <p:nvPr/>
        </p:nvCxnSpPr>
        <p:spPr bwMode="auto">
          <a:xfrm>
            <a:off x="5149167" y="3907699"/>
            <a:ext cx="135576" cy="498449"/>
          </a:xfrm>
          <a:prstGeom prst="line">
            <a:avLst/>
          </a:prstGeom>
          <a:ln w="349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endCxn id="391" idx="0"/>
          </p:cNvCxnSpPr>
          <p:nvPr/>
        </p:nvCxnSpPr>
        <p:spPr bwMode="auto">
          <a:xfrm>
            <a:off x="5920139" y="3785191"/>
            <a:ext cx="368421" cy="509903"/>
          </a:xfrm>
          <a:prstGeom prst="line">
            <a:avLst/>
          </a:prstGeom>
          <a:ln w="349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64</Words>
  <Application>Microsoft Office PowerPoint</Application>
  <PresentationFormat>全屏显示(4:3)</PresentationFormat>
  <Paragraphs>9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多进程多线程技动态可扩展术架构概览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2017-07-13T05:34:55Z</dcterms:created>
  <dcterms:modified xsi:type="dcterms:W3CDTF">2017-07-13T05:44:09Z</dcterms:modified>
</cp:coreProperties>
</file>