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84" d="100"/>
          <a:sy n="84" d="100"/>
        </p:scale>
        <p:origin x="84" y="300"/>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2018/9/21</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本课程的成绩由三部分组成：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雪梨任务：</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4570</TotalTime>
  <Words>1939</Words>
  <Application>Microsoft Office PowerPoint</Application>
  <PresentationFormat>宽屏</PresentationFormat>
  <Paragraphs>372</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Microsoft</cp:lastModifiedBy>
  <cp:revision>341</cp:revision>
  <dcterms:created xsi:type="dcterms:W3CDTF">2007-10-21T01:27:31Z</dcterms:created>
  <dcterms:modified xsi:type="dcterms:W3CDTF">2018-09-21T01:40:18Z</dcterms:modified>
  <cp:category/>
</cp:coreProperties>
</file>