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7" d="100"/>
          <a:sy n="77" d="100"/>
        </p:scale>
        <p:origin x="-824" y="-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Irrigation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 Irrigation Schedule Based on 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2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ET(Evapotranspiration) based irrigation scheduling provides sufficient water to the plants while saving on extra water</a:t>
            </a:r>
          </a:p>
          <a:p>
            <a:endParaRPr lang="en-US" dirty="0" smtClean="0"/>
          </a:p>
          <a:p>
            <a:r>
              <a:rPr lang="en-US" dirty="0" smtClean="0"/>
              <a:t>Crops need customization based on changing needs. (Crop growth stages, crop coefficient, how much </a:t>
            </a:r>
            <a:r>
              <a:rPr lang="en-US" dirty="0" err="1" smtClean="0"/>
              <a:t>ETc</a:t>
            </a:r>
            <a:r>
              <a:rPr lang="en-US" dirty="0" smtClean="0"/>
              <a:t> to replace, Precipitation, user preference)</a:t>
            </a:r>
          </a:p>
          <a:p>
            <a:endParaRPr lang="en-US" dirty="0" smtClean="0"/>
          </a:p>
          <a:p>
            <a:r>
              <a:rPr lang="en-US" dirty="0" smtClean="0"/>
              <a:t>Proof of Concept to calculate irrigation required during a crop season</a:t>
            </a:r>
          </a:p>
          <a:p>
            <a:endParaRPr lang="en-US" dirty="0"/>
          </a:p>
          <a:p>
            <a:r>
              <a:rPr lang="en-US" dirty="0" smtClean="0"/>
              <a:t>Using publically available crop and weather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7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from Davis CIMIS station, projections based on 5 year average</a:t>
            </a:r>
          </a:p>
          <a:p>
            <a:endParaRPr lang="en-US" dirty="0" smtClean="0"/>
          </a:p>
          <a:p>
            <a:r>
              <a:rPr lang="en-US" dirty="0" smtClean="0"/>
              <a:t>Crop stages in % of the crop season (UC Davis). To have the stages based in % of the season helps with shrinking/expanding of the crop season.</a:t>
            </a:r>
          </a:p>
          <a:p>
            <a:endParaRPr lang="en-US" dirty="0"/>
          </a:p>
          <a:p>
            <a:r>
              <a:rPr lang="en-US" dirty="0" smtClean="0"/>
              <a:t>Crop coefficients corresponding to crops and crop stages (UC Davis). Higher crop growth in the beginning and lower towards later stages, reflected in crop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0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on </a:t>
            </a:r>
            <a:r>
              <a:rPr lang="en-US" dirty="0" smtClean="0"/>
              <a:t>Rails</a:t>
            </a:r>
          </a:p>
          <a:p>
            <a:endParaRPr lang="en-US" dirty="0"/>
          </a:p>
          <a:p>
            <a:r>
              <a:rPr lang="en-US" dirty="0" smtClean="0"/>
              <a:t>MySQL </a:t>
            </a:r>
          </a:p>
          <a:p>
            <a:endParaRPr lang="en-US" dirty="0"/>
          </a:p>
          <a:p>
            <a:r>
              <a:rPr lang="en-US" dirty="0" smtClean="0"/>
              <a:t>AJAX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graph 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Input form – Crop type, Planting and Harvesting dates, Irrigation date</a:t>
            </a:r>
          </a:p>
          <a:p>
            <a:endParaRPr lang="en-US" dirty="0" smtClean="0"/>
          </a:p>
          <a:p>
            <a:r>
              <a:rPr lang="en-US" dirty="0" smtClean="0"/>
              <a:t>Database tables – Crop coefficients, Historic weather data, User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Calculate formula – Growth stages dates, stage based daily </a:t>
            </a:r>
            <a:r>
              <a:rPr lang="en-US" dirty="0" err="1" smtClean="0"/>
              <a:t>ETc</a:t>
            </a:r>
            <a:r>
              <a:rPr lang="en-US" dirty="0" smtClean="0"/>
              <a:t>, Irrigation Amount, Pump hours required</a:t>
            </a:r>
          </a:p>
          <a:p>
            <a:endParaRPr lang="en-US" dirty="0"/>
          </a:p>
          <a:p>
            <a:r>
              <a:rPr lang="en-US" dirty="0" smtClean="0"/>
              <a:t>Show graph results – Weather data, Cumulative </a:t>
            </a:r>
            <a:r>
              <a:rPr lang="en-US" dirty="0" err="1" smtClean="0"/>
              <a:t>ETc</a:t>
            </a:r>
            <a:r>
              <a:rPr lang="en-US" dirty="0" smtClean="0"/>
              <a:t>, Crop Water Demand, Cumulative Applied Irrigation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281"/>
          </a:xfrm>
        </p:spPr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1670"/>
            <a:ext cx="8596668" cy="3880773"/>
          </a:xfrm>
        </p:spPr>
        <p:txBody>
          <a:bodyPr/>
          <a:lstStyle/>
          <a:p>
            <a:r>
              <a:rPr lang="en-US" dirty="0" smtClean="0"/>
              <a:t>Steep learning curve with new languages, frameworks and dev. environment</a:t>
            </a:r>
          </a:p>
          <a:p>
            <a:endParaRPr lang="en-US" dirty="0"/>
          </a:p>
          <a:p>
            <a:r>
              <a:rPr lang="en-US" dirty="0" smtClean="0"/>
              <a:t>Saves input data from the user into the database</a:t>
            </a:r>
          </a:p>
          <a:p>
            <a:endParaRPr lang="en-US" dirty="0" smtClean="0"/>
          </a:p>
          <a:p>
            <a:r>
              <a:rPr lang="en-US" dirty="0" smtClean="0"/>
              <a:t>Calculates Growth stages, Crop coefficient, Irrigation amount required, pump hours required</a:t>
            </a:r>
          </a:p>
          <a:p>
            <a:endParaRPr lang="en-US" dirty="0"/>
          </a:p>
          <a:p>
            <a:r>
              <a:rPr lang="en-US" dirty="0" smtClean="0"/>
              <a:t>Show the pattern based on given irrigation date for the crop season </a:t>
            </a:r>
          </a:p>
          <a:p>
            <a:endParaRPr lang="en-US" dirty="0" smtClean="0"/>
          </a:p>
          <a:p>
            <a:r>
              <a:rPr lang="en-US" dirty="0" smtClean="0"/>
              <a:t>Still a work in progress, more features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"/>
          <a:stretch/>
        </p:blipFill>
        <p:spPr bwMode="auto">
          <a:xfrm>
            <a:off x="2073875" y="1294628"/>
            <a:ext cx="5846806" cy="501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81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91" y="1864027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Associate with user fields</a:t>
            </a:r>
          </a:p>
          <a:p>
            <a:endParaRPr lang="en-US" dirty="0" smtClean="0"/>
          </a:p>
          <a:p>
            <a:r>
              <a:rPr lang="en-US" dirty="0" smtClean="0"/>
              <a:t>Integrate weather based future forecast for the crop season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Ability to send notification if user sets irrigation threshold</a:t>
            </a:r>
          </a:p>
          <a:p>
            <a:endParaRPr lang="en-US" dirty="0"/>
          </a:p>
          <a:p>
            <a:r>
              <a:rPr lang="en-US" dirty="0" smtClean="0"/>
              <a:t>Support for more </a:t>
            </a:r>
            <a:r>
              <a:rPr lang="en-US" dirty="0"/>
              <a:t>counties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308</Words>
  <Application>Microsoft Macintosh PowerPoint</Application>
  <PresentationFormat>Custom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Irrigation Monitor</vt:lpstr>
      <vt:lpstr>Background</vt:lpstr>
      <vt:lpstr>Data Used</vt:lpstr>
      <vt:lpstr>Environment</vt:lpstr>
      <vt:lpstr>Software Modules</vt:lpstr>
      <vt:lpstr>Proof of Concept</vt:lpstr>
      <vt:lpstr>Mockup</vt:lpstr>
      <vt:lpstr>Future work</vt:lpstr>
      <vt:lpstr>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Monitor</dc:title>
  <dc:creator>Linju Jose</dc:creator>
  <cp:lastModifiedBy>Linju Jose</cp:lastModifiedBy>
  <cp:revision>11</cp:revision>
  <dcterms:created xsi:type="dcterms:W3CDTF">2015-01-28T23:05:34Z</dcterms:created>
  <dcterms:modified xsi:type="dcterms:W3CDTF">2015-02-11T09:47:40Z</dcterms:modified>
</cp:coreProperties>
</file>