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12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9.png"/><Relationship Id="rId5" Type="http://schemas.openxmlformats.org/officeDocument/2006/relationships/image" Target="../media/image22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4.png"/><Relationship Id="rId7" Type="http://schemas.openxmlformats.org/officeDocument/2006/relationships/image" Target="../media/image24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19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9.png"/><Relationship Id="rId5" Type="http://schemas.openxmlformats.org/officeDocument/2006/relationships/image" Target="../media/image22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6.png"/><Relationship Id="rId21" Type="http://schemas.openxmlformats.org/officeDocument/2006/relationships/image" Target="../media/image69.png"/><Relationship Id="rId7" Type="http://schemas.openxmlformats.org/officeDocument/2006/relationships/image" Target="../media/image24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19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9.png"/><Relationship Id="rId5" Type="http://schemas.openxmlformats.org/officeDocument/2006/relationships/image" Target="../media/image22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7.png"/><Relationship Id="rId9" Type="http://schemas.openxmlformats.org/officeDocument/2006/relationships/image" Target="../media/image4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24.png"/><Relationship Id="rId12" Type="http://schemas.openxmlformats.org/officeDocument/2006/relationships/image" Target="../media/image76.png"/><Relationship Id="rId2" Type="http://schemas.openxmlformats.org/officeDocument/2006/relationships/image" Target="../media/image19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75.png"/><Relationship Id="rId5" Type="http://schemas.openxmlformats.org/officeDocument/2006/relationships/image" Target="../media/image22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57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D1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9032" y="2225451"/>
            <a:ext cx="5720204" cy="28631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8075" y="7138136"/>
            <a:ext cx="2450550" cy="427963"/>
            <a:chOff x="1268075" y="7138136"/>
            <a:chExt cx="2450550" cy="42796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3750" y="7168893"/>
              <a:ext cx="1867582" cy="33356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268075" y="7138136"/>
              <a:ext cx="370626" cy="427963"/>
              <a:chOff x="1268075" y="7138136"/>
              <a:chExt cx="370626" cy="42796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68075" y="7138136"/>
                <a:ext cx="370626" cy="42796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5696" y="7695155"/>
            <a:ext cx="1837492" cy="7933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7773" y="1730715"/>
            <a:ext cx="3621929" cy="61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03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270" y="3549676"/>
            <a:ext cx="209463" cy="461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8459" y="3413573"/>
            <a:ext cx="2852251" cy="66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4270" y="4995286"/>
            <a:ext cx="318092" cy="3698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8459" y="4852992"/>
            <a:ext cx="2542146" cy="6564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4270" y="6533391"/>
            <a:ext cx="308568" cy="3698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8459" y="6392402"/>
            <a:ext cx="1379470" cy="66440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4270" y="8085610"/>
            <a:ext cx="306778" cy="4617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8459" y="7944621"/>
            <a:ext cx="1645546" cy="6644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2365" y="1195108"/>
            <a:ext cx="3125512" cy="3555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9510" y="1385055"/>
            <a:ext cx="4389619" cy="976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5863387" cy="12625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5906" y="1034859"/>
            <a:ext cx="865479" cy="7903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15457619" y="5635300"/>
            <a:ext cx="3173588" cy="273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24283" y="7883862"/>
            <a:ext cx="246395" cy="1414126"/>
            <a:chOff x="16924283" y="7883862"/>
            <a:chExt cx="246395" cy="1414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721879" y="8631507"/>
              <a:ext cx="636246" cy="19608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940789" y="9068098"/>
              <a:ext cx="213384" cy="246395"/>
              <a:chOff x="16940789" y="9068098"/>
              <a:chExt cx="213384" cy="2463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16940789" y="9068098"/>
                <a:ext cx="213384" cy="2463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208114" y="3544251"/>
            <a:ext cx="6670786" cy="5415308"/>
            <a:chOff x="1208114" y="3544251"/>
            <a:chExt cx="6670786" cy="5415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114" y="3544251"/>
              <a:ext cx="6670786" cy="54153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9421" y="3317583"/>
            <a:ext cx="3756716" cy="246151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4306" y="2230706"/>
            <a:ext cx="5849443" cy="5552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09382" y="5884801"/>
            <a:ext cx="6555834" cy="23587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5863387" cy="12625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5906" y="1034859"/>
            <a:ext cx="865479" cy="7903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15457619" y="5635300"/>
            <a:ext cx="3173588" cy="273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24283" y="7883862"/>
            <a:ext cx="246395" cy="1414126"/>
            <a:chOff x="16924283" y="7883862"/>
            <a:chExt cx="246395" cy="1414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721879" y="8631507"/>
              <a:ext cx="636246" cy="19608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940789" y="9068098"/>
              <a:ext cx="213384" cy="246395"/>
              <a:chOff x="16940789" y="9068098"/>
              <a:chExt cx="213384" cy="2463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16940789" y="9068098"/>
                <a:ext cx="213384" cy="246395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6687" y="2985128"/>
            <a:ext cx="9678691" cy="58832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0973" y="2226896"/>
            <a:ext cx="1584614" cy="53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7533159" cy="12475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5906" y="1034859"/>
            <a:ext cx="874907" cy="7836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15457619" y="5635300"/>
            <a:ext cx="3173588" cy="273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24283" y="7883862"/>
            <a:ext cx="246395" cy="1414126"/>
            <a:chOff x="16924283" y="7883862"/>
            <a:chExt cx="246395" cy="1414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721879" y="8631507"/>
              <a:ext cx="636246" cy="19608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940789" y="9068098"/>
              <a:ext cx="213384" cy="246395"/>
              <a:chOff x="16940789" y="9068098"/>
              <a:chExt cx="213384" cy="2463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16940789" y="9068098"/>
                <a:ext cx="213384" cy="2463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807464" y="2297463"/>
            <a:ext cx="6670786" cy="6309717"/>
            <a:chOff x="5807464" y="2297463"/>
            <a:chExt cx="6670786" cy="63097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7464" y="2297463"/>
              <a:ext cx="6670786" cy="63097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2743778" cy="21618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5906" y="1034859"/>
            <a:ext cx="874907" cy="7836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15457619" y="5635300"/>
            <a:ext cx="3173588" cy="273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24283" y="7883862"/>
            <a:ext cx="246395" cy="1414126"/>
            <a:chOff x="16924283" y="7883862"/>
            <a:chExt cx="246395" cy="1414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721879" y="8631507"/>
              <a:ext cx="636246" cy="19608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940789" y="9068098"/>
              <a:ext cx="213384" cy="246395"/>
              <a:chOff x="16940789" y="9068098"/>
              <a:chExt cx="213384" cy="2463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16940789" y="9068098"/>
                <a:ext cx="213384" cy="2463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375740" y="813423"/>
            <a:ext cx="4076190" cy="1426350"/>
            <a:chOff x="8375740" y="813423"/>
            <a:chExt cx="4076190" cy="14263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375740" y="813423"/>
              <a:ext cx="4076190" cy="1426350"/>
              <a:chOff x="8375740" y="813423"/>
              <a:chExt cx="4076190" cy="142635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5740" y="813423"/>
                <a:ext cx="4076190" cy="1426350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70995" y="986919"/>
              <a:ext cx="3010495" cy="10412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75740" y="2671663"/>
            <a:ext cx="4076190" cy="1426350"/>
            <a:chOff x="8375740" y="2671663"/>
            <a:chExt cx="4076190" cy="142635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375740" y="2671663"/>
              <a:ext cx="4076190" cy="1426350"/>
              <a:chOff x="8375740" y="2671663"/>
              <a:chExt cx="4076190" cy="142635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5740" y="2671663"/>
                <a:ext cx="4076190" cy="142635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4315" y="2845160"/>
              <a:ext cx="3902276" cy="10899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75740" y="4529904"/>
            <a:ext cx="4076190" cy="1426350"/>
            <a:chOff x="8375740" y="4529904"/>
            <a:chExt cx="4076190" cy="142635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375740" y="4529904"/>
              <a:ext cx="4076190" cy="1426350"/>
              <a:chOff x="8375740" y="4529904"/>
              <a:chExt cx="4076190" cy="142635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5740" y="4529904"/>
                <a:ext cx="4076190" cy="1426350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34317" y="4703398"/>
              <a:ext cx="4027610" cy="10899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87645" y="6388144"/>
            <a:ext cx="4076190" cy="1426350"/>
            <a:chOff x="8387645" y="6388144"/>
            <a:chExt cx="4076190" cy="142635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387645" y="6388144"/>
              <a:ext cx="4076190" cy="1426350"/>
              <a:chOff x="8387645" y="6388144"/>
              <a:chExt cx="4076190" cy="142635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87645" y="6388144"/>
                <a:ext cx="4076190" cy="142635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3154" y="6781982"/>
              <a:ext cx="3869842" cy="7142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375740" y="8246384"/>
            <a:ext cx="4076190" cy="1426350"/>
            <a:chOff x="8375740" y="8246384"/>
            <a:chExt cx="4076190" cy="1426350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375740" y="8246384"/>
              <a:ext cx="4076190" cy="1426350"/>
              <a:chOff x="8375740" y="8246384"/>
              <a:chExt cx="4076190" cy="142635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5740" y="8246384"/>
                <a:ext cx="4076190" cy="1426350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30279" y="8419881"/>
              <a:ext cx="2697467" cy="10539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842407" y="1681166"/>
            <a:ext cx="2399145" cy="1942289"/>
            <a:chOff x="5842407" y="1681166"/>
            <a:chExt cx="2399145" cy="194228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5842407" y="1681166"/>
              <a:ext cx="2399145" cy="194228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83964" y="3558759"/>
            <a:ext cx="2399145" cy="1942289"/>
            <a:chOff x="12883964" y="3558759"/>
            <a:chExt cx="2399145" cy="194228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2883964" y="3558759"/>
              <a:ext cx="2399145" cy="194228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42407" y="5501048"/>
            <a:ext cx="2399145" cy="1942289"/>
            <a:chOff x="5842407" y="5501048"/>
            <a:chExt cx="2399145" cy="194228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5842407" y="5501048"/>
              <a:ext cx="2399145" cy="194228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750630" y="7101319"/>
            <a:ext cx="2399145" cy="1942289"/>
            <a:chOff x="12750630" y="7101319"/>
            <a:chExt cx="2399145" cy="194228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2750630" y="7101319"/>
              <a:ext cx="2399145" cy="1942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2743778" cy="37555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27240" y="1034859"/>
            <a:ext cx="783831" cy="7836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15457619" y="5635300"/>
            <a:ext cx="3173588" cy="273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24283" y="7883862"/>
            <a:ext cx="246395" cy="1414126"/>
            <a:chOff x="16924283" y="7883862"/>
            <a:chExt cx="246395" cy="1414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721879" y="8631507"/>
              <a:ext cx="636246" cy="19608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940789" y="9068098"/>
              <a:ext cx="213384" cy="246395"/>
              <a:chOff x="16940789" y="9068098"/>
              <a:chExt cx="213384" cy="2463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16940789" y="9068098"/>
                <a:ext cx="213384" cy="2463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754899" y="859933"/>
            <a:ext cx="2709999" cy="948289"/>
            <a:chOff x="8754899" y="859933"/>
            <a:chExt cx="2709999" cy="94828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754899" y="859933"/>
              <a:ext cx="2709999" cy="948289"/>
              <a:chOff x="8754899" y="859933"/>
              <a:chExt cx="2709999" cy="94828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54899" y="859933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75972" y="1118799"/>
              <a:ext cx="1649578" cy="4306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54899" y="2175347"/>
            <a:ext cx="2709999" cy="948289"/>
            <a:chOff x="8754899" y="2175347"/>
            <a:chExt cx="2709999" cy="94828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754899" y="2175347"/>
              <a:ext cx="2709999" cy="948289"/>
              <a:chOff x="8754899" y="2175347"/>
              <a:chExt cx="2709999" cy="94828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54899" y="2175347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2686" y="2434213"/>
              <a:ext cx="2500292" cy="4306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54899" y="3490760"/>
            <a:ext cx="2709999" cy="948289"/>
            <a:chOff x="8754899" y="3490760"/>
            <a:chExt cx="2709999" cy="94828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754899" y="3490760"/>
              <a:ext cx="2709999" cy="948289"/>
              <a:chOff x="8754899" y="3490760"/>
              <a:chExt cx="2709999" cy="94828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54899" y="3490760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52686" y="3597664"/>
              <a:ext cx="2125083" cy="7343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762814" y="4806174"/>
            <a:ext cx="2709999" cy="948289"/>
            <a:chOff x="8762814" y="4806174"/>
            <a:chExt cx="2709999" cy="94828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762814" y="4806174"/>
              <a:ext cx="2709999" cy="948289"/>
              <a:chOff x="8762814" y="4806174"/>
              <a:chExt cx="2709999" cy="94828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62814" y="4806174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46532" y="5065040"/>
              <a:ext cx="2094940" cy="43065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54899" y="6121587"/>
            <a:ext cx="2709999" cy="948289"/>
            <a:chOff x="8754899" y="6121587"/>
            <a:chExt cx="2709999" cy="94828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754899" y="6121587"/>
              <a:ext cx="2709999" cy="948289"/>
              <a:chOff x="8754899" y="6121587"/>
              <a:chExt cx="2709999" cy="94828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54899" y="6121587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82420" y="6262257"/>
              <a:ext cx="1879578" cy="73459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080171" y="1436840"/>
            <a:ext cx="1595038" cy="1291304"/>
            <a:chOff x="7080171" y="1436840"/>
            <a:chExt cx="1595038" cy="129130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7080171" y="1436840"/>
              <a:ext cx="1595038" cy="129130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707808" y="2685133"/>
            <a:ext cx="1595038" cy="1291304"/>
            <a:chOff x="11707808" y="2685133"/>
            <a:chExt cx="1595038" cy="129130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1707808" y="2685133"/>
              <a:ext cx="1595038" cy="12913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080171" y="4114094"/>
            <a:ext cx="1595038" cy="1291304"/>
            <a:chOff x="7080171" y="4114094"/>
            <a:chExt cx="1595038" cy="129130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7080171" y="4114094"/>
              <a:ext cx="1595038" cy="129130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707808" y="5284497"/>
            <a:ext cx="1595038" cy="1291304"/>
            <a:chOff x="11707808" y="5284497"/>
            <a:chExt cx="1595038" cy="129130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1707808" y="5284497"/>
              <a:ext cx="1595038" cy="129130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754899" y="7437001"/>
            <a:ext cx="2709999" cy="948289"/>
            <a:chOff x="8754899" y="7437001"/>
            <a:chExt cx="2709999" cy="94828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8754899" y="7437001"/>
              <a:ext cx="2709999" cy="948289"/>
              <a:chOff x="8754899" y="7437001"/>
              <a:chExt cx="2709999" cy="948289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54899" y="7437001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82420" y="7693067"/>
              <a:ext cx="2015425" cy="43065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754899" y="8752414"/>
            <a:ext cx="2709999" cy="948289"/>
            <a:chOff x="8754899" y="8752414"/>
            <a:chExt cx="2709999" cy="948289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8754899" y="8752414"/>
              <a:ext cx="2709999" cy="948289"/>
              <a:chOff x="8754899" y="8752414"/>
              <a:chExt cx="2709999" cy="94828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54899" y="8752414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82420" y="8859671"/>
              <a:ext cx="1664149" cy="73459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080171" y="6791349"/>
            <a:ext cx="1595038" cy="1291304"/>
            <a:chOff x="7080171" y="6791349"/>
            <a:chExt cx="1595038" cy="129130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7080171" y="6791349"/>
              <a:ext cx="1595038" cy="129130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707808" y="7883862"/>
            <a:ext cx="1595038" cy="1291304"/>
            <a:chOff x="11707808" y="7883862"/>
            <a:chExt cx="1595038" cy="129130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1707808" y="7883862"/>
              <a:ext cx="1595038" cy="12913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2743778" cy="37555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5906" y="1034859"/>
            <a:ext cx="874907" cy="7836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15457619" y="5635300"/>
            <a:ext cx="3173588" cy="273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24283" y="7883862"/>
            <a:ext cx="246395" cy="1414126"/>
            <a:chOff x="16924283" y="7883862"/>
            <a:chExt cx="246395" cy="1414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721879" y="8631507"/>
              <a:ext cx="636246" cy="19608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940789" y="9068098"/>
              <a:ext cx="213384" cy="246395"/>
              <a:chOff x="16940789" y="9068098"/>
              <a:chExt cx="213384" cy="2463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16940789" y="9068098"/>
                <a:ext cx="213384" cy="2463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754899" y="859933"/>
            <a:ext cx="2709999" cy="948289"/>
            <a:chOff x="8754899" y="859933"/>
            <a:chExt cx="2709999" cy="94828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754899" y="859933"/>
              <a:ext cx="2709999" cy="948289"/>
              <a:chOff x="8754899" y="859933"/>
              <a:chExt cx="2709999" cy="94828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54899" y="859933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75972" y="1118799"/>
              <a:ext cx="1649578" cy="4306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54899" y="3136813"/>
            <a:ext cx="2709999" cy="948289"/>
            <a:chOff x="8754899" y="3136813"/>
            <a:chExt cx="2709999" cy="94828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754899" y="3136813"/>
              <a:ext cx="2709999" cy="948289"/>
              <a:chOff x="8754899" y="3136813"/>
              <a:chExt cx="2709999" cy="94828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54899" y="3136813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2686" y="3246890"/>
              <a:ext cx="2121768" cy="7343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54899" y="5413693"/>
            <a:ext cx="2698095" cy="1268986"/>
            <a:chOff x="8754899" y="5413693"/>
            <a:chExt cx="2698095" cy="126898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754899" y="5413693"/>
              <a:ext cx="2698095" cy="1268986"/>
              <a:chOff x="8754899" y="5413693"/>
              <a:chExt cx="2698095" cy="126898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754899" y="5413693"/>
                <a:ext cx="2698095" cy="126898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61130" y="5564061"/>
              <a:ext cx="2016644" cy="9657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754899" y="8011270"/>
            <a:ext cx="2709999" cy="948289"/>
            <a:chOff x="8754899" y="8011270"/>
            <a:chExt cx="2709999" cy="94828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754899" y="8011270"/>
              <a:ext cx="2709999" cy="948289"/>
              <a:chOff x="8754899" y="8011270"/>
              <a:chExt cx="2709999" cy="94828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54899" y="8011270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38619" y="8270135"/>
              <a:ext cx="2571330" cy="4782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994477" y="5413693"/>
            <a:ext cx="2709999" cy="948289"/>
            <a:chOff x="13994477" y="5413693"/>
            <a:chExt cx="2709999" cy="94828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994477" y="5413693"/>
              <a:ext cx="2709999" cy="948289"/>
              <a:chOff x="13994477" y="5413693"/>
              <a:chExt cx="2709999" cy="94828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994477" y="5413693"/>
                <a:ext cx="2709999" cy="948289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15494" y="5672559"/>
              <a:ext cx="1801483" cy="4306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86846" y="5599145"/>
            <a:ext cx="1417466" cy="501166"/>
            <a:chOff x="11986846" y="5599145"/>
            <a:chExt cx="1417466" cy="50116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86846" y="5599145"/>
              <a:ext cx="1417466" cy="50116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986846" y="6276480"/>
            <a:ext cx="1252143" cy="438153"/>
            <a:chOff x="11986846" y="6276480"/>
            <a:chExt cx="1252143" cy="43815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1986846" y="6276480"/>
              <a:ext cx="1252143" cy="438153"/>
              <a:chOff x="11986846" y="6276480"/>
              <a:chExt cx="1252143" cy="43815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986846" y="6276480"/>
                <a:ext cx="1252143" cy="438153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03824" y="6319930"/>
              <a:ext cx="961671" cy="35120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016679" y="5496445"/>
            <a:ext cx="1417466" cy="501166"/>
            <a:chOff x="7016679" y="5496445"/>
            <a:chExt cx="1417466" cy="50116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7016679" y="5496445"/>
              <a:ext cx="1417466" cy="50116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004867" y="5470836"/>
            <a:ext cx="2709999" cy="1211843"/>
            <a:chOff x="4004867" y="5470836"/>
            <a:chExt cx="2709999" cy="121184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04867" y="5470836"/>
              <a:ext cx="2709999" cy="1211843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25941" y="5861061"/>
            <a:ext cx="1935283" cy="43065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7003981" y="6086252"/>
            <a:ext cx="1417466" cy="501166"/>
            <a:chOff x="7003981" y="6086252"/>
            <a:chExt cx="1417466" cy="50116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03981" y="6086252"/>
              <a:ext cx="1417466" cy="50116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081441" y="6771833"/>
            <a:ext cx="1252143" cy="438153"/>
            <a:chOff x="7081441" y="6771833"/>
            <a:chExt cx="1252143" cy="438153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7081441" y="6771833"/>
              <a:ext cx="1252143" cy="438153"/>
              <a:chOff x="7081441" y="6771833"/>
              <a:chExt cx="1252143" cy="438153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081441" y="6771833"/>
                <a:ext cx="1252143" cy="438153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98416" y="6815283"/>
              <a:ext cx="1001547" cy="35120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662214" y="7085606"/>
            <a:ext cx="895370" cy="501166"/>
            <a:chOff x="9662214" y="7085606"/>
            <a:chExt cx="895370" cy="50116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9662214" y="7085606"/>
              <a:ext cx="895370" cy="50116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455665" y="7091716"/>
            <a:ext cx="1252143" cy="438153"/>
            <a:chOff x="10455665" y="7091716"/>
            <a:chExt cx="1252143" cy="438153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0455665" y="7091716"/>
              <a:ext cx="1252143" cy="438153"/>
              <a:chOff x="10455665" y="7091716"/>
              <a:chExt cx="1252143" cy="438153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455665" y="7091716"/>
                <a:ext cx="1252143" cy="438153"/>
              </a:xfrm>
              <a:prstGeom prst="rect">
                <a:avLst/>
              </a:prstGeom>
            </p:spPr>
          </p:pic>
        </p:grpSp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72627" y="7135170"/>
              <a:ext cx="1001547" cy="35120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662214" y="2161664"/>
            <a:ext cx="895370" cy="501166"/>
            <a:chOff x="9662214" y="2161664"/>
            <a:chExt cx="895370" cy="50116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9662214" y="2161664"/>
              <a:ext cx="895370" cy="50116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662214" y="4444589"/>
            <a:ext cx="895370" cy="501166"/>
            <a:chOff x="9662214" y="4444589"/>
            <a:chExt cx="895370" cy="501166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9662214" y="4444589"/>
              <a:ext cx="895370" cy="5011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3818473" cy="38602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5906" y="1034859"/>
            <a:ext cx="874907" cy="7836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15457619" y="5635300"/>
            <a:ext cx="3173588" cy="273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24283" y="7883862"/>
            <a:ext cx="246395" cy="1414126"/>
            <a:chOff x="16924283" y="7883862"/>
            <a:chExt cx="246395" cy="1414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721879" y="8631507"/>
              <a:ext cx="636246" cy="19608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940789" y="9068098"/>
              <a:ext cx="213384" cy="246395"/>
              <a:chOff x="16940789" y="9068098"/>
              <a:chExt cx="213384" cy="2463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16940789" y="9068098"/>
                <a:ext cx="213384" cy="2463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057143" y="487236"/>
            <a:ext cx="3007321" cy="9478359"/>
            <a:chOff x="8057143" y="487236"/>
            <a:chExt cx="3007321" cy="947835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057143" y="487236"/>
              <a:ext cx="3007321" cy="1052329"/>
              <a:chOff x="8057143" y="487236"/>
              <a:chExt cx="3007321" cy="105232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8057143" y="487236"/>
                <a:ext cx="3007321" cy="1052329"/>
                <a:chOff x="8057143" y="487236"/>
                <a:chExt cx="3007321" cy="1052329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057143" y="487236"/>
                  <a:ext cx="3007321" cy="1052329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524413" y="774504"/>
                <a:ext cx="2109002" cy="48325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057143" y="2172442"/>
              <a:ext cx="3007321" cy="1052329"/>
              <a:chOff x="8057143" y="2172442"/>
              <a:chExt cx="3007321" cy="105232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8057143" y="2172442"/>
                <a:ext cx="3007321" cy="1052329"/>
                <a:chOff x="8057143" y="2172442"/>
                <a:chExt cx="3007321" cy="1052329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057143" y="2172442"/>
                  <a:ext cx="3007321" cy="1052329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054687" y="2294592"/>
                <a:ext cx="2318783" cy="82028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057143" y="5542854"/>
              <a:ext cx="3007321" cy="1052329"/>
              <a:chOff x="8057143" y="5542854"/>
              <a:chExt cx="3007321" cy="1052329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8057143" y="5542854"/>
                <a:ext cx="3007321" cy="1052329"/>
                <a:chOff x="8057143" y="5542854"/>
                <a:chExt cx="3007321" cy="1052329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057143" y="5542854"/>
                  <a:ext cx="3007321" cy="1052329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054686" y="5831882"/>
                <a:ext cx="2500659" cy="4832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057143" y="3857648"/>
              <a:ext cx="3007321" cy="1052329"/>
              <a:chOff x="8057143" y="3857648"/>
              <a:chExt cx="3007321" cy="1052329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8057143" y="3857648"/>
                <a:ext cx="3007321" cy="1052329"/>
                <a:chOff x="8057143" y="3857648"/>
                <a:chExt cx="3007321" cy="1052329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057143" y="3857648"/>
                  <a:ext cx="3007321" cy="1052329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054686" y="4146676"/>
                <a:ext cx="2624802" cy="48325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057143" y="7228060"/>
              <a:ext cx="3007321" cy="1052329"/>
              <a:chOff x="8057143" y="7228060"/>
              <a:chExt cx="3007321" cy="1052329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8057143" y="7228060"/>
                <a:ext cx="3007321" cy="1052329"/>
                <a:chOff x="8057143" y="7228060"/>
                <a:chExt cx="3007321" cy="1052329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057143" y="7228060"/>
                  <a:ext cx="3007321" cy="1052329"/>
                </a:xfrm>
                <a:prstGeom prst="rect">
                  <a:avLst/>
                </a:prstGeom>
              </p:spPr>
            </p:pic>
          </p:grpSp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054686" y="7517088"/>
                <a:ext cx="2461964" cy="48324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057143" y="8913267"/>
              <a:ext cx="3007321" cy="1052329"/>
              <a:chOff x="8057143" y="8913267"/>
              <a:chExt cx="3007321" cy="1052329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8057143" y="8913267"/>
                <a:ext cx="3007321" cy="1052329"/>
                <a:chOff x="8057143" y="8913267"/>
                <a:chExt cx="3007321" cy="1052329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057143" y="8913267"/>
                  <a:ext cx="3007321" cy="1052329"/>
                </a:xfrm>
                <a:prstGeom prst="rect">
                  <a:avLst/>
                </a:prstGeom>
              </p:spPr>
            </p:pic>
          </p:grpSp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054687" y="9035419"/>
                <a:ext cx="2967859" cy="801240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5842407" y="1169059"/>
            <a:ext cx="1832134" cy="1483251"/>
            <a:chOff x="5842407" y="1169059"/>
            <a:chExt cx="1832134" cy="148325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5842407" y="1169059"/>
              <a:ext cx="1832134" cy="148325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515034" y="2732948"/>
            <a:ext cx="1832134" cy="1483251"/>
            <a:chOff x="11515034" y="2732948"/>
            <a:chExt cx="1832134" cy="148325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1515034" y="2732948"/>
              <a:ext cx="1832134" cy="148325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842407" y="4391708"/>
            <a:ext cx="1832134" cy="1483251"/>
            <a:chOff x="5842407" y="4391708"/>
            <a:chExt cx="1832134" cy="148325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5842407" y="4391708"/>
              <a:ext cx="1832134" cy="148325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842407" y="7614357"/>
            <a:ext cx="1832134" cy="1483251"/>
            <a:chOff x="5842407" y="7614357"/>
            <a:chExt cx="1832134" cy="148325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5842407" y="7614357"/>
              <a:ext cx="1832134" cy="148325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515034" y="6150153"/>
            <a:ext cx="1832134" cy="1483251"/>
            <a:chOff x="11515034" y="6150153"/>
            <a:chExt cx="1832134" cy="148325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1515034" y="6150153"/>
              <a:ext cx="1832134" cy="1483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성호 주</cp:lastModifiedBy>
  <cp:revision>2</cp:revision>
  <dcterms:created xsi:type="dcterms:W3CDTF">2023-06-09T03:43:34Z</dcterms:created>
  <dcterms:modified xsi:type="dcterms:W3CDTF">2023-06-08T18:44:26Z</dcterms:modified>
</cp:coreProperties>
</file>