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0F848-5F2B-4753-8C05-44A212A18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6C5001-DE0D-4AC6-AE31-B59D223A1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60242-3746-4B31-9DFF-D389F978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B895-51BF-4804-9F1E-A3EA212856B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096D8-3D92-470A-80F3-140A4CE5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29947-D4A3-4EDF-A48B-A7B007C7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148-C2FB-49EB-9CB5-6CF4B7879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DE843-AC98-456A-BE8F-685AE046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41717-8B1A-42E1-8066-3C97593B3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72B54-E360-49E8-9329-BFC43F12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B895-51BF-4804-9F1E-A3EA212856B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8767C-02E6-4EEB-9B14-E2F6F15F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969EE-5A9A-49CB-826E-D2C7D798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148-C2FB-49EB-9CB5-6CF4B7879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0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6F6EE9-C32E-4CDF-8AAD-E815F73E7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78B56-5791-4D1F-ADAB-BCD62FD7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01DEF-7A5E-4875-80B6-E3E9E542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B895-51BF-4804-9F1E-A3EA212856B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4E083-1D4D-424A-BE35-18C420DF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8DA77-71F7-4DD2-B695-EA6E51C0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148-C2FB-49EB-9CB5-6CF4B7879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2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3E947-B3C7-48BD-9903-4449E49F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625EA-0149-4204-B74B-02FAE63BC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984BA-CA51-4E76-8132-4574DE94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B895-51BF-4804-9F1E-A3EA212856B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CCCCC-AA0D-4972-8F73-3B382DD7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17E8D-8408-4FEA-9F03-161009A7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148-C2FB-49EB-9CB5-6CF4B7879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8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181C7-42D9-48F8-B318-3892041E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33946-86A6-4B82-B3B7-635D01F7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A31EE-F066-4671-9847-7598B5F9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B895-51BF-4804-9F1E-A3EA212856B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5C2E0-C836-476B-8672-268EBB7D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4CB48-063E-40E8-9B07-29FCD0EF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148-C2FB-49EB-9CB5-6CF4B7879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9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1307D-FD15-474B-AC11-C3B9194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8EE18-559E-46D9-853B-E4D942876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590B94-18D9-4D03-8246-DA7A13AD3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6987A6-6E90-49B2-8897-D4111189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B895-51BF-4804-9F1E-A3EA212856B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0F0CB-96C6-4D57-B829-353F67E6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7EB1E-9560-48FC-B0BF-B3829A33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148-C2FB-49EB-9CB5-6CF4B7879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88B6-3634-44BC-9AAA-B9E01853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1B32C-6730-4D27-A116-D7709A32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2B5B90-82E7-4A72-BC3A-092ADBAD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C42BC9-57E5-43DB-BBBA-8B6031B7A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06EE3E-F788-4F6A-851F-492CAFB19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971424-7053-4FB4-A737-00C5A178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B895-51BF-4804-9F1E-A3EA212856B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542AA6-B6A9-4D7F-9922-E67383A2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E2B01-E88C-4DD3-9A37-5EA717CE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148-C2FB-49EB-9CB5-6CF4B7879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7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28C99-7DB4-4A2B-9127-2755B455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DB94A3-5BD3-422D-8E53-3877FCFD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B895-51BF-4804-9F1E-A3EA212856B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30DFDF-EFCE-4A7E-B728-11B12276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026993-1E98-400E-B33D-BCE9DC64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148-C2FB-49EB-9CB5-6CF4B7879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0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8FA479-6FAF-4DF6-9BE4-F2316175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B895-51BF-4804-9F1E-A3EA212856B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08908-AE77-4E9D-B0EC-5580E4E0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B5627B-65CC-428F-A798-F2338687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148-C2FB-49EB-9CB5-6CF4B7879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4C738-1BAB-45A5-A7CC-64DF314D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5EB28-02B0-46CF-9ED7-CCB7CD2F6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0C55F-AE27-4C42-A8E6-016C5B1CF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F5FB87-880C-4164-A290-D2F45CB1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B895-51BF-4804-9F1E-A3EA212856B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8A7CF-9B66-446E-A57E-BBF9FD7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D2460D-D2A5-4A3C-8C72-2390D3BF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148-C2FB-49EB-9CB5-6CF4B7879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8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CD0AE-E346-498D-A426-2384FCE3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D27231-E90D-4B73-88DB-6345ADF12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004BA4-3C50-424C-AB38-A08DFCF6A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D703C-0B7E-45BC-8092-9E34C802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B895-51BF-4804-9F1E-A3EA212856B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44F8F-2A67-468B-9856-2CC6B7D1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73CD7-B632-4FB2-B08D-B201541F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148-C2FB-49EB-9CB5-6CF4B7879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7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01EF5C-6B90-4CDE-BA3F-41D57B7D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539EC0-FB61-4859-8831-0E146D1B8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F6FB4-283D-4C3F-BFBE-37DF2798D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B895-51BF-4804-9F1E-A3EA212856B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CA536-196B-4F4F-ABAD-40EF21EFD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43E8A-896B-40B2-9E6D-8DC4C4877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9148-C2FB-49EB-9CB5-6CF4B7879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.douban.com/subject/24868904/" TargetMode="External"/><Relationship Id="rId3" Type="http://schemas.openxmlformats.org/officeDocument/2006/relationships/hyperlink" Target="http://mindhacks.cn/" TargetMode="External"/><Relationship Id="rId7" Type="http://schemas.openxmlformats.org/officeDocument/2006/relationships/hyperlink" Target="https://blog.codinghorror.com/" TargetMode="External"/><Relationship Id="rId2" Type="http://schemas.openxmlformats.org/officeDocument/2006/relationships/hyperlink" Target="http://www.ruanyifeng.com/blo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onyfoo.com/" TargetMode="External"/><Relationship Id="rId5" Type="http://schemas.openxmlformats.org/officeDocument/2006/relationships/hyperlink" Target="http://fex.baidu.com/" TargetMode="External"/><Relationship Id="rId4" Type="http://schemas.openxmlformats.org/officeDocument/2006/relationships/hyperlink" Target="http://coolshell.cn/" TargetMode="External"/><Relationship Id="rId9" Type="http://schemas.openxmlformats.org/officeDocument/2006/relationships/hyperlink" Target="https://alistapart.com/main/fee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eekly.codetengu.com/issues" TargetMode="External"/><Relationship Id="rId3" Type="http://schemas.openxmlformats.org/officeDocument/2006/relationships/hyperlink" Target="https://bravenewgeek.com/" TargetMode="External"/><Relationship Id="rId7" Type="http://schemas.openxmlformats.org/officeDocument/2006/relationships/hyperlink" Target="https://weekly.codetengu.com/" TargetMode="External"/><Relationship Id="rId2" Type="http://schemas.openxmlformats.org/officeDocument/2006/relationships/hyperlink" Target="https://martinfowl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aobaofed.org/" TargetMode="External"/><Relationship Id="rId5" Type="http://schemas.openxmlformats.org/officeDocument/2006/relationships/hyperlink" Target="http://blog.codingnow.com/" TargetMode="External"/><Relationship Id="rId4" Type="http://schemas.openxmlformats.org/officeDocument/2006/relationships/hyperlink" Target="https://pxlnv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A4112F-4F38-4C28-A086-1AF38E580F93}"/>
              </a:ext>
            </a:extLst>
          </p:cNvPr>
          <p:cNvSpPr/>
          <p:nvPr/>
        </p:nvSpPr>
        <p:spPr>
          <a:xfrm>
            <a:off x="177553" y="0"/>
            <a:ext cx="1194046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1AD1C"/>
                </a:solidFill>
                <a:effectLst/>
              </a:rPr>
              <a:t>如何获取技术信息？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⭐️⭐️⭐️⭐️🇨🇳</a:t>
            </a:r>
            <a:r>
              <a:rPr lang="zh-CN" altLang="en-US" dirty="0">
                <a:effectLst/>
              </a:rPr>
              <a:t> </a:t>
            </a:r>
            <a:r>
              <a:rPr lang="zh-CN" altLang="en-US" dirty="0">
                <a:hlinkClick r:id="rId2"/>
              </a:rPr>
              <a:t>阮一峰的网络日志</a:t>
            </a:r>
            <a:r>
              <a:rPr lang="zh-CN" altLang="en-US" dirty="0"/>
              <a:t> </a:t>
            </a:r>
            <a:endParaRPr lang="zh-CN" alt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每周分享。</a:t>
            </a: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⭐️⭐️⭐️⭐️ 🇨🇳</a:t>
            </a:r>
            <a:r>
              <a:rPr lang="zh-CN" altLang="en-US" dirty="0">
                <a:hlinkClick r:id="rId3"/>
              </a:rPr>
              <a:t>刘未鹏的博客</a:t>
            </a:r>
            <a:r>
              <a:rPr lang="zh-CN" altLang="en-US" dirty="0">
                <a:effectLst/>
              </a:rPr>
              <a:t> </a:t>
            </a:r>
            <a:r>
              <a:rPr lang="zh-CN" altLang="en-US" dirty="0"/>
              <a:t>。</a:t>
            </a:r>
            <a:endParaRPr lang="zh-CN" alt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质量高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⭐️⭐️⭐️⭐️⭐️ 🇨🇳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 err="1">
                <a:hlinkClick r:id="rId4"/>
              </a:rPr>
              <a:t>Coolshell</a:t>
            </a:r>
            <a:r>
              <a:rPr lang="zh-CN" altLang="en-US" dirty="0"/>
              <a:t>。</a:t>
            </a:r>
            <a:endParaRPr lang="zh-CN" alt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最近在写极客时间的专栏，所以博客的更新速度就非常低。</a:t>
            </a: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⭐️⭐️⭐️⭐️⭐️🇨🇳</a:t>
            </a:r>
            <a:r>
              <a:rPr lang="en-US" altLang="zh-CN" dirty="0">
                <a:hlinkClick r:id="rId5"/>
              </a:rPr>
              <a:t>FEX</a:t>
            </a:r>
            <a:r>
              <a:rPr lang="zh-CN" altLang="en-US" dirty="0">
                <a:hlinkClick r:id="rId5"/>
              </a:rPr>
              <a:t>百度</a:t>
            </a:r>
            <a:r>
              <a:rPr lang="en-US" altLang="zh-CN" dirty="0">
                <a:hlinkClick r:id="rId5"/>
              </a:rPr>
              <a:t>Web</a:t>
            </a:r>
            <a:r>
              <a:rPr lang="zh-CN" altLang="en-US" dirty="0">
                <a:hlinkClick r:id="rId5"/>
              </a:rPr>
              <a:t>前端研发部</a:t>
            </a:r>
            <a:r>
              <a:rPr lang="zh-CN" altLang="en-US" dirty="0"/>
              <a:t>。</a:t>
            </a:r>
            <a:endParaRPr lang="zh-CN" alt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每周的技术周刊，个人觉得是中文</a:t>
            </a:r>
            <a:r>
              <a:rPr lang="en-US" altLang="zh-CN" dirty="0"/>
              <a:t>Weekly</a:t>
            </a:r>
            <a:r>
              <a:rPr lang="zh-CN" altLang="en-US" dirty="0"/>
              <a:t>里质量最高的。周刊之外的其他内容几乎没有更新</a:t>
            </a: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⭐️⭐️⭐️⭐️⭐️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hlinkClick r:id="rId6"/>
              </a:rPr>
              <a:t>Pony Foo</a:t>
            </a:r>
            <a:r>
              <a:rPr lang="zh-CN" altLang="en-US" dirty="0"/>
              <a:t>。</a:t>
            </a:r>
            <a:endParaRPr lang="zh-CN" alt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主要是</a:t>
            </a:r>
            <a:r>
              <a:rPr lang="en-US" altLang="zh-CN" dirty="0"/>
              <a:t>JavaScript</a:t>
            </a:r>
            <a:r>
              <a:rPr lang="zh-CN" altLang="en-US" dirty="0"/>
              <a:t>相关内容。有很多他自己的思考，每篇文章质量都很高。</a:t>
            </a: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⭐️⭐️⭐️⭐️⭐️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hlinkClick r:id="rId7"/>
              </a:rPr>
              <a:t>Coding Horror</a:t>
            </a:r>
            <a:r>
              <a:rPr lang="zh-CN" altLang="en-US" dirty="0"/>
              <a:t>。</a:t>
            </a:r>
            <a:endParaRPr lang="zh-CN" alt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Stack Overflow</a:t>
            </a:r>
            <a:r>
              <a:rPr lang="zh-CN" altLang="en-US" dirty="0"/>
              <a:t>创始人的博客。质量很高也很有趣。建议翻翻各种历史文章。或者看他的书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hlinkClick r:id="rId8"/>
              </a:rPr>
              <a:t>https://book.douban.com/subject/24868904/</a:t>
            </a: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⭐️⭐️⭐️⭐️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hlinkClick r:id="rId9"/>
              </a:rPr>
              <a:t>A List Apart</a:t>
            </a:r>
            <a:r>
              <a:rPr lang="zh-CN" altLang="en-US" dirty="0"/>
              <a:t>。</a:t>
            </a:r>
            <a:endParaRPr lang="zh-CN" alt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更新频率不高，但是文章质量很高。面向开发网站的人。内容包括设计、开发、</a:t>
            </a:r>
            <a:r>
              <a:rPr lang="en-US" altLang="zh-CN" dirty="0"/>
              <a:t>Web</a:t>
            </a:r>
            <a:r>
              <a:rPr lang="zh-CN" altLang="en-US" dirty="0"/>
              <a:t>标准、最佳实践等等。从</a:t>
            </a:r>
            <a:r>
              <a:rPr lang="en-US" altLang="zh-CN" dirty="0"/>
              <a:t>1998</a:t>
            </a:r>
            <a:r>
              <a:rPr lang="zh-CN" altLang="en-US" dirty="0"/>
              <a:t>年开始更新的。</a:t>
            </a:r>
            <a:endParaRPr lang="zh-CN" altLang="en-US" dirty="0">
              <a:effectLst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15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10BD2D-36FC-4987-A394-FF0FFC685E98}"/>
              </a:ext>
            </a:extLst>
          </p:cNvPr>
          <p:cNvSpPr/>
          <p:nvPr/>
        </p:nvSpPr>
        <p:spPr>
          <a:xfrm>
            <a:off x="159798" y="168676"/>
            <a:ext cx="1168301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41AD1C"/>
                </a:solidFill>
              </a:rPr>
              <a:t>如何获取技术信息？</a:t>
            </a:r>
            <a:endParaRPr lang="zh-CN" altLang="en-US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⭐️⭐️⭐️⭐️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hlinkClick r:id="rId2"/>
              </a:rPr>
              <a:t>Martin Fowler</a:t>
            </a:r>
            <a:r>
              <a:rPr lang="zh-CN" altLang="en-US" dirty="0">
                <a:effectLst/>
              </a:rPr>
              <a:t> </a:t>
            </a:r>
            <a:r>
              <a:rPr lang="zh-CN" altLang="en-US" dirty="0"/>
              <a:t>。</a:t>
            </a:r>
            <a:endParaRPr lang="zh-CN" alt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《</a:t>
            </a:r>
            <a:r>
              <a:rPr lang="zh-CN" altLang="en-US" dirty="0"/>
              <a:t>重构</a:t>
            </a:r>
            <a:r>
              <a:rPr lang="en-US" altLang="zh-CN" dirty="0"/>
              <a:t>》</a:t>
            </a:r>
            <a:r>
              <a:rPr lang="zh-CN" altLang="en-US" dirty="0"/>
              <a:t>作者的博客。</a:t>
            </a: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⭐️⭐️⭐️⭐️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hlinkClick r:id="rId3"/>
              </a:rPr>
              <a:t>Brave New Geek</a:t>
            </a:r>
            <a:r>
              <a:rPr lang="zh-CN" altLang="en-US" dirty="0"/>
              <a:t>。</a:t>
            </a:r>
            <a:endParaRPr lang="zh-CN" alt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NATS</a:t>
            </a:r>
            <a:r>
              <a:rPr lang="zh-CN" altLang="en-US" dirty="0"/>
              <a:t>的开发者，主要内容是集群分布式、</a:t>
            </a:r>
            <a:r>
              <a:rPr lang="en-US" altLang="zh-CN" dirty="0"/>
              <a:t>Go</a:t>
            </a:r>
            <a:r>
              <a:rPr lang="zh-CN" altLang="en-US" dirty="0"/>
              <a:t>、也有作者的各种思考。质量很高，更新频率不高。</a:t>
            </a: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⭐️⭐️⭐</a:t>
            </a:r>
            <a:r>
              <a:rPr lang="zh-CN" altLang="en-US" dirty="0">
                <a:hlinkClick r:id="rId4"/>
              </a:rPr>
              <a:t>️</a:t>
            </a:r>
            <a:r>
              <a:rPr lang="en-US" altLang="zh-CN" dirty="0">
                <a:hlinkClick r:id="rId4"/>
              </a:rPr>
              <a:t>Pixel Envy</a:t>
            </a:r>
            <a:r>
              <a:rPr lang="zh-CN" altLang="en-US" dirty="0"/>
              <a:t>。</a:t>
            </a:r>
            <a:endParaRPr lang="zh-CN" alt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不知道怎么描述。基本每天更新，有新闻、也有作者自己的观点。不局限在技术。</a:t>
            </a: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⭐️⭐️⭐️⭐️ 🇨🇳</a:t>
            </a:r>
            <a:r>
              <a:rPr lang="zh-CN" altLang="en-US" dirty="0">
                <a:effectLst/>
              </a:rPr>
              <a:t> </a:t>
            </a:r>
            <a:r>
              <a:rPr lang="zh-CN" altLang="en-US" dirty="0">
                <a:hlinkClick r:id="rId5"/>
              </a:rPr>
              <a:t>云风</a:t>
            </a:r>
            <a:r>
              <a:rPr lang="zh-CN" altLang="en-US" dirty="0">
                <a:effectLst/>
              </a:rPr>
              <a:t> </a:t>
            </a:r>
            <a:r>
              <a:rPr lang="zh-CN" altLang="en-US" dirty="0"/>
              <a:t>。</a:t>
            </a: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⭐️⭐️🇨🇳淘宝前端团队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hlinkClick r:id="rId6"/>
              </a:rPr>
              <a:t>http://taobaofed.org/</a:t>
            </a:r>
            <a:r>
              <a:rPr lang="zh-CN" altLang="en-US" dirty="0">
                <a:effectLst/>
              </a:rPr>
              <a:t> </a:t>
            </a:r>
            <a:r>
              <a:rPr lang="zh-CN" altLang="en-US" dirty="0"/>
              <a:t>。</a:t>
            </a:r>
            <a:endParaRPr lang="zh-CN" alt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质量还可以，大多数是介绍自己的库。更新频率很低。</a:t>
            </a: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⭐️⭐️⭐️⭐️</a:t>
            </a:r>
            <a:r>
              <a:rPr lang="zh-CN" altLang="en-US" dirty="0">
                <a:effectLst/>
              </a:rPr>
              <a:t> </a:t>
            </a:r>
            <a:r>
              <a:rPr lang="zh-CN" altLang="en-US" dirty="0"/>
              <a:t>🇨🇳 </a:t>
            </a:r>
            <a:r>
              <a:rPr lang="en-US" altLang="zh-CN" dirty="0" err="1"/>
              <a:t>CodeTengu</a:t>
            </a:r>
            <a:r>
              <a:rPr lang="en-US" altLang="zh-CN" dirty="0"/>
              <a:t> Weekly </a:t>
            </a:r>
            <a:r>
              <a:rPr lang="zh-CN" altLang="en-US" dirty="0"/>
              <a:t>碼天狗週刊 </a:t>
            </a:r>
            <a:endParaRPr lang="zh-CN" alt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是一份開發者導向的 </a:t>
            </a:r>
            <a:r>
              <a:rPr lang="en-US" altLang="zh-CN" dirty="0"/>
              <a:t>IT </a:t>
            </a:r>
            <a:r>
              <a:rPr lang="zh-CN" altLang="en-US" dirty="0"/>
              <a:t>技術週刊，適合所有患有資訊焦慮症、氣血循環不順以及性受挫的軟體工程師們。彷彿致力於解決開發者之間的資訊不對稱。</a:t>
            </a:r>
            <a:endParaRPr lang="zh-CN" alt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质量不错，台湾程序员整理的。每一期的覆盖面都有所不同，整体覆盖很广，每篇文章都有编辑自己的观点，并且会根据这篇文章延伸一些其他文章推荐，这一点非常好。</a:t>
            </a:r>
            <a:endParaRPr lang="zh-CN" alt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hlinkClick r:id="rId7"/>
              </a:rPr>
              <a:t>订阅地址</a:t>
            </a:r>
            <a:r>
              <a:rPr lang="zh-CN" altLang="en-US" dirty="0">
                <a:effectLst/>
              </a:rPr>
              <a:t> </a:t>
            </a:r>
            <a:r>
              <a:rPr lang="zh-CN" altLang="en-US" b="1" dirty="0">
                <a:hlinkClick r:id="rId8"/>
              </a:rPr>
              <a:t>历史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767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永华 陈</dc:creator>
  <cp:lastModifiedBy>永华 陈</cp:lastModifiedBy>
  <cp:revision>1</cp:revision>
  <dcterms:created xsi:type="dcterms:W3CDTF">2018-10-11T00:42:42Z</dcterms:created>
  <dcterms:modified xsi:type="dcterms:W3CDTF">2018-10-11T00:46:20Z</dcterms:modified>
</cp:coreProperties>
</file>