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70" r:id="rId2"/>
    <p:sldId id="260" r:id="rId3"/>
    <p:sldId id="274" r:id="rId4"/>
    <p:sldId id="261" r:id="rId5"/>
    <p:sldId id="258" r:id="rId6"/>
    <p:sldId id="276" r:id="rId7"/>
    <p:sldId id="263" r:id="rId8"/>
    <p:sldId id="272" r:id="rId9"/>
    <p:sldId id="275" r:id="rId10"/>
    <p:sldId id="264" r:id="rId11"/>
    <p:sldId id="265" r:id="rId12"/>
    <p:sldId id="277" r:id="rId13"/>
    <p:sldId id="266" r:id="rId14"/>
    <p:sldId id="267" r:id="rId15"/>
    <p:sldId id="268" r:id="rId16"/>
    <p:sldId id="273" r:id="rId17"/>
  </p:sldIdLst>
  <p:sldSz cx="12192000" cy="6858000"/>
  <p:notesSz cx="6858000" cy="9144000"/>
  <p:embeddedFontLst>
    <p:embeddedFont>
      <p:font typeface="야놀자 야체 B" panose="02020603020101020101" pitchFamily="18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00002F"/>
    <a:srgbClr val="3C92CA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2" autoAdjust="0"/>
    <p:restoredTop sz="95320" autoAdjust="0"/>
  </p:normalViewPr>
  <p:slideViewPr>
    <p:cSldViewPr snapToGrid="0">
      <p:cViewPr>
        <p:scale>
          <a:sx n="85" d="100"/>
          <a:sy n="85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Spark – </a:t>
            </a:r>
            <a:r>
              <a:rPr lang="ko-KR" altLang="en-US" dirty="0" smtClean="0"/>
              <a:t>캐시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데이터에 대한 연속적처리가 빠름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BertForSequenceClassification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모델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Spark – </a:t>
            </a:r>
            <a:r>
              <a:rPr lang="ko-KR" altLang="en-US" dirty="0" smtClean="0"/>
              <a:t>캐시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데이터에 대한 연속적처리가 빠름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BertForSequenceClassification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모델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4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Spark – </a:t>
            </a:r>
            <a:r>
              <a:rPr lang="ko-KR" altLang="en-US" dirty="0" smtClean="0"/>
              <a:t>캐시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데이터에 대한 연속적처리가 빠름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BertForSequenceClassification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긍부정</a:t>
            </a:r>
            <a:r>
              <a:rPr lang="ko-KR" altLang="en-US" dirty="0" smtClean="0"/>
              <a:t> 모델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3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8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9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6868" y="705449"/>
            <a:ext cx="8658679" cy="5804788"/>
            <a:chOff x="2486868" y="705449"/>
            <a:chExt cx="8658679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9562659" y="912570"/>
              <a:ext cx="1582888" cy="624388"/>
            </a:xfrm>
            <a:prstGeom prst="wedgeRoundRectCallout">
              <a:avLst>
                <a:gd name="adj1" fmla="val -67181"/>
                <a:gd name="adj2" fmla="val 50492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팀플레이어</a:t>
              </a:r>
              <a:endParaRPr lang="ko-KR" altLang="en-US" sz="24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649537" y="2295895"/>
            <a:ext cx="533665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5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/>
              </a:rPr>
              <a:t>How</a:t>
            </a:r>
          </a:p>
          <a:p>
            <a:pPr latinLnBrk="0">
              <a:defRPr/>
            </a:pPr>
            <a:r>
              <a:rPr lang="en-US" altLang="ko-KR" sz="115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/>
              </a:rPr>
              <a:t>Do </a:t>
            </a:r>
            <a:r>
              <a:rPr lang="en-US" altLang="ko-KR" sz="11500" b="1" kern="0" dirty="0" smtClean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/>
              </a:rPr>
              <a:t>Mo Do</a:t>
            </a:r>
            <a:endParaRPr lang="en-US" altLang="ko-KR" sz="6600" b="1" kern="0" dirty="0" smtClean="0">
              <a:solidFill>
                <a:prstClr val="white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영화에 대한 모든 정보</a:t>
            </a:r>
            <a:endParaRPr lang="ko-KR" altLang="en-US" sz="7200" kern="0" dirty="0">
              <a:solidFill>
                <a:prstClr val="white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2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13711" y="1636828"/>
            <a:ext cx="3077244" cy="3761645"/>
            <a:chOff x="993059" y="1170038"/>
            <a:chExt cx="2792361" cy="260554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93059" y="1445342"/>
              <a:ext cx="2792361" cy="233024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696065" y="1170038"/>
              <a:ext cx="1386348" cy="5506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BACK-END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86962" y="1645620"/>
            <a:ext cx="3089567" cy="3752853"/>
            <a:chOff x="4488426" y="1170038"/>
            <a:chExt cx="2792361" cy="2605549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488426" y="1445342"/>
              <a:ext cx="2792361" cy="233024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112774" y="1170038"/>
              <a:ext cx="1543665" cy="5506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FRONT-END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110464" y="1645620"/>
            <a:ext cx="3038182" cy="3752853"/>
            <a:chOff x="7905134" y="1170037"/>
            <a:chExt cx="2792361" cy="260555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905134" y="1445342"/>
              <a:ext cx="2792361" cy="2330245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817074" y="1170037"/>
              <a:ext cx="968480" cy="5506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INFRA</a:t>
              </a:r>
              <a:endParaRPr lang="ko-KR" altLang="en-US" dirty="0"/>
            </a:p>
          </p:txBody>
        </p:sp>
      </p:grpSp>
      <p:pic>
        <p:nvPicPr>
          <p:cNvPr id="29" name="Picture 2" descr="Spring | Home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4970085" y="2574597"/>
            <a:ext cx="2110702" cy="7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Docker Icon of Flat style - Available in SVG, PNG, EPS, AI &amp; Ic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72" y="2607389"/>
            <a:ext cx="896426" cy="8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Amazon RDS – MariaDB 신규 서비스 공개 | Amazon Web Services 한국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54" y="4120761"/>
            <a:ext cx="914206" cy="6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241" y="3585492"/>
            <a:ext cx="857651" cy="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063" y="2508735"/>
            <a:ext cx="1809744" cy="590680"/>
          </a:xfrm>
          <a:prstGeom prst="rect">
            <a:avLst/>
          </a:prstGeom>
        </p:spPr>
      </p:pic>
      <p:pic>
        <p:nvPicPr>
          <p:cNvPr id="2050" name="Picture 2" descr="Kotlin – Logos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10" y="3366529"/>
            <a:ext cx="2762046" cy="6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jango Logo - LogoD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76" y="3307044"/>
            <a:ext cx="1402456" cy="8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Apache Spark 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20" y="4183579"/>
            <a:ext cx="1495842" cy="7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10865789" y="15609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424697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1292695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1735894" y="15609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31181" y="2654203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PySpark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445" y="10027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 설명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4" y="1573923"/>
            <a:ext cx="2554604" cy="525113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992560" y="3238978"/>
            <a:ext cx="9220898" cy="2052046"/>
            <a:chOff x="992560" y="3238978"/>
            <a:chExt cx="9220898" cy="2052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타원 21"/>
            <p:cNvSpPr/>
            <p:nvPr/>
          </p:nvSpPr>
          <p:spPr>
            <a:xfrm>
              <a:off x="992560" y="3774458"/>
              <a:ext cx="2068844" cy="1516566"/>
            </a:xfrm>
            <a:prstGeom prst="ellipse">
              <a:avLst/>
            </a:prstGeom>
            <a:noFill/>
            <a:ln w="38100">
              <a:solidFill>
                <a:srgbClr val="3C92C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6"/>
            </p:cNvCxnSpPr>
            <p:nvPr/>
          </p:nvCxnSpPr>
          <p:spPr>
            <a:xfrm flipV="1">
              <a:off x="3061404" y="3238979"/>
              <a:ext cx="969777" cy="1293762"/>
            </a:xfrm>
            <a:prstGeom prst="line">
              <a:avLst/>
            </a:prstGeom>
            <a:ln w="381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4031181" y="3238978"/>
              <a:ext cx="6182277" cy="1"/>
            </a:xfrm>
            <a:prstGeom prst="line">
              <a:avLst/>
            </a:prstGeom>
            <a:ln w="381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011450" y="3660879"/>
            <a:ext cx="7770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제공 받은 카드사 데이터의 전처리 후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시도와 구군 정보에 따라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군집화해서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제공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48615" y="2102447"/>
            <a:ext cx="603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 For Sequence Classification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445" y="10027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 설명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573923"/>
            <a:ext cx="2435788" cy="5006898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209994" y="2687222"/>
            <a:ext cx="9220898" cy="2052046"/>
            <a:chOff x="1209994" y="2687222"/>
            <a:chExt cx="9220898" cy="2052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타원 2"/>
            <p:cNvSpPr/>
            <p:nvPr/>
          </p:nvSpPr>
          <p:spPr>
            <a:xfrm>
              <a:off x="1209994" y="3222702"/>
              <a:ext cx="2068844" cy="1516566"/>
            </a:xfrm>
            <a:prstGeom prst="ellipse">
              <a:avLst/>
            </a:prstGeom>
            <a:noFill/>
            <a:ln w="38100">
              <a:solidFill>
                <a:srgbClr val="3C92C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6"/>
            </p:cNvCxnSpPr>
            <p:nvPr/>
          </p:nvCxnSpPr>
          <p:spPr>
            <a:xfrm flipV="1">
              <a:off x="3278838" y="2687222"/>
              <a:ext cx="969777" cy="1293763"/>
            </a:xfrm>
            <a:prstGeom prst="line">
              <a:avLst/>
            </a:prstGeom>
            <a:ln w="381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48615" y="2687222"/>
              <a:ext cx="6182277" cy="1"/>
            </a:xfrm>
            <a:prstGeom prst="line">
              <a:avLst/>
            </a:prstGeom>
            <a:ln w="381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 영상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1089326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028940" y="3697215"/>
            <a:ext cx="1473200" cy="2309624"/>
            <a:chOff x="8244789" y="3684563"/>
            <a:chExt cx="1473200" cy="2309624"/>
          </a:xfrm>
        </p:grpSpPr>
        <p:sp>
          <p:nvSpPr>
            <p:cNvPr id="28" name="양쪽 모서리가 둥근 사각형 27"/>
            <p:cNvSpPr/>
            <p:nvPr/>
          </p:nvSpPr>
          <p:spPr>
            <a:xfrm>
              <a:off x="8244789" y="3684563"/>
              <a:ext cx="1473200" cy="1502664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8244789" y="5188838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김대용</a:t>
              </a:r>
              <a:endPara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Kotlin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Front-End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704" y="4010332"/>
              <a:ext cx="1167370" cy="1167370"/>
            </a:xfrm>
            <a:prstGeom prst="rect">
              <a:avLst/>
            </a:prstGeom>
          </p:spPr>
        </p:pic>
      </p:grpSp>
      <p:sp>
        <p:nvSpPr>
          <p:cNvPr id="24" name="양쪽 모서리가 둥근 사각형 23"/>
          <p:cNvSpPr/>
          <p:nvPr/>
        </p:nvSpPr>
        <p:spPr>
          <a:xfrm>
            <a:off x="4406203" y="3697215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4406203" y="5201490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이선수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Django Back-End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90" y="3877349"/>
            <a:ext cx="1305811" cy="1305811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5627846" y="3468922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팀장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218936" y="3492710"/>
            <a:ext cx="1649349" cy="2514129"/>
            <a:chOff x="6282785" y="3468922"/>
            <a:chExt cx="1649349" cy="2514129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6282785" y="3682952"/>
              <a:ext cx="1473200" cy="1502664"/>
            </a:xfrm>
            <a:prstGeom prst="round2SameRect">
              <a:avLst/>
            </a:prstGeom>
            <a:solidFill>
              <a:srgbClr val="69C3C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>
              <a:off x="6282785" y="5177702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전수현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Spring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Back-End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116" y="3938374"/>
              <a:ext cx="1223178" cy="1223178"/>
            </a:xfrm>
            <a:prstGeom prst="rect">
              <a:avLst/>
            </a:prstGeom>
          </p:spPr>
        </p:pic>
        <p:sp>
          <p:nvSpPr>
            <p:cNvPr id="36" name="타원 35"/>
            <p:cNvSpPr/>
            <p:nvPr/>
          </p:nvSpPr>
          <p:spPr>
            <a:xfrm>
              <a:off x="7452709" y="3468922"/>
              <a:ext cx="479425" cy="479425"/>
            </a:xfrm>
            <a:prstGeom prst="ellipse">
              <a:avLst/>
            </a:prstGeom>
            <a:solidFill>
              <a:srgbClr val="43CBD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>
                  <a:solidFill>
                    <a:prstClr val="white"/>
                  </a:solidFill>
                </a:rPr>
                <a:t>발표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80703" y="3673427"/>
            <a:ext cx="1473200" cy="2309624"/>
            <a:chOff x="2358777" y="3651155"/>
            <a:chExt cx="1473200" cy="2309624"/>
          </a:xfrm>
        </p:grpSpPr>
        <p:sp>
          <p:nvSpPr>
            <p:cNvPr id="30" name="양쪽 모서리가 둥근 사각형 29"/>
            <p:cNvSpPr/>
            <p:nvPr/>
          </p:nvSpPr>
          <p:spPr>
            <a:xfrm>
              <a:off x="2358777" y="3651155"/>
              <a:ext cx="1473200" cy="1502664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2358777" y="5155430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권오정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Crawling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Django Back-End</a:t>
              </a: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692" y="3968574"/>
              <a:ext cx="1167370" cy="116737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9857169" y="3673427"/>
            <a:ext cx="1473200" cy="2309624"/>
            <a:chOff x="10030644" y="3662291"/>
            <a:chExt cx="1473200" cy="2309624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10030644" y="3662291"/>
              <a:ext cx="1473200" cy="1502664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>
              <a:off x="10030644" y="5166566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김형택</a:t>
              </a:r>
              <a:endPara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Kotlin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Front-End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3559" y="3988060"/>
              <a:ext cx="1167370" cy="116737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16977" y="3673427"/>
            <a:ext cx="1473200" cy="2309624"/>
            <a:chOff x="621139" y="3644431"/>
            <a:chExt cx="1473200" cy="2309624"/>
          </a:xfrm>
        </p:grpSpPr>
        <p:sp>
          <p:nvSpPr>
            <p:cNvPr id="41" name="양쪽 모서리가 둥근 사각형 40"/>
            <p:cNvSpPr/>
            <p:nvPr/>
          </p:nvSpPr>
          <p:spPr>
            <a:xfrm>
              <a:off x="621139" y="3644431"/>
              <a:ext cx="1473200" cy="1502664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621139" y="5148706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김찬영</a:t>
              </a:r>
              <a:endPara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Kotlin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Front-End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54" y="3970200"/>
              <a:ext cx="1167370" cy="1167370"/>
            </a:xfrm>
            <a:prstGeom prst="rect">
              <a:avLst/>
            </a:prstGeom>
          </p:spPr>
        </p:pic>
      </p:grpSp>
      <p:sp>
        <p:nvSpPr>
          <p:cNvPr id="45" name="직사각형 44"/>
          <p:cNvSpPr/>
          <p:nvPr/>
        </p:nvSpPr>
        <p:spPr>
          <a:xfrm>
            <a:off x="4000499" y="2233669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 Do Mo Do?     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팀플레이어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0433" y="295753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10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6522" y="4364841"/>
            <a:ext cx="8089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영화사 상영시간 통합을 통한 </a:t>
            </a:r>
            <a:r>
              <a:rPr lang="ko-KR" altLang="en-US" sz="3200" u="sng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 검색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활동을 고려한 영화관 선택 가능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0519" y="2278432"/>
            <a:ext cx="36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편리함</a:t>
            </a:r>
            <a:endParaRPr lang="ko-KR" altLang="en-US" sz="6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5788" y="2294488"/>
            <a:ext cx="2156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빠름</a:t>
            </a:r>
            <a:endParaRPr lang="ko-KR" altLang="en-US" sz="6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3438" y="103580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Picture 2" descr="https://lh4.googleusercontent.com/s07ZDf-GDlxJVl5PFUzZGn8ftJECkRDyRhz-ekD5u7VMD919DQijGhZYOYXA4WxtItfhGBw4bqaVtj6AKWW9Sf0PlHZcYD31oGcDBpIK65zfHGvXwhN-Us9YrQjqcCweQkcp-c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6806" b="61140"/>
          <a:stretch/>
        </p:blipFill>
        <p:spPr bwMode="auto">
          <a:xfrm>
            <a:off x="2290333" y="2236490"/>
            <a:ext cx="1282918" cy="12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6115" y="2316041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영화사 통합 플랫폼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110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7304" y="103580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특장점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450" y="2192754"/>
            <a:ext cx="608662" cy="6086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86115" y="3643367"/>
            <a:ext cx="609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빅데이터를 활용한 활동 추천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park)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6115" y="4970693"/>
            <a:ext cx="41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분석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ert)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450" y="3524067"/>
            <a:ext cx="608662" cy="6086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450" y="4855380"/>
            <a:ext cx="608662" cy="608662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스택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23" y="1137425"/>
            <a:ext cx="7608728" cy="547381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8368" y="996661"/>
            <a:ext cx="17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 Architecture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865789" y="15609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424697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1292695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1735894" y="15609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301" y="996661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16" y="1898445"/>
            <a:ext cx="9947243" cy="374484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865789" y="156092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24697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92695" y="153234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35894" y="156092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233</Words>
  <Application>Microsoft Office PowerPoint</Application>
  <PresentationFormat>와이드스크린</PresentationFormat>
  <Paragraphs>97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야놀자 야체 B</vt:lpstr>
      <vt:lpstr>나눔스퀘어 ExtraBold</vt:lpstr>
      <vt:lpstr>나눔스퀘어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multicampus</cp:lastModifiedBy>
  <cp:revision>28</cp:revision>
  <dcterms:created xsi:type="dcterms:W3CDTF">2017-05-29T09:12:16Z</dcterms:created>
  <dcterms:modified xsi:type="dcterms:W3CDTF">2020-10-06T08:51:35Z</dcterms:modified>
</cp:coreProperties>
</file>