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82" r:id="rId10"/>
    <p:sldId id="283" r:id="rId11"/>
    <p:sldId id="286" r:id="rId12"/>
    <p:sldId id="284" r:id="rId13"/>
    <p:sldId id="293" r:id="rId14"/>
    <p:sldId id="302" r:id="rId15"/>
    <p:sldId id="287" r:id="rId16"/>
    <p:sldId id="288" r:id="rId17"/>
    <p:sldId id="289" r:id="rId18"/>
    <p:sldId id="290" r:id="rId19"/>
    <p:sldId id="291" r:id="rId20"/>
    <p:sldId id="292" r:id="rId21"/>
    <p:sldId id="294" r:id="rId22"/>
    <p:sldId id="295" r:id="rId23"/>
    <p:sldId id="296" r:id="rId24"/>
    <p:sldId id="297" r:id="rId25"/>
    <p:sldId id="306" r:id="rId26"/>
    <p:sldId id="298" r:id="rId27"/>
    <p:sldId id="300" r:id="rId28"/>
    <p:sldId id="303" r:id="rId29"/>
    <p:sldId id="307" r:id="rId30"/>
    <p:sldId id="304" r:id="rId31"/>
    <p:sldId id="305" r:id="rId32"/>
    <p:sldId id="308" r:id="rId33"/>
    <p:sldId id="310" r:id="rId34"/>
    <p:sldId id="301" r:id="rId35"/>
    <p:sldId id="311" r:id="rId36"/>
  </p:sldIdLst>
  <p:sldSz cx="12192000" cy="6858000"/>
  <p:notesSz cx="6858000" cy="9144000"/>
  <p:embeddedFontLst>
    <p:embeddedFont>
      <p:font typeface="Black Han Sans" panose="020B0604020202020204" charset="-127"/>
      <p:regular r:id="rId39"/>
    </p:embeddedFont>
    <p:embeddedFont>
      <p:font typeface="ABeeZee" panose="020B0604020202020204" charset="0"/>
      <p:regular r:id="rId40"/>
      <p:italic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Montserrat" panose="00000500000000000000" pitchFamily="2" charset="0"/>
      <p:regular r:id="rId46"/>
      <p:bold r:id="rId47"/>
      <p:italic r:id="rId48"/>
      <p:boldItalic r:id="rId49"/>
    </p:embeddedFont>
    <p:embeddedFont>
      <p:font typeface="Montserrat ExtraBold" panose="00000900000000000000" pitchFamily="2" charset="0"/>
      <p:bold r:id="rId50"/>
      <p:boldItalic r:id="rId51"/>
    </p:embeddedFont>
    <p:embeddedFont>
      <p:font typeface="Noto Sans Symbols" panose="020B0604020202020204" charset="0"/>
      <p:regular r:id="rId52"/>
      <p:bold r:id="rId53"/>
    </p:embeddedFont>
    <p:embeddedFont>
      <p:font typeface="Open Sans" panose="020B0606030504020204" pitchFamily="3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8" roundtripDataSignature="AMtx7mhPfIDBuKJKqXtBJMqeoycoEmo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1BC0BB-F640-40F5-8AD8-D90FE769DE3E}">
  <a:tblStyle styleId="{341BC0BB-F640-40F5-8AD8-D90FE769DE3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7E7"/>
          </a:solidFill>
        </a:fill>
      </a:tcStyle>
    </a:wholeTbl>
    <a:band1H>
      <a:tcTxStyle b="off" i="off"/>
      <a:tcStyle>
        <a:tcBdr/>
        <a:fill>
          <a:solidFill>
            <a:srgbClr val="CBCCCC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BCCCC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customschemas.google.com/relationships/presentationmetadata" Target="meta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font" Target="fonts/font1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>
            <a:extLst>
              <a:ext uri="{FF2B5EF4-FFF2-40B4-BE49-F238E27FC236}">
                <a16:creationId xmlns:a16="http://schemas.microsoft.com/office/drawing/2014/main" id="{70DC0DE6-E787-F13D-9264-C2E3FD1F83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9207E23-B009-A866-45BE-7E87409748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89947-68FD-47AF-8743-A8CDF3A55875}" type="datetimeFigureOut">
              <a:rPr lang="vi-VN" smtClean="0"/>
              <a:t>11/08/2023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51AD9693-2DFA-06BA-50EF-6C78D2D185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ADDDD65-AA8C-F9CA-752D-0442CB37A6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DDC7B-42AE-4BE4-BEE9-C4C24F89684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93885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1" name="Google Shape;13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BA96591C-0D81-5A79-0A20-02EA683BC7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54B7369D-74AD-4036-CEC9-100CFF392F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5884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89BB6CCA-C928-427E-EAC9-A1790BBC94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9650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85572F15-39AF-CB61-758A-D03C158CA3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3369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61F8140-15F6-9EAF-BC62-9BE2C1207B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7849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870A2B3F-CFB3-A260-B6AC-468CD6EAE0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3161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5A929B1C-B852-84AF-3EDB-549BE724C1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132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E8995661-59E0-4654-5E6A-F53F35ACC8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7986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BBAD8F77-E8D3-7578-BD58-97C3BABF96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2452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D47815C-E636-9E47-56DE-A343AF27AF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1069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8AAE6587-8155-C318-A9F1-8F83330E4D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8182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2" name="Google Shape;13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39CDBB6D-5303-B5A9-5B4B-9D2B27B57B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49CB5077-EB84-ABF1-F028-1635BD2D35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48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570ECB88-661A-9953-470A-7DA526B73E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14859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29B913AE-A1EA-9258-1A38-D2DB9F2B90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42139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E2DDC532-305C-69F4-4D68-4ADF8C229E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4117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F49EF8D-8FF2-6820-3512-7FC4AF01F8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66865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E0DA041A-EBC7-B0DC-F2FC-9AC29353C1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36732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432FB02-3801-9A5F-5358-66A6D87471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06668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3963E922-224C-D060-D193-841B087563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1971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3B739ED9-5E7F-BDBE-6837-10E503E12C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01219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6FFADBBF-0E00-C979-93CB-90860836B4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9678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6" name="Google Shape;13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F5800E64-754E-1595-5238-10178F9774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68935004-6E2E-CE23-9339-B82E3368B5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48913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880649CD-8823-A1AC-5977-42D5790521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62406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2F26844C-EB09-1A9A-871A-F5051C9A09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20027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9911178E-8F1E-3451-CDA9-4460306B06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7589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9E29353B-32B1-B209-0430-69DD9053D1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06255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9E29353B-32B1-B209-0430-69DD9053D1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4286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4" name="Google Shape;13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E4ED820F-A0A1-3AEC-7CEE-7D5319154A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2" name="Google Shape;139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CCE7CEC7-DA20-D0D5-880A-93BCCCFD65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4" name="Google Shape;14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746C7F5A-A075-2698-B2B3-4523A7D506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2" name="Google Shape;142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D8BA5E99-35F4-6D0C-D393-5C1A3EA3A5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43201AD9-A060-EE10-07BB-F5B373A755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533857AF-C77B-4E31-DD68-206144CCAF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594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26"/>
          <p:cNvGrpSpPr/>
          <p:nvPr/>
        </p:nvGrpSpPr>
        <p:grpSpPr>
          <a:xfrm rot="10800000" flipH="1">
            <a:off x="6593378" y="4142135"/>
            <a:ext cx="5598615" cy="2715876"/>
            <a:chOff x="4643125" y="3610400"/>
            <a:chExt cx="2050875" cy="994875"/>
          </a:xfrm>
        </p:grpSpPr>
        <p:sp>
          <p:nvSpPr>
            <p:cNvPr id="14" name="Google Shape;14;p26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6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6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6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6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6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6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6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6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6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6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6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6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6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6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6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6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6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6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6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6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6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6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6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6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6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6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6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6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6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6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6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6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6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6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6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6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6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6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6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6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6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6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6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6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6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6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6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6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6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6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6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6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6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6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6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6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6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6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6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6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6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6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6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6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6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6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6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6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6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6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6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6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6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6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6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6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6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6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6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6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26"/>
          <p:cNvSpPr/>
          <p:nvPr/>
        </p:nvSpPr>
        <p:spPr>
          <a:xfrm>
            <a:off x="0" y="6461100"/>
            <a:ext cx="12192000" cy="39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33"/>
              <a:buFont typeface="Arial"/>
              <a:buNone/>
            </a:pPr>
            <a:endParaRPr sz="253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6"/>
          <p:cNvSpPr txBox="1">
            <a:spLocks noGrp="1"/>
          </p:cNvSpPr>
          <p:nvPr>
            <p:ph type="ctrTitle"/>
          </p:nvPr>
        </p:nvSpPr>
        <p:spPr>
          <a:xfrm>
            <a:off x="4852892" y="1592267"/>
            <a:ext cx="6466000" cy="32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subTitle" idx="1"/>
          </p:nvPr>
        </p:nvSpPr>
        <p:spPr>
          <a:xfrm>
            <a:off x="4852892" y="4884667"/>
            <a:ext cx="6466000" cy="6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grpSp>
        <p:nvGrpSpPr>
          <p:cNvPr id="98" name="Google Shape;98;p26"/>
          <p:cNvGrpSpPr/>
          <p:nvPr/>
        </p:nvGrpSpPr>
        <p:grpSpPr>
          <a:xfrm flipH="1">
            <a:off x="11" y="2"/>
            <a:ext cx="5598615" cy="2715876"/>
            <a:chOff x="4643125" y="3610400"/>
            <a:chExt cx="2050875" cy="994875"/>
          </a:xfrm>
        </p:grpSpPr>
        <p:sp>
          <p:nvSpPr>
            <p:cNvPr id="99" name="Google Shape;99;p26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6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6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6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6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6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6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6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6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6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6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6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6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6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6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6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6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6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6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6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6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6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6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6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6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6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6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6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6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6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6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6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6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6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6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6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6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6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6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6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6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7"/>
          <p:cNvGrpSpPr/>
          <p:nvPr/>
        </p:nvGrpSpPr>
        <p:grpSpPr>
          <a:xfrm rot="10800000">
            <a:off x="-29606" y="193"/>
            <a:ext cx="2792283" cy="1404771"/>
            <a:chOff x="4905075" y="2588800"/>
            <a:chExt cx="982875" cy="494475"/>
          </a:xfrm>
        </p:grpSpPr>
        <p:sp>
          <p:nvSpPr>
            <p:cNvPr id="182" name="Google Shape;182;p27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" name="Google Shape;236;p27"/>
          <p:cNvGrpSpPr/>
          <p:nvPr/>
        </p:nvGrpSpPr>
        <p:grpSpPr>
          <a:xfrm rot="10800000" flipH="1">
            <a:off x="9399728" y="193"/>
            <a:ext cx="2792283" cy="1404771"/>
            <a:chOff x="4905075" y="2588800"/>
            <a:chExt cx="982875" cy="494475"/>
          </a:xfrm>
        </p:grpSpPr>
        <p:sp>
          <p:nvSpPr>
            <p:cNvPr id="237" name="Google Shape;237;p27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p27"/>
          <p:cNvGrpSpPr/>
          <p:nvPr/>
        </p:nvGrpSpPr>
        <p:grpSpPr>
          <a:xfrm rot="-5400000">
            <a:off x="490819" y="4966691"/>
            <a:ext cx="1404765" cy="2445588"/>
            <a:chOff x="1083450" y="1318750"/>
            <a:chExt cx="624525" cy="1087250"/>
          </a:xfrm>
        </p:grpSpPr>
        <p:sp>
          <p:nvSpPr>
            <p:cNvPr id="292" name="Google Shape;292;p27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" name="Google Shape;329;p27"/>
          <p:cNvGrpSpPr/>
          <p:nvPr/>
        </p:nvGrpSpPr>
        <p:grpSpPr>
          <a:xfrm rot="5400000" flipH="1">
            <a:off x="10266819" y="4966691"/>
            <a:ext cx="1404765" cy="2445588"/>
            <a:chOff x="1083450" y="1318750"/>
            <a:chExt cx="624525" cy="1087250"/>
          </a:xfrm>
        </p:grpSpPr>
        <p:sp>
          <p:nvSpPr>
            <p:cNvPr id="330" name="Google Shape;330;p27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7" name="Google Shape;367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27"/>
          <p:cNvSpPr txBox="1">
            <a:spLocks noGrp="1"/>
          </p:cNvSpPr>
          <p:nvPr>
            <p:ph type="title" idx="2"/>
          </p:nvPr>
        </p:nvSpPr>
        <p:spPr>
          <a:xfrm>
            <a:off x="2135212" y="1757633"/>
            <a:ext cx="39608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69" name="Google Shape;369;p27"/>
          <p:cNvSpPr txBox="1">
            <a:spLocks noGrp="1"/>
          </p:cNvSpPr>
          <p:nvPr>
            <p:ph type="subTitle" idx="1"/>
          </p:nvPr>
        </p:nvSpPr>
        <p:spPr>
          <a:xfrm>
            <a:off x="2135217" y="2175833"/>
            <a:ext cx="3502000" cy="8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27"/>
          <p:cNvSpPr txBox="1">
            <a:spLocks noGrp="1"/>
          </p:cNvSpPr>
          <p:nvPr>
            <p:ph type="title" idx="3"/>
          </p:nvPr>
        </p:nvSpPr>
        <p:spPr>
          <a:xfrm>
            <a:off x="2135000" y="4738467"/>
            <a:ext cx="3502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71" name="Google Shape;371;p27"/>
          <p:cNvSpPr txBox="1">
            <a:spLocks noGrp="1"/>
          </p:cNvSpPr>
          <p:nvPr>
            <p:ph type="subTitle" idx="4"/>
          </p:nvPr>
        </p:nvSpPr>
        <p:spPr>
          <a:xfrm>
            <a:off x="2135017" y="5156667"/>
            <a:ext cx="3502000" cy="8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27"/>
          <p:cNvSpPr txBox="1">
            <a:spLocks noGrp="1"/>
          </p:cNvSpPr>
          <p:nvPr>
            <p:ph type="title" idx="5"/>
          </p:nvPr>
        </p:nvSpPr>
        <p:spPr>
          <a:xfrm>
            <a:off x="2135259" y="3248033"/>
            <a:ext cx="45788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73" name="Google Shape;373;p27"/>
          <p:cNvSpPr txBox="1">
            <a:spLocks noGrp="1"/>
          </p:cNvSpPr>
          <p:nvPr>
            <p:ph type="subTitle" idx="6"/>
          </p:nvPr>
        </p:nvSpPr>
        <p:spPr>
          <a:xfrm>
            <a:off x="2135217" y="3666233"/>
            <a:ext cx="3502000" cy="8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27"/>
          <p:cNvSpPr txBox="1">
            <a:spLocks noGrp="1"/>
          </p:cNvSpPr>
          <p:nvPr>
            <p:ph type="title" idx="7"/>
          </p:nvPr>
        </p:nvSpPr>
        <p:spPr>
          <a:xfrm>
            <a:off x="7666797" y="1782700"/>
            <a:ext cx="3502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75" name="Google Shape;375;p27"/>
          <p:cNvSpPr txBox="1">
            <a:spLocks noGrp="1"/>
          </p:cNvSpPr>
          <p:nvPr>
            <p:ph type="subTitle" idx="8"/>
          </p:nvPr>
        </p:nvSpPr>
        <p:spPr>
          <a:xfrm>
            <a:off x="7666800" y="2207440"/>
            <a:ext cx="3502000" cy="8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27"/>
          <p:cNvSpPr txBox="1">
            <a:spLocks noGrp="1"/>
          </p:cNvSpPr>
          <p:nvPr>
            <p:ph type="title" idx="9"/>
          </p:nvPr>
        </p:nvSpPr>
        <p:spPr>
          <a:xfrm>
            <a:off x="1023000" y="1975033"/>
            <a:ext cx="11120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77" name="Google Shape;377;p27"/>
          <p:cNvSpPr txBox="1">
            <a:spLocks noGrp="1"/>
          </p:cNvSpPr>
          <p:nvPr>
            <p:ph type="title" idx="13"/>
          </p:nvPr>
        </p:nvSpPr>
        <p:spPr>
          <a:xfrm>
            <a:off x="1023000" y="4955867"/>
            <a:ext cx="11120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78" name="Google Shape;378;p27"/>
          <p:cNvSpPr txBox="1">
            <a:spLocks noGrp="1"/>
          </p:cNvSpPr>
          <p:nvPr>
            <p:ph type="title" idx="14"/>
          </p:nvPr>
        </p:nvSpPr>
        <p:spPr>
          <a:xfrm>
            <a:off x="1023000" y="3465433"/>
            <a:ext cx="11120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79" name="Google Shape;379;p27"/>
          <p:cNvSpPr txBox="1">
            <a:spLocks noGrp="1"/>
          </p:cNvSpPr>
          <p:nvPr>
            <p:ph type="title" idx="15"/>
          </p:nvPr>
        </p:nvSpPr>
        <p:spPr>
          <a:xfrm>
            <a:off x="6554784" y="2000084"/>
            <a:ext cx="11120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80" name="Google Shape;380;p27"/>
          <p:cNvSpPr txBox="1">
            <a:spLocks noGrp="1"/>
          </p:cNvSpPr>
          <p:nvPr>
            <p:ph type="title" idx="16"/>
          </p:nvPr>
        </p:nvSpPr>
        <p:spPr>
          <a:xfrm>
            <a:off x="7666797" y="4738467"/>
            <a:ext cx="3502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81" name="Google Shape;381;p27"/>
          <p:cNvSpPr txBox="1">
            <a:spLocks noGrp="1"/>
          </p:cNvSpPr>
          <p:nvPr>
            <p:ph type="subTitle" idx="17"/>
          </p:nvPr>
        </p:nvSpPr>
        <p:spPr>
          <a:xfrm>
            <a:off x="7666800" y="5156667"/>
            <a:ext cx="3502000" cy="8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7"/>
          <p:cNvSpPr txBox="1">
            <a:spLocks noGrp="1"/>
          </p:cNvSpPr>
          <p:nvPr>
            <p:ph type="title" idx="18"/>
          </p:nvPr>
        </p:nvSpPr>
        <p:spPr>
          <a:xfrm>
            <a:off x="7666983" y="3248043"/>
            <a:ext cx="3502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83" name="Google Shape;383;p27"/>
          <p:cNvSpPr txBox="1">
            <a:spLocks noGrp="1"/>
          </p:cNvSpPr>
          <p:nvPr>
            <p:ph type="subTitle" idx="19"/>
          </p:nvPr>
        </p:nvSpPr>
        <p:spPr>
          <a:xfrm>
            <a:off x="7667000" y="3666233"/>
            <a:ext cx="3502000" cy="8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27"/>
          <p:cNvSpPr txBox="1">
            <a:spLocks noGrp="1"/>
          </p:cNvSpPr>
          <p:nvPr>
            <p:ph type="title" idx="20"/>
          </p:nvPr>
        </p:nvSpPr>
        <p:spPr>
          <a:xfrm>
            <a:off x="6554784" y="4955867"/>
            <a:ext cx="11120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85" name="Google Shape;385;p27"/>
          <p:cNvSpPr txBox="1">
            <a:spLocks noGrp="1"/>
          </p:cNvSpPr>
          <p:nvPr>
            <p:ph type="title" idx="21"/>
          </p:nvPr>
        </p:nvSpPr>
        <p:spPr>
          <a:xfrm>
            <a:off x="6554784" y="3465433"/>
            <a:ext cx="11120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29"/>
          <p:cNvGrpSpPr/>
          <p:nvPr/>
        </p:nvGrpSpPr>
        <p:grpSpPr>
          <a:xfrm>
            <a:off x="-5" y="-2"/>
            <a:ext cx="1683324" cy="930647"/>
            <a:chOff x="3729625" y="3808325"/>
            <a:chExt cx="470325" cy="260025"/>
          </a:xfrm>
        </p:grpSpPr>
        <p:sp>
          <p:nvSpPr>
            <p:cNvPr id="497" name="Google Shape;497;p29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6" name="Google Shape;516;p29"/>
          <p:cNvGrpSpPr/>
          <p:nvPr/>
        </p:nvGrpSpPr>
        <p:grpSpPr>
          <a:xfrm flipH="1">
            <a:off x="10508662" y="-2"/>
            <a:ext cx="1683324" cy="930647"/>
            <a:chOff x="3729625" y="3808325"/>
            <a:chExt cx="470325" cy="260025"/>
          </a:xfrm>
        </p:grpSpPr>
        <p:sp>
          <p:nvSpPr>
            <p:cNvPr id="517" name="Google Shape;517;p29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6" name="Google Shape;536;p29"/>
          <p:cNvGrpSpPr/>
          <p:nvPr/>
        </p:nvGrpSpPr>
        <p:grpSpPr>
          <a:xfrm rot="10800000" flipH="1">
            <a:off x="-7767" y="3488392"/>
            <a:ext cx="1935528" cy="3369605"/>
            <a:chOff x="1083450" y="1318750"/>
            <a:chExt cx="624525" cy="1087250"/>
          </a:xfrm>
        </p:grpSpPr>
        <p:sp>
          <p:nvSpPr>
            <p:cNvPr id="537" name="Google Shape;537;p29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4" name="Google Shape;574;p29"/>
          <p:cNvGrpSpPr/>
          <p:nvPr/>
        </p:nvGrpSpPr>
        <p:grpSpPr>
          <a:xfrm rot="10800000">
            <a:off x="10264233" y="3488392"/>
            <a:ext cx="1935528" cy="3369605"/>
            <a:chOff x="1083450" y="1318750"/>
            <a:chExt cx="624525" cy="1087250"/>
          </a:xfrm>
        </p:grpSpPr>
        <p:sp>
          <p:nvSpPr>
            <p:cNvPr id="575" name="Google Shape;575;p29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2" name="Google Shape;612;p2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3" name="Google Shape;613;p29"/>
          <p:cNvSpPr txBox="1">
            <a:spLocks noGrp="1"/>
          </p:cNvSpPr>
          <p:nvPr>
            <p:ph type="title" idx="2"/>
          </p:nvPr>
        </p:nvSpPr>
        <p:spPr>
          <a:xfrm>
            <a:off x="2033497" y="3502259"/>
            <a:ext cx="38476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667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29"/>
          <p:cNvSpPr txBox="1">
            <a:spLocks noGrp="1"/>
          </p:cNvSpPr>
          <p:nvPr>
            <p:ph type="title" idx="3"/>
          </p:nvPr>
        </p:nvSpPr>
        <p:spPr>
          <a:xfrm>
            <a:off x="6310903" y="3502259"/>
            <a:ext cx="38476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667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29"/>
          <p:cNvSpPr txBox="1">
            <a:spLocks noGrp="1"/>
          </p:cNvSpPr>
          <p:nvPr>
            <p:ph type="subTitle" idx="1"/>
          </p:nvPr>
        </p:nvSpPr>
        <p:spPr>
          <a:xfrm>
            <a:off x="6310897" y="3927025"/>
            <a:ext cx="3847600" cy="1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616" name="Google Shape;616;p29"/>
          <p:cNvSpPr txBox="1">
            <a:spLocks noGrp="1"/>
          </p:cNvSpPr>
          <p:nvPr>
            <p:ph type="subTitle" idx="4"/>
          </p:nvPr>
        </p:nvSpPr>
        <p:spPr>
          <a:xfrm>
            <a:off x="2033497" y="3927025"/>
            <a:ext cx="3847600" cy="1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30"/>
          <p:cNvGrpSpPr/>
          <p:nvPr/>
        </p:nvGrpSpPr>
        <p:grpSpPr>
          <a:xfrm rot="-5400000">
            <a:off x="7435245" y="-2008954"/>
            <a:ext cx="2778609" cy="6734044"/>
            <a:chOff x="5728375" y="1492875"/>
            <a:chExt cx="1308525" cy="3171250"/>
          </a:xfrm>
        </p:grpSpPr>
        <p:sp>
          <p:nvSpPr>
            <p:cNvPr id="619" name="Google Shape;619;p30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w="120000"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0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0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0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0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0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0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0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4" name="Google Shape;694;p30"/>
          <p:cNvGrpSpPr/>
          <p:nvPr/>
        </p:nvGrpSpPr>
        <p:grpSpPr>
          <a:xfrm flipH="1">
            <a:off x="-651" y="4079199"/>
            <a:ext cx="6713944" cy="2778683"/>
            <a:chOff x="4145150" y="2643900"/>
            <a:chExt cx="1914550" cy="792400"/>
          </a:xfrm>
        </p:grpSpPr>
        <p:sp>
          <p:nvSpPr>
            <p:cNvPr id="695" name="Google Shape;695;p30"/>
            <p:cNvSpPr/>
            <p:nvPr/>
          </p:nvSpPr>
          <p:spPr>
            <a:xfrm>
              <a:off x="5202425" y="3311250"/>
              <a:ext cx="149150" cy="50325"/>
            </a:xfrm>
            <a:custGeom>
              <a:avLst/>
              <a:gdLst/>
              <a:ahLst/>
              <a:cxnLst/>
              <a:rect l="l" t="t" r="r" b="b"/>
              <a:pathLst>
                <a:path w="5966" h="2013" extrusionOk="0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5104200" y="3285350"/>
              <a:ext cx="91100" cy="31575"/>
            </a:xfrm>
            <a:custGeom>
              <a:avLst/>
              <a:gdLst/>
              <a:ahLst/>
              <a:cxnLst/>
              <a:rect l="l" t="t" r="r" b="b"/>
              <a:pathLst>
                <a:path w="3644" h="1263" extrusionOk="0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5098850" y="3282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0"/>
            <p:cNvSpPr/>
            <p:nvPr/>
          </p:nvSpPr>
          <p:spPr>
            <a:xfrm>
              <a:off x="5097050" y="32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5317625" y="3080875"/>
              <a:ext cx="235450" cy="109550"/>
            </a:xfrm>
            <a:custGeom>
              <a:avLst/>
              <a:gdLst/>
              <a:ahLst/>
              <a:cxnLst/>
              <a:rect l="l" t="t" r="r" b="b"/>
              <a:pathLst>
                <a:path w="9418" h="4382" extrusionOk="0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5193500" y="3188625"/>
              <a:ext cx="122950" cy="59850"/>
            </a:xfrm>
            <a:custGeom>
              <a:avLst/>
              <a:gdLst/>
              <a:ahLst/>
              <a:cxnLst/>
              <a:rect l="l" t="t" r="r" b="b"/>
              <a:pathLst>
                <a:path w="4918" h="2394" extrusionOk="0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5097050" y="32844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5098550" y="3243975"/>
              <a:ext cx="88425" cy="44675"/>
            </a:xfrm>
            <a:custGeom>
              <a:avLst/>
              <a:gdLst/>
              <a:ahLst/>
              <a:cxnLst/>
              <a:rect l="l" t="t" r="r" b="b"/>
              <a:pathLst>
                <a:path w="3537" h="1787" extrusionOk="0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0"/>
            <p:cNvSpPr/>
            <p:nvPr/>
          </p:nvSpPr>
          <p:spPr>
            <a:xfrm>
              <a:off x="5098250" y="32826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5097650" y="32832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4158250" y="3228800"/>
              <a:ext cx="79800" cy="113125"/>
            </a:xfrm>
            <a:custGeom>
              <a:avLst/>
              <a:gdLst/>
              <a:ahLst/>
              <a:cxnLst/>
              <a:rect l="l" t="t" r="r" b="b"/>
              <a:pathLst>
                <a:path w="3192" h="4525" extrusionOk="0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0"/>
            <p:cNvSpPr/>
            <p:nvPr/>
          </p:nvSpPr>
          <p:spPr>
            <a:xfrm>
              <a:off x="4308850" y="3190700"/>
              <a:ext cx="106000" cy="64325"/>
            </a:xfrm>
            <a:custGeom>
              <a:avLst/>
              <a:gdLst/>
              <a:ahLst/>
              <a:cxnLst/>
              <a:rect l="l" t="t" r="r" b="b"/>
              <a:pathLst>
                <a:path w="4240" h="2573" extrusionOk="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0"/>
            <p:cNvSpPr/>
            <p:nvPr/>
          </p:nvSpPr>
          <p:spPr>
            <a:xfrm>
              <a:off x="4410075" y="3190700"/>
              <a:ext cx="176525" cy="91100"/>
            </a:xfrm>
            <a:custGeom>
              <a:avLst/>
              <a:gdLst/>
              <a:ahLst/>
              <a:cxnLst/>
              <a:rect l="l" t="t" r="r" b="b"/>
              <a:pathLst>
                <a:path w="7061" h="3644" extrusionOk="0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4164500" y="3260350"/>
              <a:ext cx="127725" cy="87525"/>
            </a:xfrm>
            <a:custGeom>
              <a:avLst/>
              <a:gdLst/>
              <a:ahLst/>
              <a:cxnLst/>
              <a:rect l="l" t="t" r="r" b="b"/>
              <a:pathLst>
                <a:path w="5109" h="3501" extrusionOk="0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0"/>
            <p:cNvSpPr/>
            <p:nvPr/>
          </p:nvSpPr>
          <p:spPr>
            <a:xfrm>
              <a:off x="4228800" y="3220775"/>
              <a:ext cx="61325" cy="41400"/>
            </a:xfrm>
            <a:custGeom>
              <a:avLst/>
              <a:gdLst/>
              <a:ahLst/>
              <a:cxnLst/>
              <a:rect l="l" t="t" r="r" b="b"/>
              <a:pathLst>
                <a:path w="2453" h="1656" extrusionOk="0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0"/>
            <p:cNvSpPr/>
            <p:nvPr/>
          </p:nvSpPr>
          <p:spPr>
            <a:xfrm>
              <a:off x="4302900" y="3265125"/>
              <a:ext cx="222375" cy="130500"/>
            </a:xfrm>
            <a:custGeom>
              <a:avLst/>
              <a:gdLst/>
              <a:ahLst/>
              <a:cxnLst/>
              <a:rect l="l" t="t" r="r" b="b"/>
              <a:pathLst>
                <a:path w="8895" h="5220" extrusionOk="0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4545500" y="3403525"/>
              <a:ext cx="25325" cy="32475"/>
            </a:xfrm>
            <a:custGeom>
              <a:avLst/>
              <a:gdLst/>
              <a:ahLst/>
              <a:cxnLst/>
              <a:rect l="l" t="t" r="r" b="b"/>
              <a:pathLst>
                <a:path w="1013" h="1299" extrusionOk="0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4592225" y="3007050"/>
              <a:ext cx="130100" cy="268800"/>
            </a:xfrm>
            <a:custGeom>
              <a:avLst/>
              <a:gdLst/>
              <a:ahLst/>
              <a:cxnLst/>
              <a:rect l="l" t="t" r="r" b="b"/>
              <a:pathLst>
                <a:path w="5204" h="10752" extrusionOk="0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0"/>
            <p:cNvSpPr/>
            <p:nvPr/>
          </p:nvSpPr>
          <p:spPr>
            <a:xfrm>
              <a:off x="4545500" y="3284450"/>
              <a:ext cx="48550" cy="91125"/>
            </a:xfrm>
            <a:custGeom>
              <a:avLst/>
              <a:gdLst/>
              <a:ahLst/>
              <a:cxnLst/>
              <a:rect l="l" t="t" r="r" b="b"/>
              <a:pathLst>
                <a:path w="1942" h="3645" extrusionOk="0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0"/>
            <p:cNvSpPr/>
            <p:nvPr/>
          </p:nvSpPr>
          <p:spPr>
            <a:xfrm>
              <a:off x="4597575" y="3275225"/>
              <a:ext cx="212850" cy="99450"/>
            </a:xfrm>
            <a:custGeom>
              <a:avLst/>
              <a:gdLst/>
              <a:ahLst/>
              <a:cxnLst/>
              <a:rect l="l" t="t" r="r" b="b"/>
              <a:pathLst>
                <a:path w="8514" h="3978" extrusionOk="0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0"/>
            <p:cNvSpPr/>
            <p:nvPr/>
          </p:nvSpPr>
          <p:spPr>
            <a:xfrm>
              <a:off x="4838700" y="3381500"/>
              <a:ext cx="124725" cy="54200"/>
            </a:xfrm>
            <a:custGeom>
              <a:avLst/>
              <a:gdLst/>
              <a:ahLst/>
              <a:cxnLst/>
              <a:rect l="l" t="t" r="r" b="b"/>
              <a:pathLst>
                <a:path w="4989" h="2168" extrusionOk="0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0"/>
            <p:cNvSpPr/>
            <p:nvPr/>
          </p:nvSpPr>
          <p:spPr>
            <a:xfrm>
              <a:off x="4723500" y="3007350"/>
              <a:ext cx="99725" cy="355725"/>
            </a:xfrm>
            <a:custGeom>
              <a:avLst/>
              <a:gdLst/>
              <a:ahLst/>
              <a:cxnLst/>
              <a:rect l="l" t="t" r="r" b="b"/>
              <a:pathLst>
                <a:path w="3989" h="14229" extrusionOk="0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0"/>
            <p:cNvSpPr/>
            <p:nvPr/>
          </p:nvSpPr>
          <p:spPr>
            <a:xfrm>
              <a:off x="4825300" y="3394600"/>
              <a:ext cx="18475" cy="41100"/>
            </a:xfrm>
            <a:custGeom>
              <a:avLst/>
              <a:gdLst/>
              <a:ahLst/>
              <a:cxnLst/>
              <a:rect l="l" t="t" r="r" b="b"/>
              <a:pathLst>
                <a:path w="739" h="1644" extrusionOk="0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0"/>
            <p:cNvSpPr/>
            <p:nvPr/>
          </p:nvSpPr>
          <p:spPr>
            <a:xfrm>
              <a:off x="5078300" y="3281775"/>
              <a:ext cx="26825" cy="153325"/>
            </a:xfrm>
            <a:custGeom>
              <a:avLst/>
              <a:gdLst/>
              <a:ahLst/>
              <a:cxnLst/>
              <a:rect l="l" t="t" r="r" b="b"/>
              <a:pathLst>
                <a:path w="1073" h="6133" extrusionOk="0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0"/>
            <p:cNvSpPr/>
            <p:nvPr/>
          </p:nvSpPr>
          <p:spPr>
            <a:xfrm>
              <a:off x="5165975" y="3082950"/>
              <a:ext cx="51650" cy="352750"/>
            </a:xfrm>
            <a:custGeom>
              <a:avLst/>
              <a:gdLst/>
              <a:ahLst/>
              <a:cxnLst/>
              <a:rect l="l" t="t" r="r" b="b"/>
              <a:pathLst>
                <a:path w="2066" h="14110" extrusionOk="0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0"/>
            <p:cNvSpPr/>
            <p:nvPr/>
          </p:nvSpPr>
          <p:spPr>
            <a:xfrm>
              <a:off x="5303025" y="3368700"/>
              <a:ext cx="54800" cy="67000"/>
            </a:xfrm>
            <a:custGeom>
              <a:avLst/>
              <a:gdLst/>
              <a:ahLst/>
              <a:cxnLst/>
              <a:rect l="l" t="t" r="r" b="b"/>
              <a:pathLst>
                <a:path w="2192" h="2680" extrusionOk="0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0"/>
            <p:cNvSpPr/>
            <p:nvPr/>
          </p:nvSpPr>
          <p:spPr>
            <a:xfrm>
              <a:off x="5430125" y="3087425"/>
              <a:ext cx="129500" cy="180700"/>
            </a:xfrm>
            <a:custGeom>
              <a:avLst/>
              <a:gdLst/>
              <a:ahLst/>
              <a:cxnLst/>
              <a:rect l="l" t="t" r="r" b="b"/>
              <a:pathLst>
                <a:path w="5180" h="7228" extrusionOk="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0"/>
            <p:cNvSpPr/>
            <p:nvPr/>
          </p:nvSpPr>
          <p:spPr>
            <a:xfrm>
              <a:off x="5365250" y="3269875"/>
              <a:ext cx="63425" cy="84550"/>
            </a:xfrm>
            <a:custGeom>
              <a:avLst/>
              <a:gdLst/>
              <a:ahLst/>
              <a:cxnLst/>
              <a:rect l="l" t="t" r="r" b="b"/>
              <a:pathLst>
                <a:path w="2537" h="3382" extrusionOk="0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0"/>
            <p:cNvSpPr/>
            <p:nvPr/>
          </p:nvSpPr>
          <p:spPr>
            <a:xfrm>
              <a:off x="5372675" y="3356800"/>
              <a:ext cx="248275" cy="56575"/>
            </a:xfrm>
            <a:custGeom>
              <a:avLst/>
              <a:gdLst/>
              <a:ahLst/>
              <a:cxnLst/>
              <a:rect l="l" t="t" r="r" b="b"/>
              <a:pathLst>
                <a:path w="9931" h="2263" extrusionOk="0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0"/>
            <p:cNvSpPr/>
            <p:nvPr/>
          </p:nvSpPr>
          <p:spPr>
            <a:xfrm>
              <a:off x="5718250" y="3230300"/>
              <a:ext cx="86350" cy="88125"/>
            </a:xfrm>
            <a:custGeom>
              <a:avLst/>
              <a:gdLst/>
              <a:ahLst/>
              <a:cxnLst/>
              <a:rect l="l" t="t" r="r" b="b"/>
              <a:pathLst>
                <a:path w="3454" h="3525" extrusionOk="0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0"/>
            <p:cNvSpPr/>
            <p:nvPr/>
          </p:nvSpPr>
          <p:spPr>
            <a:xfrm>
              <a:off x="5808450" y="3104675"/>
              <a:ext cx="128625" cy="124150"/>
            </a:xfrm>
            <a:custGeom>
              <a:avLst/>
              <a:gdLst/>
              <a:ahLst/>
              <a:cxnLst/>
              <a:rect l="l" t="t" r="r" b="b"/>
              <a:pathLst>
                <a:path w="5145" h="4966" extrusionOk="0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0"/>
            <p:cNvSpPr/>
            <p:nvPr/>
          </p:nvSpPr>
          <p:spPr>
            <a:xfrm>
              <a:off x="5622425" y="3317200"/>
              <a:ext cx="94375" cy="92000"/>
            </a:xfrm>
            <a:custGeom>
              <a:avLst/>
              <a:gdLst/>
              <a:ahLst/>
              <a:cxnLst/>
              <a:rect l="l" t="t" r="r" b="b"/>
              <a:pathLst>
                <a:path w="3775" h="3680" extrusionOk="0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0"/>
            <p:cNvSpPr/>
            <p:nvPr/>
          </p:nvSpPr>
          <p:spPr>
            <a:xfrm>
              <a:off x="5166700" y="3082050"/>
              <a:ext cx="498600" cy="354250"/>
            </a:xfrm>
            <a:custGeom>
              <a:avLst/>
              <a:gdLst/>
              <a:ahLst/>
              <a:cxnLst/>
              <a:rect l="l" t="t" r="r" b="b"/>
              <a:pathLst>
                <a:path w="19944" h="14170" extrusionOk="0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0"/>
            <p:cNvSpPr/>
            <p:nvPr/>
          </p:nvSpPr>
          <p:spPr>
            <a:xfrm>
              <a:off x="5558725" y="3064225"/>
              <a:ext cx="8950" cy="4750"/>
            </a:xfrm>
            <a:custGeom>
              <a:avLst/>
              <a:gdLst/>
              <a:ahLst/>
              <a:cxnLst/>
              <a:rect l="l" t="t" r="r" b="b"/>
              <a:pathLst>
                <a:path w="358" h="190" extrusionOk="0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0"/>
            <p:cNvSpPr/>
            <p:nvPr/>
          </p:nvSpPr>
          <p:spPr>
            <a:xfrm>
              <a:off x="5571525" y="3089200"/>
              <a:ext cx="223250" cy="346500"/>
            </a:xfrm>
            <a:custGeom>
              <a:avLst/>
              <a:gdLst/>
              <a:ahLst/>
              <a:cxnLst/>
              <a:rect l="l" t="t" r="r" b="b"/>
              <a:pathLst>
                <a:path w="8930" h="13860" extrusionOk="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0"/>
            <p:cNvSpPr/>
            <p:nvPr/>
          </p:nvSpPr>
          <p:spPr>
            <a:xfrm>
              <a:off x="6055500" y="3242800"/>
              <a:ext cx="4200" cy="14900"/>
            </a:xfrm>
            <a:custGeom>
              <a:avLst/>
              <a:gdLst/>
              <a:ahLst/>
              <a:cxnLst/>
              <a:rect l="l" t="t" r="r" b="b"/>
              <a:pathLst>
                <a:path w="168" h="596" extrusionOk="0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0"/>
            <p:cNvSpPr/>
            <p:nvPr/>
          </p:nvSpPr>
          <p:spPr>
            <a:xfrm>
              <a:off x="5953400" y="3107050"/>
              <a:ext cx="98850" cy="137250"/>
            </a:xfrm>
            <a:custGeom>
              <a:avLst/>
              <a:gdLst/>
              <a:ahLst/>
              <a:cxnLst/>
              <a:rect l="l" t="t" r="r" b="b"/>
              <a:pathLst>
                <a:path w="3954" h="5490" extrusionOk="0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0"/>
            <p:cNvSpPr/>
            <p:nvPr/>
          </p:nvSpPr>
          <p:spPr>
            <a:xfrm>
              <a:off x="5571825" y="3083850"/>
              <a:ext cx="239625" cy="146475"/>
            </a:xfrm>
            <a:custGeom>
              <a:avLst/>
              <a:gdLst/>
              <a:ahLst/>
              <a:cxnLst/>
              <a:rect l="l" t="t" r="r" b="b"/>
              <a:pathLst>
                <a:path w="9585" h="5859" extrusionOk="0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0"/>
            <p:cNvSpPr/>
            <p:nvPr/>
          </p:nvSpPr>
          <p:spPr>
            <a:xfrm>
              <a:off x="5814100" y="3227900"/>
              <a:ext cx="202450" cy="130700"/>
            </a:xfrm>
            <a:custGeom>
              <a:avLst/>
              <a:gdLst/>
              <a:ahLst/>
              <a:cxnLst/>
              <a:rect l="l" t="t" r="r" b="b"/>
              <a:pathLst>
                <a:path w="8098" h="5228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0"/>
            <p:cNvSpPr/>
            <p:nvPr/>
          </p:nvSpPr>
          <p:spPr>
            <a:xfrm>
              <a:off x="5574500" y="3075800"/>
              <a:ext cx="354825" cy="22650"/>
            </a:xfrm>
            <a:custGeom>
              <a:avLst/>
              <a:gdLst/>
              <a:ahLst/>
              <a:cxnLst/>
              <a:rect l="l" t="t" r="r" b="b"/>
              <a:pathLst>
                <a:path w="14193" h="906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0"/>
            <p:cNvSpPr/>
            <p:nvPr/>
          </p:nvSpPr>
          <p:spPr>
            <a:xfrm>
              <a:off x="5569125" y="2643900"/>
              <a:ext cx="490575" cy="431025"/>
            </a:xfrm>
            <a:custGeom>
              <a:avLst/>
              <a:gdLst/>
              <a:ahLst/>
              <a:cxnLst/>
              <a:rect l="l" t="t" r="r" b="b"/>
              <a:pathLst>
                <a:path w="19623" h="17241" extrusionOk="0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0"/>
            <p:cNvSpPr/>
            <p:nvPr/>
          </p:nvSpPr>
          <p:spPr>
            <a:xfrm>
              <a:off x="5954000" y="2949300"/>
              <a:ext cx="105100" cy="136050"/>
            </a:xfrm>
            <a:custGeom>
              <a:avLst/>
              <a:gdLst/>
              <a:ahLst/>
              <a:cxnLst/>
              <a:rect l="l" t="t" r="r" b="b"/>
              <a:pathLst>
                <a:path w="4204" h="5442" extrusionOk="0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0"/>
            <p:cNvSpPr/>
            <p:nvPr/>
          </p:nvSpPr>
          <p:spPr>
            <a:xfrm>
              <a:off x="6022475" y="3206175"/>
              <a:ext cx="37225" cy="143500"/>
            </a:xfrm>
            <a:custGeom>
              <a:avLst/>
              <a:gdLst/>
              <a:ahLst/>
              <a:cxnLst/>
              <a:rect l="l" t="t" r="r" b="b"/>
              <a:pathLst>
                <a:path w="1489" h="5740" extrusionOk="0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0"/>
            <p:cNvSpPr/>
            <p:nvPr/>
          </p:nvSpPr>
          <p:spPr>
            <a:xfrm>
              <a:off x="5959075" y="3100225"/>
              <a:ext cx="100625" cy="64900"/>
            </a:xfrm>
            <a:custGeom>
              <a:avLst/>
              <a:gdLst/>
              <a:ahLst/>
              <a:cxnLst/>
              <a:rect l="l" t="t" r="r" b="b"/>
              <a:pathLst>
                <a:path w="4025" h="2596" extrusionOk="0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0"/>
            <p:cNvSpPr/>
            <p:nvPr/>
          </p:nvSpPr>
          <p:spPr>
            <a:xfrm>
              <a:off x="4523175" y="3371975"/>
              <a:ext cx="36625" cy="35750"/>
            </a:xfrm>
            <a:custGeom>
              <a:avLst/>
              <a:gdLst/>
              <a:ahLst/>
              <a:cxnLst/>
              <a:rect l="l" t="t" r="r" b="b"/>
              <a:pathLst>
                <a:path w="1465" h="1430" extrusionOk="0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4806850" y="3361225"/>
              <a:ext cx="35725" cy="35175"/>
            </a:xfrm>
            <a:custGeom>
              <a:avLst/>
              <a:gdLst/>
              <a:ahLst/>
              <a:cxnLst/>
              <a:rect l="l" t="t" r="r" b="b"/>
              <a:pathLst>
                <a:path w="1429" h="1407" extrusionOk="0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4231475" y="3218375"/>
              <a:ext cx="12225" cy="12250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5155100" y="3058225"/>
              <a:ext cx="25325" cy="25050"/>
            </a:xfrm>
            <a:custGeom>
              <a:avLst/>
              <a:gdLst/>
              <a:ahLst/>
              <a:cxnLst/>
              <a:rect l="l" t="t" r="r" b="b"/>
              <a:pathLst>
                <a:path w="1013" h="1002" extrusionOk="0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5929000" y="3079000"/>
              <a:ext cx="34850" cy="34325"/>
            </a:xfrm>
            <a:custGeom>
              <a:avLst/>
              <a:gdLst/>
              <a:ahLst/>
              <a:cxnLst/>
              <a:rect l="l" t="t" r="r" b="b"/>
              <a:pathLst>
                <a:path w="1394" h="1373" extrusionOk="0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6012050" y="3348375"/>
              <a:ext cx="25625" cy="24275"/>
            </a:xfrm>
            <a:custGeom>
              <a:avLst/>
              <a:gdLst/>
              <a:ahLst/>
              <a:cxnLst/>
              <a:rect l="l" t="t" r="r" b="b"/>
              <a:pathLst>
                <a:path w="1025" h="971" extrusionOk="0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5550375" y="3068250"/>
              <a:ext cx="25025" cy="24250"/>
            </a:xfrm>
            <a:custGeom>
              <a:avLst/>
              <a:gdLst/>
              <a:ahLst/>
              <a:cxnLst/>
              <a:rect l="l" t="t" r="r" b="b"/>
              <a:pathLst>
                <a:path w="1001" h="970" extrusionOk="0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5349175" y="3348750"/>
              <a:ext cx="25025" cy="24850"/>
            </a:xfrm>
            <a:custGeom>
              <a:avLst/>
              <a:gdLst/>
              <a:ahLst/>
              <a:cxnLst/>
              <a:rect l="l" t="t" r="r" b="b"/>
              <a:pathLst>
                <a:path w="1001" h="994" extrusionOk="0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4288925" y="3245425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4145150" y="3339825"/>
              <a:ext cx="26225" cy="24750"/>
            </a:xfrm>
            <a:custGeom>
              <a:avLst/>
              <a:gdLst/>
              <a:ahLst/>
              <a:cxnLst/>
              <a:rect l="l" t="t" r="r" b="b"/>
              <a:pathLst>
                <a:path w="1049" h="990" extrusionOk="0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4710100" y="2985275"/>
              <a:ext cx="25625" cy="24775"/>
            </a:xfrm>
            <a:custGeom>
              <a:avLst/>
              <a:gdLst/>
              <a:ahLst/>
              <a:cxnLst/>
              <a:rect l="l" t="t" r="r" b="b"/>
              <a:pathLst>
                <a:path w="1025" h="991" extrusionOk="0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5801300" y="3226125"/>
              <a:ext cx="14625" cy="14600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5918575" y="3299625"/>
              <a:ext cx="14600" cy="14325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5332800" y="3319575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4583900" y="3272550"/>
              <a:ext cx="14600" cy="14375"/>
            </a:xfrm>
            <a:custGeom>
              <a:avLst/>
              <a:gdLst/>
              <a:ahLst/>
              <a:cxnLst/>
              <a:rect l="l" t="t" r="r" b="b"/>
              <a:pathLst>
                <a:path w="584" h="575" extrusionOk="0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5421500" y="3251650"/>
              <a:ext cx="14900" cy="14400"/>
            </a:xfrm>
            <a:custGeom>
              <a:avLst/>
              <a:gdLst/>
              <a:ahLst/>
              <a:cxnLst/>
              <a:rect l="l" t="t" r="r" b="b"/>
              <a:pathLst>
                <a:path w="596" h="576" extrusionOk="0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5632525" y="3428525"/>
              <a:ext cx="14025" cy="7175"/>
            </a:xfrm>
            <a:custGeom>
              <a:avLst/>
              <a:gdLst/>
              <a:ahLst/>
              <a:cxnLst/>
              <a:rect l="l" t="t" r="r" b="b"/>
              <a:pathLst>
                <a:path w="561" h="287" extrusionOk="0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5338150" y="3193075"/>
              <a:ext cx="14025" cy="14050"/>
            </a:xfrm>
            <a:custGeom>
              <a:avLst/>
              <a:gdLst/>
              <a:ahLst/>
              <a:cxnLst/>
              <a:rect l="l" t="t" r="r" b="b"/>
              <a:pathLst>
                <a:path w="561" h="562" extrusionOk="0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7" name="Google Shape;757;p30"/>
          <p:cNvSpPr txBox="1">
            <a:spLocks noGrp="1"/>
          </p:cNvSpPr>
          <p:nvPr>
            <p:ph type="title"/>
          </p:nvPr>
        </p:nvSpPr>
        <p:spPr>
          <a:xfrm>
            <a:off x="1265317" y="1897023"/>
            <a:ext cx="5054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6400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8" name="Google Shape;758;p30"/>
          <p:cNvSpPr txBox="1">
            <a:spLocks noGrp="1"/>
          </p:cNvSpPr>
          <p:nvPr>
            <p:ph type="subTitle" idx="1"/>
          </p:nvPr>
        </p:nvSpPr>
        <p:spPr>
          <a:xfrm>
            <a:off x="1265317" y="3142967"/>
            <a:ext cx="5054000" cy="20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0" name="Google Shape;760;p31"/>
          <p:cNvGrpSpPr/>
          <p:nvPr/>
        </p:nvGrpSpPr>
        <p:grpSpPr>
          <a:xfrm rot="-5400000">
            <a:off x="80950" y="4295621"/>
            <a:ext cx="2409959" cy="2571993"/>
            <a:chOff x="4060900" y="1586625"/>
            <a:chExt cx="982000" cy="1048025"/>
          </a:xfrm>
        </p:grpSpPr>
        <p:sp>
          <p:nvSpPr>
            <p:cNvPr id="761" name="Google Shape;761;p31"/>
            <p:cNvSpPr/>
            <p:nvPr/>
          </p:nvSpPr>
          <p:spPr>
            <a:xfrm>
              <a:off x="4535675" y="1586625"/>
              <a:ext cx="155700" cy="223875"/>
            </a:xfrm>
            <a:custGeom>
              <a:avLst/>
              <a:gdLst/>
              <a:ahLst/>
              <a:cxnLst/>
              <a:rect l="l" t="t" r="r" b="b"/>
              <a:pathLst>
                <a:path w="6228" h="8955" extrusionOk="0">
                  <a:moveTo>
                    <a:pt x="0" y="1"/>
                  </a:moveTo>
                  <a:lnTo>
                    <a:pt x="5918" y="8859"/>
                  </a:lnTo>
                  <a:lnTo>
                    <a:pt x="6037" y="8954"/>
                  </a:lnTo>
                  <a:cubicBezTo>
                    <a:pt x="6096" y="8907"/>
                    <a:pt x="6156" y="8871"/>
                    <a:pt x="6227" y="8847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4392200" y="1586625"/>
              <a:ext cx="25025" cy="13125"/>
            </a:xfrm>
            <a:custGeom>
              <a:avLst/>
              <a:gdLst/>
              <a:ahLst/>
              <a:cxnLst/>
              <a:rect l="l" t="t" r="r" b="b"/>
              <a:pathLst>
                <a:path w="1001" h="525" extrusionOk="0">
                  <a:moveTo>
                    <a:pt x="525" y="1"/>
                  </a:moveTo>
                  <a:lnTo>
                    <a:pt x="1" y="358"/>
                  </a:lnTo>
                  <a:lnTo>
                    <a:pt x="239" y="525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4244875" y="1599725"/>
              <a:ext cx="147950" cy="103625"/>
            </a:xfrm>
            <a:custGeom>
              <a:avLst/>
              <a:gdLst/>
              <a:ahLst/>
              <a:cxnLst/>
              <a:rect l="l" t="t" r="r" b="b"/>
              <a:pathLst>
                <a:path w="5918" h="4145" extrusionOk="0">
                  <a:moveTo>
                    <a:pt x="5679" y="1"/>
                  </a:moveTo>
                  <a:lnTo>
                    <a:pt x="0" y="3918"/>
                  </a:lnTo>
                  <a:cubicBezTo>
                    <a:pt x="60" y="3977"/>
                    <a:pt x="119" y="4049"/>
                    <a:pt x="155" y="4144"/>
                  </a:cubicBezTo>
                  <a:lnTo>
                    <a:pt x="5917" y="179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4368975" y="1586625"/>
              <a:ext cx="317625" cy="228925"/>
            </a:xfrm>
            <a:custGeom>
              <a:avLst/>
              <a:gdLst/>
              <a:ahLst/>
              <a:cxnLst/>
              <a:rect l="l" t="t" r="r" b="b"/>
              <a:pathLst>
                <a:path w="12705" h="9157" extrusionOk="0">
                  <a:moveTo>
                    <a:pt x="1" y="1"/>
                  </a:moveTo>
                  <a:lnTo>
                    <a:pt x="715" y="525"/>
                  </a:lnTo>
                  <a:lnTo>
                    <a:pt x="930" y="691"/>
                  </a:lnTo>
                  <a:lnTo>
                    <a:pt x="12538" y="9157"/>
                  </a:lnTo>
                  <a:cubicBezTo>
                    <a:pt x="12538" y="9145"/>
                    <a:pt x="12550" y="9145"/>
                    <a:pt x="12550" y="9133"/>
                  </a:cubicBezTo>
                  <a:cubicBezTo>
                    <a:pt x="12598" y="9050"/>
                    <a:pt x="12645" y="8990"/>
                    <a:pt x="12705" y="8954"/>
                  </a:cubicBezTo>
                  <a:lnTo>
                    <a:pt x="12586" y="8859"/>
                  </a:lnTo>
                  <a:lnTo>
                    <a:pt x="1168" y="525"/>
                  </a:lnTo>
                  <a:lnTo>
                    <a:pt x="930" y="358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4224025" y="1586625"/>
              <a:ext cx="14025" cy="106900"/>
            </a:xfrm>
            <a:custGeom>
              <a:avLst/>
              <a:gdLst/>
              <a:ahLst/>
              <a:cxnLst/>
              <a:rect l="l" t="t" r="r" b="b"/>
              <a:pathLst>
                <a:path w="561" h="4276" extrusionOk="0">
                  <a:moveTo>
                    <a:pt x="1" y="1"/>
                  </a:moveTo>
                  <a:lnTo>
                    <a:pt x="286" y="4275"/>
                  </a:lnTo>
                  <a:cubicBezTo>
                    <a:pt x="334" y="4269"/>
                    <a:pt x="379" y="4266"/>
                    <a:pt x="423" y="4266"/>
                  </a:cubicBezTo>
                  <a:cubicBezTo>
                    <a:pt x="468" y="4266"/>
                    <a:pt x="513" y="4269"/>
                    <a:pt x="560" y="4275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4149025" y="1586625"/>
              <a:ext cx="80975" cy="110475"/>
            </a:xfrm>
            <a:custGeom>
              <a:avLst/>
              <a:gdLst/>
              <a:ahLst/>
              <a:cxnLst/>
              <a:rect l="l" t="t" r="r" b="b"/>
              <a:pathLst>
                <a:path w="3239" h="4419" extrusionOk="0">
                  <a:moveTo>
                    <a:pt x="0" y="1"/>
                  </a:moveTo>
                  <a:lnTo>
                    <a:pt x="3001" y="4418"/>
                  </a:lnTo>
                  <a:cubicBezTo>
                    <a:pt x="3084" y="4370"/>
                    <a:pt x="3155" y="4323"/>
                    <a:pt x="3239" y="4287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4705925" y="1827450"/>
              <a:ext cx="298275" cy="234875"/>
            </a:xfrm>
            <a:custGeom>
              <a:avLst/>
              <a:gdLst/>
              <a:ahLst/>
              <a:cxnLst/>
              <a:rect l="l" t="t" r="r" b="b"/>
              <a:pathLst>
                <a:path w="11931" h="9395" extrusionOk="0">
                  <a:moveTo>
                    <a:pt x="144" y="0"/>
                  </a:moveTo>
                  <a:lnTo>
                    <a:pt x="108" y="95"/>
                  </a:lnTo>
                  <a:cubicBezTo>
                    <a:pt x="96" y="131"/>
                    <a:pt x="48" y="191"/>
                    <a:pt x="1" y="226"/>
                  </a:cubicBezTo>
                  <a:lnTo>
                    <a:pt x="11776" y="9394"/>
                  </a:lnTo>
                  <a:cubicBezTo>
                    <a:pt x="11776" y="9394"/>
                    <a:pt x="11776" y="9382"/>
                    <a:pt x="11788" y="9382"/>
                  </a:cubicBezTo>
                  <a:cubicBezTo>
                    <a:pt x="11836" y="9299"/>
                    <a:pt x="11871" y="9239"/>
                    <a:pt x="11931" y="9180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4240700" y="1717600"/>
              <a:ext cx="163125" cy="235475"/>
            </a:xfrm>
            <a:custGeom>
              <a:avLst/>
              <a:gdLst/>
              <a:ahLst/>
              <a:cxnLst/>
              <a:rect l="l" t="t" r="r" b="b"/>
              <a:pathLst>
                <a:path w="6525" h="9419" extrusionOk="0">
                  <a:moveTo>
                    <a:pt x="215" y="1"/>
                  </a:moveTo>
                  <a:cubicBezTo>
                    <a:pt x="155" y="84"/>
                    <a:pt x="84" y="120"/>
                    <a:pt x="0" y="167"/>
                  </a:cubicBezTo>
                  <a:lnTo>
                    <a:pt x="6287" y="9418"/>
                  </a:lnTo>
                  <a:cubicBezTo>
                    <a:pt x="6299" y="9407"/>
                    <a:pt x="6334" y="9383"/>
                    <a:pt x="6358" y="9371"/>
                  </a:cubicBezTo>
                  <a:cubicBezTo>
                    <a:pt x="6418" y="9323"/>
                    <a:pt x="6465" y="9311"/>
                    <a:pt x="6525" y="9287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4165400" y="1884000"/>
              <a:ext cx="124725" cy="117300"/>
            </a:xfrm>
            <a:custGeom>
              <a:avLst/>
              <a:gdLst/>
              <a:ahLst/>
              <a:cxnLst/>
              <a:rect l="l" t="t" r="r" b="b"/>
              <a:pathLst>
                <a:path w="4989" h="4692" extrusionOk="0">
                  <a:moveTo>
                    <a:pt x="191" y="0"/>
                  </a:moveTo>
                  <a:cubicBezTo>
                    <a:pt x="143" y="72"/>
                    <a:pt x="72" y="131"/>
                    <a:pt x="0" y="179"/>
                  </a:cubicBezTo>
                  <a:lnTo>
                    <a:pt x="4822" y="4691"/>
                  </a:lnTo>
                  <a:cubicBezTo>
                    <a:pt x="4822" y="4679"/>
                    <a:pt x="4834" y="4656"/>
                    <a:pt x="4834" y="4656"/>
                  </a:cubicBezTo>
                  <a:cubicBezTo>
                    <a:pt x="4882" y="4584"/>
                    <a:pt x="4917" y="4536"/>
                    <a:pt x="4989" y="450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4415725" y="1825350"/>
              <a:ext cx="268800" cy="134875"/>
            </a:xfrm>
            <a:custGeom>
              <a:avLst/>
              <a:gdLst/>
              <a:ahLst/>
              <a:cxnLst/>
              <a:rect l="l" t="t" r="r" b="b"/>
              <a:pathLst>
                <a:path w="10752" h="5395" extrusionOk="0">
                  <a:moveTo>
                    <a:pt x="10633" y="1"/>
                  </a:moveTo>
                  <a:lnTo>
                    <a:pt x="0" y="5144"/>
                  </a:lnTo>
                  <a:cubicBezTo>
                    <a:pt x="12" y="5156"/>
                    <a:pt x="12" y="5180"/>
                    <a:pt x="36" y="5180"/>
                  </a:cubicBezTo>
                  <a:cubicBezTo>
                    <a:pt x="72" y="5251"/>
                    <a:pt x="107" y="5323"/>
                    <a:pt x="107" y="5394"/>
                  </a:cubicBezTo>
                  <a:lnTo>
                    <a:pt x="10752" y="239"/>
                  </a:lnTo>
                  <a:cubicBezTo>
                    <a:pt x="10680" y="155"/>
                    <a:pt x="10656" y="84"/>
                    <a:pt x="1063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4410950" y="1967925"/>
              <a:ext cx="78325" cy="111950"/>
            </a:xfrm>
            <a:custGeom>
              <a:avLst/>
              <a:gdLst/>
              <a:ahLst/>
              <a:cxnLst/>
              <a:rect l="l" t="t" r="r" b="b"/>
              <a:pathLst>
                <a:path w="3133" h="4478" extrusionOk="0">
                  <a:moveTo>
                    <a:pt x="203" y="1"/>
                  </a:moveTo>
                  <a:cubicBezTo>
                    <a:pt x="179" y="48"/>
                    <a:pt x="132" y="96"/>
                    <a:pt x="72" y="144"/>
                  </a:cubicBezTo>
                  <a:cubicBezTo>
                    <a:pt x="36" y="156"/>
                    <a:pt x="25" y="167"/>
                    <a:pt x="1" y="179"/>
                  </a:cubicBezTo>
                  <a:lnTo>
                    <a:pt x="2870" y="4477"/>
                  </a:lnTo>
                  <a:cubicBezTo>
                    <a:pt x="2965" y="4442"/>
                    <a:pt x="3049" y="4418"/>
                    <a:pt x="3132" y="4394"/>
                  </a:cubicBez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4061200" y="2123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4060900" y="2121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4060900" y="212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4313325" y="1964350"/>
              <a:ext cx="84550" cy="44675"/>
            </a:xfrm>
            <a:custGeom>
              <a:avLst/>
              <a:gdLst/>
              <a:ahLst/>
              <a:cxnLst/>
              <a:rect l="l" t="t" r="r" b="b"/>
              <a:pathLst>
                <a:path w="3382" h="1787" extrusionOk="0">
                  <a:moveTo>
                    <a:pt x="3263" y="1"/>
                  </a:moveTo>
                  <a:lnTo>
                    <a:pt x="0" y="1513"/>
                  </a:lnTo>
                  <a:cubicBezTo>
                    <a:pt x="48" y="1608"/>
                    <a:pt x="60" y="1703"/>
                    <a:pt x="48" y="1787"/>
                  </a:cubicBezTo>
                  <a:lnTo>
                    <a:pt x="3382" y="227"/>
                  </a:lnTo>
                  <a:cubicBezTo>
                    <a:pt x="3358" y="191"/>
                    <a:pt x="3334" y="179"/>
                    <a:pt x="3322" y="144"/>
                  </a:cubicBezTo>
                  <a:cubicBezTo>
                    <a:pt x="3287" y="108"/>
                    <a:pt x="3263" y="49"/>
                    <a:pt x="32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4068650" y="2015250"/>
              <a:ext cx="221775" cy="104225"/>
            </a:xfrm>
            <a:custGeom>
              <a:avLst/>
              <a:gdLst/>
              <a:ahLst/>
              <a:cxnLst/>
              <a:rect l="l" t="t" r="r" b="b"/>
              <a:pathLst>
                <a:path w="8871" h="4169" extrusionOk="0">
                  <a:moveTo>
                    <a:pt x="8692" y="1"/>
                  </a:moveTo>
                  <a:lnTo>
                    <a:pt x="48" y="4049"/>
                  </a:lnTo>
                  <a:lnTo>
                    <a:pt x="1" y="4168"/>
                  </a:lnTo>
                  <a:lnTo>
                    <a:pt x="1" y="4168"/>
                  </a:lnTo>
                  <a:lnTo>
                    <a:pt x="477" y="4144"/>
                  </a:lnTo>
                  <a:lnTo>
                    <a:pt x="8871" y="215"/>
                  </a:lnTo>
                  <a:cubicBezTo>
                    <a:pt x="8787" y="156"/>
                    <a:pt x="8740" y="84"/>
                    <a:pt x="869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4060900" y="2122125"/>
              <a:ext cx="25" cy="900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36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4060900" y="2123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4060900" y="212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4060900" y="1888450"/>
              <a:ext cx="92900" cy="233400"/>
            </a:xfrm>
            <a:custGeom>
              <a:avLst/>
              <a:gdLst/>
              <a:ahLst/>
              <a:cxnLst/>
              <a:rect l="l" t="t" r="r" b="b"/>
              <a:pathLst>
                <a:path w="3716" h="9336" extrusionOk="0">
                  <a:moveTo>
                    <a:pt x="3466" y="1"/>
                  </a:moveTo>
                  <a:lnTo>
                    <a:pt x="22" y="9278"/>
                  </a:lnTo>
                  <a:lnTo>
                    <a:pt x="37" y="9264"/>
                  </a:lnTo>
                  <a:lnTo>
                    <a:pt x="108" y="9264"/>
                  </a:lnTo>
                  <a:lnTo>
                    <a:pt x="322" y="9240"/>
                  </a:lnTo>
                  <a:lnTo>
                    <a:pt x="370" y="9121"/>
                  </a:lnTo>
                  <a:lnTo>
                    <a:pt x="3716" y="108"/>
                  </a:lnTo>
                  <a:cubicBezTo>
                    <a:pt x="3644" y="84"/>
                    <a:pt x="3549" y="60"/>
                    <a:pt x="3478" y="13"/>
                  </a:cubicBezTo>
                  <a:cubicBezTo>
                    <a:pt x="3478" y="13"/>
                    <a:pt x="3466" y="13"/>
                    <a:pt x="3466" y="1"/>
                  </a:cubicBezTo>
                  <a:close/>
                  <a:moveTo>
                    <a:pt x="22" y="9278"/>
                  </a:moveTo>
                  <a:lnTo>
                    <a:pt x="13" y="9288"/>
                  </a:lnTo>
                  <a:lnTo>
                    <a:pt x="13" y="9300"/>
                  </a:lnTo>
                  <a:cubicBezTo>
                    <a:pt x="13" y="9300"/>
                    <a:pt x="1" y="9323"/>
                    <a:pt x="1" y="9335"/>
                  </a:cubicBezTo>
                  <a:lnTo>
                    <a:pt x="22" y="9278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4060900" y="21236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cubicBezTo>
                    <a:pt x="13" y="13"/>
                    <a:pt x="13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4061200" y="2124500"/>
              <a:ext cx="217925" cy="393825"/>
            </a:xfrm>
            <a:custGeom>
              <a:avLst/>
              <a:gdLst/>
              <a:ahLst/>
              <a:cxnLst/>
              <a:rect l="l" t="t" r="r" b="b"/>
              <a:pathLst>
                <a:path w="8717" h="15753" extrusionOk="0">
                  <a:moveTo>
                    <a:pt x="1" y="0"/>
                  </a:moveTo>
                  <a:cubicBezTo>
                    <a:pt x="3" y="8"/>
                    <a:pt x="7" y="15"/>
                    <a:pt x="13" y="22"/>
                  </a:cubicBezTo>
                  <a:lnTo>
                    <a:pt x="13" y="22"/>
                  </a:lnTo>
                  <a:lnTo>
                    <a:pt x="1" y="0"/>
                  </a:lnTo>
                  <a:close/>
                  <a:moveTo>
                    <a:pt x="13" y="22"/>
                  </a:moveTo>
                  <a:lnTo>
                    <a:pt x="8478" y="15752"/>
                  </a:lnTo>
                  <a:cubicBezTo>
                    <a:pt x="8561" y="15717"/>
                    <a:pt x="8633" y="15669"/>
                    <a:pt x="8716" y="15633"/>
                  </a:cubicBezTo>
                  <a:lnTo>
                    <a:pt x="322" y="60"/>
                  </a:lnTo>
                  <a:lnTo>
                    <a:pt x="120" y="72"/>
                  </a:lnTo>
                  <a:cubicBezTo>
                    <a:pt x="73" y="72"/>
                    <a:pt x="33" y="49"/>
                    <a:pt x="13" y="2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4060900" y="2121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4060900" y="21230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4062400" y="2119775"/>
              <a:ext cx="325" cy="275"/>
            </a:xfrm>
            <a:custGeom>
              <a:avLst/>
              <a:gdLst/>
              <a:ahLst/>
              <a:cxnLst/>
              <a:rect l="l" t="t" r="r" b="b"/>
              <a:pathLst>
                <a:path w="13" h="11" extrusionOk="0">
                  <a:moveTo>
                    <a:pt x="12" y="0"/>
                  </a:moveTo>
                  <a:cubicBezTo>
                    <a:pt x="11" y="0"/>
                    <a:pt x="8" y="11"/>
                    <a:pt x="1" y="11"/>
                  </a:cubicBezTo>
                  <a:lnTo>
                    <a:pt x="12" y="11"/>
                  </a:lnTo>
                  <a:cubicBezTo>
                    <a:pt x="12" y="3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4061200" y="21206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cubicBezTo>
                    <a:pt x="1" y="13"/>
                    <a:pt x="1" y="1"/>
                    <a:pt x="1" y="13"/>
                  </a:cubicBez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4062400" y="2120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4063000" y="21194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4348750" y="2085200"/>
              <a:ext cx="488175" cy="446225"/>
            </a:xfrm>
            <a:custGeom>
              <a:avLst/>
              <a:gdLst/>
              <a:ahLst/>
              <a:cxnLst/>
              <a:rect l="l" t="t" r="r" b="b"/>
              <a:pathLst>
                <a:path w="19527" h="17849" extrusionOk="0">
                  <a:moveTo>
                    <a:pt x="19515" y="1"/>
                  </a:moveTo>
                  <a:lnTo>
                    <a:pt x="19217" y="25"/>
                  </a:lnTo>
                  <a:lnTo>
                    <a:pt x="0" y="17658"/>
                  </a:lnTo>
                  <a:cubicBezTo>
                    <a:pt x="60" y="17717"/>
                    <a:pt x="119" y="17777"/>
                    <a:pt x="179" y="17848"/>
                  </a:cubicBezTo>
                  <a:lnTo>
                    <a:pt x="19479" y="144"/>
                  </a:lnTo>
                  <a:cubicBezTo>
                    <a:pt x="19527" y="108"/>
                    <a:pt x="19527" y="48"/>
                    <a:pt x="1951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4521375" y="2069725"/>
              <a:ext cx="477175" cy="31875"/>
            </a:xfrm>
            <a:custGeom>
              <a:avLst/>
              <a:gdLst/>
              <a:ahLst/>
              <a:cxnLst/>
              <a:rect l="l" t="t" r="r" b="b"/>
              <a:pathLst>
                <a:path w="19087" h="1275" extrusionOk="0">
                  <a:moveTo>
                    <a:pt x="19063" y="1"/>
                  </a:moveTo>
                  <a:lnTo>
                    <a:pt x="1" y="1013"/>
                  </a:lnTo>
                  <a:cubicBezTo>
                    <a:pt x="37" y="1096"/>
                    <a:pt x="60" y="1191"/>
                    <a:pt x="72" y="1275"/>
                  </a:cubicBezTo>
                  <a:lnTo>
                    <a:pt x="12324" y="620"/>
                  </a:lnTo>
                  <a:lnTo>
                    <a:pt x="12622" y="608"/>
                  </a:lnTo>
                  <a:lnTo>
                    <a:pt x="19087" y="263"/>
                  </a:lnTo>
                  <a:cubicBezTo>
                    <a:pt x="19063" y="179"/>
                    <a:pt x="19063" y="84"/>
                    <a:pt x="190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4060900" y="2098000"/>
              <a:ext cx="405150" cy="28075"/>
            </a:xfrm>
            <a:custGeom>
              <a:avLst/>
              <a:gdLst/>
              <a:ahLst/>
              <a:cxnLst/>
              <a:rect l="l" t="t" r="r" b="b"/>
              <a:pathLst>
                <a:path w="16206" h="1123" extrusionOk="0">
                  <a:moveTo>
                    <a:pt x="16205" y="1"/>
                  </a:moveTo>
                  <a:lnTo>
                    <a:pt x="799" y="810"/>
                  </a:lnTo>
                  <a:lnTo>
                    <a:pt x="322" y="846"/>
                  </a:lnTo>
                  <a:lnTo>
                    <a:pt x="120" y="858"/>
                  </a:lnTo>
                  <a:lnTo>
                    <a:pt x="72" y="858"/>
                  </a:lnTo>
                  <a:cubicBezTo>
                    <a:pt x="61" y="858"/>
                    <a:pt x="61" y="858"/>
                    <a:pt x="37" y="882"/>
                  </a:cubicBezTo>
                  <a:lnTo>
                    <a:pt x="13" y="906"/>
                  </a:lnTo>
                  <a:lnTo>
                    <a:pt x="13" y="918"/>
                  </a:lnTo>
                  <a:cubicBezTo>
                    <a:pt x="13" y="941"/>
                    <a:pt x="1" y="941"/>
                    <a:pt x="1" y="953"/>
                  </a:cubicBezTo>
                  <a:lnTo>
                    <a:pt x="1" y="977"/>
                  </a:lnTo>
                  <a:lnTo>
                    <a:pt x="1" y="1001"/>
                  </a:lnTo>
                  <a:lnTo>
                    <a:pt x="1" y="1013"/>
                  </a:lnTo>
                  <a:lnTo>
                    <a:pt x="1" y="1025"/>
                  </a:lnTo>
                  <a:cubicBezTo>
                    <a:pt x="22" y="1087"/>
                    <a:pt x="70" y="1122"/>
                    <a:pt x="113" y="1122"/>
                  </a:cubicBezTo>
                  <a:cubicBezTo>
                    <a:pt x="120" y="1122"/>
                    <a:pt x="126" y="1121"/>
                    <a:pt x="132" y="1120"/>
                  </a:cubicBezTo>
                  <a:lnTo>
                    <a:pt x="334" y="1096"/>
                  </a:lnTo>
                  <a:lnTo>
                    <a:pt x="16146" y="263"/>
                  </a:lnTo>
                  <a:cubicBezTo>
                    <a:pt x="16146" y="179"/>
                    <a:pt x="16170" y="84"/>
                    <a:pt x="1620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4238325" y="2509150"/>
              <a:ext cx="136050" cy="125500"/>
            </a:xfrm>
            <a:custGeom>
              <a:avLst/>
              <a:gdLst/>
              <a:ahLst/>
              <a:cxnLst/>
              <a:rect l="l" t="t" r="r" b="b"/>
              <a:pathLst>
                <a:path w="5442" h="5020" extrusionOk="0">
                  <a:moveTo>
                    <a:pt x="2687" y="1"/>
                  </a:moveTo>
                  <a:cubicBezTo>
                    <a:pt x="2496" y="1"/>
                    <a:pt x="2302" y="23"/>
                    <a:pt x="2108" y="69"/>
                  </a:cubicBezTo>
                  <a:cubicBezTo>
                    <a:pt x="1953" y="116"/>
                    <a:pt x="1786" y="164"/>
                    <a:pt x="1631" y="235"/>
                  </a:cubicBezTo>
                  <a:cubicBezTo>
                    <a:pt x="1560" y="283"/>
                    <a:pt x="1476" y="307"/>
                    <a:pt x="1393" y="354"/>
                  </a:cubicBezTo>
                  <a:cubicBezTo>
                    <a:pt x="488" y="902"/>
                    <a:pt x="0" y="1998"/>
                    <a:pt x="250" y="3093"/>
                  </a:cubicBezTo>
                  <a:cubicBezTo>
                    <a:pt x="535" y="4252"/>
                    <a:pt x="1557" y="5020"/>
                    <a:pt x="2687" y="5020"/>
                  </a:cubicBezTo>
                  <a:cubicBezTo>
                    <a:pt x="2881" y="5020"/>
                    <a:pt x="3077" y="4997"/>
                    <a:pt x="3274" y="4950"/>
                  </a:cubicBezTo>
                  <a:cubicBezTo>
                    <a:pt x="4620" y="4629"/>
                    <a:pt x="5441" y="3271"/>
                    <a:pt x="5132" y="1938"/>
                  </a:cubicBezTo>
                  <a:cubicBezTo>
                    <a:pt x="5048" y="1533"/>
                    <a:pt x="4846" y="1188"/>
                    <a:pt x="4596" y="890"/>
                  </a:cubicBezTo>
                  <a:cubicBezTo>
                    <a:pt x="4548" y="819"/>
                    <a:pt x="4489" y="759"/>
                    <a:pt x="4417" y="700"/>
                  </a:cubicBezTo>
                  <a:cubicBezTo>
                    <a:pt x="3957" y="258"/>
                    <a:pt x="3340" y="1"/>
                    <a:pt x="26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4463650" y="2077450"/>
              <a:ext cx="61025" cy="59300"/>
            </a:xfrm>
            <a:custGeom>
              <a:avLst/>
              <a:gdLst/>
              <a:ahLst/>
              <a:cxnLst/>
              <a:rect l="l" t="t" r="r" b="b"/>
              <a:pathLst>
                <a:path w="2441" h="2372" extrusionOk="0">
                  <a:moveTo>
                    <a:pt x="1220" y="0"/>
                  </a:moveTo>
                  <a:cubicBezTo>
                    <a:pt x="1158" y="0"/>
                    <a:pt x="1097" y="5"/>
                    <a:pt x="1036" y="13"/>
                  </a:cubicBezTo>
                  <a:cubicBezTo>
                    <a:pt x="941" y="37"/>
                    <a:pt x="857" y="61"/>
                    <a:pt x="762" y="96"/>
                  </a:cubicBezTo>
                  <a:cubicBezTo>
                    <a:pt x="524" y="180"/>
                    <a:pt x="334" y="358"/>
                    <a:pt x="203" y="585"/>
                  </a:cubicBezTo>
                  <a:cubicBezTo>
                    <a:pt x="155" y="656"/>
                    <a:pt x="119" y="751"/>
                    <a:pt x="95" y="823"/>
                  </a:cubicBezTo>
                  <a:cubicBezTo>
                    <a:pt x="60" y="906"/>
                    <a:pt x="48" y="1001"/>
                    <a:pt x="36" y="1085"/>
                  </a:cubicBezTo>
                  <a:cubicBezTo>
                    <a:pt x="0" y="1537"/>
                    <a:pt x="214" y="1966"/>
                    <a:pt x="619" y="2204"/>
                  </a:cubicBezTo>
                  <a:cubicBezTo>
                    <a:pt x="809" y="2317"/>
                    <a:pt x="1018" y="2371"/>
                    <a:pt x="1224" y="2371"/>
                  </a:cubicBezTo>
                  <a:cubicBezTo>
                    <a:pt x="1627" y="2371"/>
                    <a:pt x="2022" y="2165"/>
                    <a:pt x="2250" y="1787"/>
                  </a:cubicBezTo>
                  <a:cubicBezTo>
                    <a:pt x="2405" y="1537"/>
                    <a:pt x="2441" y="1239"/>
                    <a:pt x="2405" y="966"/>
                  </a:cubicBezTo>
                  <a:cubicBezTo>
                    <a:pt x="2381" y="882"/>
                    <a:pt x="2358" y="787"/>
                    <a:pt x="2322" y="704"/>
                  </a:cubicBezTo>
                  <a:cubicBezTo>
                    <a:pt x="2203" y="489"/>
                    <a:pt x="2048" y="299"/>
                    <a:pt x="1822" y="168"/>
                  </a:cubicBezTo>
                  <a:cubicBezTo>
                    <a:pt x="1630" y="49"/>
                    <a:pt x="1424" y="0"/>
                    <a:pt x="122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4997625" y="2051475"/>
              <a:ext cx="45275" cy="42075"/>
            </a:xfrm>
            <a:custGeom>
              <a:avLst/>
              <a:gdLst/>
              <a:ahLst/>
              <a:cxnLst/>
              <a:rect l="l" t="t" r="r" b="b"/>
              <a:pathLst>
                <a:path w="1811" h="1683" extrusionOk="0">
                  <a:moveTo>
                    <a:pt x="852" y="1"/>
                  </a:moveTo>
                  <a:cubicBezTo>
                    <a:pt x="643" y="1"/>
                    <a:pt x="440" y="79"/>
                    <a:pt x="287" y="219"/>
                  </a:cubicBezTo>
                  <a:cubicBezTo>
                    <a:pt x="227" y="278"/>
                    <a:pt x="180" y="338"/>
                    <a:pt x="132" y="421"/>
                  </a:cubicBezTo>
                  <a:cubicBezTo>
                    <a:pt x="120" y="421"/>
                    <a:pt x="120" y="433"/>
                    <a:pt x="120" y="433"/>
                  </a:cubicBezTo>
                  <a:cubicBezTo>
                    <a:pt x="60" y="516"/>
                    <a:pt x="37" y="624"/>
                    <a:pt x="13" y="731"/>
                  </a:cubicBezTo>
                  <a:cubicBezTo>
                    <a:pt x="1" y="814"/>
                    <a:pt x="13" y="909"/>
                    <a:pt x="25" y="993"/>
                  </a:cubicBezTo>
                  <a:cubicBezTo>
                    <a:pt x="72" y="1219"/>
                    <a:pt x="203" y="1433"/>
                    <a:pt x="430" y="1564"/>
                  </a:cubicBezTo>
                  <a:cubicBezTo>
                    <a:pt x="566" y="1644"/>
                    <a:pt x="716" y="1683"/>
                    <a:pt x="864" y="1683"/>
                  </a:cubicBezTo>
                  <a:cubicBezTo>
                    <a:pt x="1154" y="1683"/>
                    <a:pt x="1435" y="1535"/>
                    <a:pt x="1584" y="1266"/>
                  </a:cubicBezTo>
                  <a:cubicBezTo>
                    <a:pt x="1811" y="874"/>
                    <a:pt x="1680" y="362"/>
                    <a:pt x="1287" y="123"/>
                  </a:cubicBezTo>
                  <a:cubicBezTo>
                    <a:pt x="1149" y="40"/>
                    <a:pt x="999" y="1"/>
                    <a:pt x="8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4680925" y="1807100"/>
              <a:ext cx="31875" cy="29875"/>
            </a:xfrm>
            <a:custGeom>
              <a:avLst/>
              <a:gdLst/>
              <a:ahLst/>
              <a:cxnLst/>
              <a:rect l="l" t="t" r="r" b="b"/>
              <a:pathLst>
                <a:path w="1275" h="1195" extrusionOk="0">
                  <a:moveTo>
                    <a:pt x="613" y="1"/>
                  </a:moveTo>
                  <a:cubicBezTo>
                    <a:pt x="553" y="1"/>
                    <a:pt x="494" y="10"/>
                    <a:pt x="441" y="28"/>
                  </a:cubicBezTo>
                  <a:cubicBezTo>
                    <a:pt x="358" y="40"/>
                    <a:pt x="298" y="88"/>
                    <a:pt x="239" y="135"/>
                  </a:cubicBezTo>
                  <a:cubicBezTo>
                    <a:pt x="179" y="171"/>
                    <a:pt x="120" y="231"/>
                    <a:pt x="96" y="314"/>
                  </a:cubicBezTo>
                  <a:cubicBezTo>
                    <a:pt x="96" y="326"/>
                    <a:pt x="84" y="326"/>
                    <a:pt x="84" y="338"/>
                  </a:cubicBezTo>
                  <a:cubicBezTo>
                    <a:pt x="25" y="469"/>
                    <a:pt x="1" y="612"/>
                    <a:pt x="36" y="743"/>
                  </a:cubicBezTo>
                  <a:cubicBezTo>
                    <a:pt x="48" y="826"/>
                    <a:pt x="96" y="909"/>
                    <a:pt x="155" y="981"/>
                  </a:cubicBezTo>
                  <a:cubicBezTo>
                    <a:pt x="203" y="1040"/>
                    <a:pt x="263" y="1076"/>
                    <a:pt x="322" y="1112"/>
                  </a:cubicBezTo>
                  <a:cubicBezTo>
                    <a:pt x="423" y="1167"/>
                    <a:pt x="530" y="1195"/>
                    <a:pt x="634" y="1195"/>
                  </a:cubicBezTo>
                  <a:cubicBezTo>
                    <a:pt x="775" y="1195"/>
                    <a:pt x="910" y="1143"/>
                    <a:pt x="1013" y="1040"/>
                  </a:cubicBezTo>
                  <a:cubicBezTo>
                    <a:pt x="1060" y="993"/>
                    <a:pt x="1096" y="945"/>
                    <a:pt x="1120" y="909"/>
                  </a:cubicBezTo>
                  <a:lnTo>
                    <a:pt x="1168" y="814"/>
                  </a:lnTo>
                  <a:cubicBezTo>
                    <a:pt x="1275" y="540"/>
                    <a:pt x="1168" y="231"/>
                    <a:pt x="917" y="88"/>
                  </a:cubicBezTo>
                  <a:cubicBezTo>
                    <a:pt x="820" y="28"/>
                    <a:pt x="714" y="1"/>
                    <a:pt x="61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4217475" y="1692975"/>
              <a:ext cx="32775" cy="29775"/>
            </a:xfrm>
            <a:custGeom>
              <a:avLst/>
              <a:gdLst/>
              <a:ahLst/>
              <a:cxnLst/>
              <a:rect l="l" t="t" r="r" b="b"/>
              <a:pathLst>
                <a:path w="1311" h="1191" extrusionOk="0">
                  <a:moveTo>
                    <a:pt x="667" y="0"/>
                  </a:moveTo>
                  <a:cubicBezTo>
                    <a:pt x="623" y="0"/>
                    <a:pt x="578" y="3"/>
                    <a:pt x="536" y="9"/>
                  </a:cubicBezTo>
                  <a:cubicBezTo>
                    <a:pt x="525" y="9"/>
                    <a:pt x="501" y="21"/>
                    <a:pt x="489" y="21"/>
                  </a:cubicBezTo>
                  <a:cubicBezTo>
                    <a:pt x="405" y="57"/>
                    <a:pt x="322" y="93"/>
                    <a:pt x="263" y="152"/>
                  </a:cubicBezTo>
                  <a:cubicBezTo>
                    <a:pt x="227" y="200"/>
                    <a:pt x="191" y="236"/>
                    <a:pt x="167" y="295"/>
                  </a:cubicBezTo>
                  <a:cubicBezTo>
                    <a:pt x="1" y="569"/>
                    <a:pt x="84" y="950"/>
                    <a:pt x="370" y="1105"/>
                  </a:cubicBezTo>
                  <a:cubicBezTo>
                    <a:pt x="468" y="1164"/>
                    <a:pt x="570" y="1190"/>
                    <a:pt x="672" y="1190"/>
                  </a:cubicBezTo>
                  <a:cubicBezTo>
                    <a:pt x="754" y="1190"/>
                    <a:pt x="837" y="1173"/>
                    <a:pt x="917" y="1140"/>
                  </a:cubicBezTo>
                  <a:cubicBezTo>
                    <a:pt x="1013" y="1105"/>
                    <a:pt x="1084" y="1045"/>
                    <a:pt x="1144" y="986"/>
                  </a:cubicBezTo>
                  <a:cubicBezTo>
                    <a:pt x="1156" y="962"/>
                    <a:pt x="1191" y="926"/>
                    <a:pt x="1203" y="902"/>
                  </a:cubicBezTo>
                  <a:cubicBezTo>
                    <a:pt x="1298" y="736"/>
                    <a:pt x="1310" y="557"/>
                    <a:pt x="1251" y="390"/>
                  </a:cubicBezTo>
                  <a:cubicBezTo>
                    <a:pt x="1215" y="307"/>
                    <a:pt x="1179" y="236"/>
                    <a:pt x="1096" y="176"/>
                  </a:cubicBezTo>
                  <a:cubicBezTo>
                    <a:pt x="1072" y="140"/>
                    <a:pt x="1025" y="116"/>
                    <a:pt x="977" y="81"/>
                  </a:cubicBezTo>
                  <a:cubicBezTo>
                    <a:pt x="917" y="57"/>
                    <a:pt x="858" y="21"/>
                    <a:pt x="798" y="9"/>
                  </a:cubicBezTo>
                  <a:cubicBezTo>
                    <a:pt x="757" y="3"/>
                    <a:pt x="712" y="0"/>
                    <a:pt x="6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4181750" y="2480200"/>
              <a:ext cx="48250" cy="41975"/>
            </a:xfrm>
            <a:custGeom>
              <a:avLst/>
              <a:gdLst/>
              <a:ahLst/>
              <a:cxnLst/>
              <a:rect l="l" t="t" r="r" b="b"/>
              <a:pathLst>
                <a:path w="1930" h="1679" extrusionOk="0">
                  <a:moveTo>
                    <a:pt x="951" y="1"/>
                  </a:moveTo>
                  <a:cubicBezTo>
                    <a:pt x="664" y="1"/>
                    <a:pt x="389" y="149"/>
                    <a:pt x="239" y="417"/>
                  </a:cubicBezTo>
                  <a:cubicBezTo>
                    <a:pt x="1" y="810"/>
                    <a:pt x="132" y="1334"/>
                    <a:pt x="537" y="1560"/>
                  </a:cubicBezTo>
                  <a:cubicBezTo>
                    <a:pt x="673" y="1640"/>
                    <a:pt x="822" y="1679"/>
                    <a:pt x="968" y="1679"/>
                  </a:cubicBezTo>
                  <a:cubicBezTo>
                    <a:pt x="1254" y="1679"/>
                    <a:pt x="1530" y="1531"/>
                    <a:pt x="1680" y="1262"/>
                  </a:cubicBezTo>
                  <a:cubicBezTo>
                    <a:pt x="1930" y="870"/>
                    <a:pt x="1799" y="358"/>
                    <a:pt x="1382" y="119"/>
                  </a:cubicBezTo>
                  <a:cubicBezTo>
                    <a:pt x="1246" y="39"/>
                    <a:pt x="1097" y="1"/>
                    <a:pt x="9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4137400" y="1857875"/>
              <a:ext cx="38125" cy="33450"/>
            </a:xfrm>
            <a:custGeom>
              <a:avLst/>
              <a:gdLst/>
              <a:ahLst/>
              <a:cxnLst/>
              <a:rect l="l" t="t" r="r" b="b"/>
              <a:pathLst>
                <a:path w="1525" h="1338" extrusionOk="0">
                  <a:moveTo>
                    <a:pt x="772" y="1"/>
                  </a:moveTo>
                  <a:cubicBezTo>
                    <a:pt x="539" y="1"/>
                    <a:pt x="311" y="123"/>
                    <a:pt x="191" y="331"/>
                  </a:cubicBezTo>
                  <a:cubicBezTo>
                    <a:pt x="1" y="640"/>
                    <a:pt x="120" y="1045"/>
                    <a:pt x="418" y="1236"/>
                  </a:cubicBezTo>
                  <a:cubicBezTo>
                    <a:pt x="418" y="1236"/>
                    <a:pt x="430" y="1236"/>
                    <a:pt x="430" y="1260"/>
                  </a:cubicBezTo>
                  <a:cubicBezTo>
                    <a:pt x="489" y="1283"/>
                    <a:pt x="584" y="1319"/>
                    <a:pt x="656" y="1331"/>
                  </a:cubicBezTo>
                  <a:cubicBezTo>
                    <a:pt x="685" y="1335"/>
                    <a:pt x="714" y="1337"/>
                    <a:pt x="743" y="1337"/>
                  </a:cubicBezTo>
                  <a:cubicBezTo>
                    <a:pt x="879" y="1337"/>
                    <a:pt x="1012" y="1293"/>
                    <a:pt x="1120" y="1224"/>
                  </a:cubicBezTo>
                  <a:cubicBezTo>
                    <a:pt x="1192" y="1176"/>
                    <a:pt x="1251" y="1117"/>
                    <a:pt x="1311" y="1045"/>
                  </a:cubicBezTo>
                  <a:cubicBezTo>
                    <a:pt x="1322" y="1033"/>
                    <a:pt x="1322" y="1021"/>
                    <a:pt x="1346" y="998"/>
                  </a:cubicBezTo>
                  <a:cubicBezTo>
                    <a:pt x="1525" y="688"/>
                    <a:pt x="1418" y="271"/>
                    <a:pt x="1108" y="93"/>
                  </a:cubicBezTo>
                  <a:cubicBezTo>
                    <a:pt x="1003" y="30"/>
                    <a:pt x="887" y="1"/>
                    <a:pt x="77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4394275" y="1948925"/>
              <a:ext cx="24450" cy="24450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494" y="1"/>
                  </a:moveTo>
                  <a:cubicBezTo>
                    <a:pt x="461" y="1"/>
                    <a:pt x="427" y="4"/>
                    <a:pt x="394" y="11"/>
                  </a:cubicBezTo>
                  <a:cubicBezTo>
                    <a:pt x="334" y="23"/>
                    <a:pt x="275" y="34"/>
                    <a:pt x="239" y="82"/>
                  </a:cubicBezTo>
                  <a:cubicBezTo>
                    <a:pt x="203" y="94"/>
                    <a:pt x="191" y="130"/>
                    <a:pt x="156" y="142"/>
                  </a:cubicBezTo>
                  <a:cubicBezTo>
                    <a:pt x="37" y="261"/>
                    <a:pt x="1" y="427"/>
                    <a:pt x="37" y="594"/>
                  </a:cubicBezTo>
                  <a:cubicBezTo>
                    <a:pt x="61" y="642"/>
                    <a:pt x="72" y="689"/>
                    <a:pt x="96" y="737"/>
                  </a:cubicBezTo>
                  <a:cubicBezTo>
                    <a:pt x="120" y="796"/>
                    <a:pt x="132" y="832"/>
                    <a:pt x="156" y="844"/>
                  </a:cubicBezTo>
                  <a:cubicBezTo>
                    <a:pt x="247" y="928"/>
                    <a:pt x="363" y="978"/>
                    <a:pt x="481" y="978"/>
                  </a:cubicBezTo>
                  <a:cubicBezTo>
                    <a:pt x="548" y="978"/>
                    <a:pt x="615" y="962"/>
                    <a:pt x="680" y="927"/>
                  </a:cubicBezTo>
                  <a:cubicBezTo>
                    <a:pt x="715" y="916"/>
                    <a:pt x="739" y="904"/>
                    <a:pt x="751" y="892"/>
                  </a:cubicBezTo>
                  <a:cubicBezTo>
                    <a:pt x="799" y="856"/>
                    <a:pt x="846" y="808"/>
                    <a:pt x="894" y="749"/>
                  </a:cubicBezTo>
                  <a:cubicBezTo>
                    <a:pt x="953" y="666"/>
                    <a:pt x="977" y="558"/>
                    <a:pt x="965" y="439"/>
                  </a:cubicBezTo>
                  <a:cubicBezTo>
                    <a:pt x="965" y="368"/>
                    <a:pt x="930" y="296"/>
                    <a:pt x="894" y="213"/>
                  </a:cubicBezTo>
                  <a:cubicBezTo>
                    <a:pt x="894" y="201"/>
                    <a:pt x="870" y="201"/>
                    <a:pt x="870" y="189"/>
                  </a:cubicBezTo>
                  <a:cubicBezTo>
                    <a:pt x="773" y="63"/>
                    <a:pt x="637" y="1"/>
                    <a:pt x="4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4283550" y="1992300"/>
              <a:ext cx="31000" cy="30675"/>
            </a:xfrm>
            <a:custGeom>
              <a:avLst/>
              <a:gdLst/>
              <a:ahLst/>
              <a:cxnLst/>
              <a:rect l="l" t="t" r="r" b="b"/>
              <a:pathLst>
                <a:path w="1240" h="1227" extrusionOk="0">
                  <a:moveTo>
                    <a:pt x="633" y="0"/>
                  </a:moveTo>
                  <a:cubicBezTo>
                    <a:pt x="500" y="0"/>
                    <a:pt x="370" y="46"/>
                    <a:pt x="263" y="133"/>
                  </a:cubicBezTo>
                  <a:cubicBezTo>
                    <a:pt x="191" y="193"/>
                    <a:pt x="156" y="252"/>
                    <a:pt x="108" y="324"/>
                  </a:cubicBezTo>
                  <a:cubicBezTo>
                    <a:pt x="108" y="347"/>
                    <a:pt x="96" y="359"/>
                    <a:pt x="96" y="359"/>
                  </a:cubicBezTo>
                  <a:cubicBezTo>
                    <a:pt x="1" y="538"/>
                    <a:pt x="1" y="740"/>
                    <a:pt x="96" y="907"/>
                  </a:cubicBezTo>
                  <a:cubicBezTo>
                    <a:pt x="144" y="978"/>
                    <a:pt x="203" y="1062"/>
                    <a:pt x="275" y="1109"/>
                  </a:cubicBezTo>
                  <a:cubicBezTo>
                    <a:pt x="287" y="1133"/>
                    <a:pt x="299" y="1133"/>
                    <a:pt x="322" y="1145"/>
                  </a:cubicBezTo>
                  <a:cubicBezTo>
                    <a:pt x="421" y="1200"/>
                    <a:pt x="527" y="1227"/>
                    <a:pt x="631" y="1227"/>
                  </a:cubicBezTo>
                  <a:cubicBezTo>
                    <a:pt x="842" y="1227"/>
                    <a:pt x="1044" y="1118"/>
                    <a:pt x="1156" y="919"/>
                  </a:cubicBezTo>
                  <a:cubicBezTo>
                    <a:pt x="1191" y="835"/>
                    <a:pt x="1227" y="740"/>
                    <a:pt x="1239" y="657"/>
                  </a:cubicBezTo>
                  <a:cubicBezTo>
                    <a:pt x="1239" y="562"/>
                    <a:pt x="1227" y="478"/>
                    <a:pt x="1191" y="383"/>
                  </a:cubicBezTo>
                  <a:cubicBezTo>
                    <a:pt x="1156" y="264"/>
                    <a:pt x="1061" y="157"/>
                    <a:pt x="941" y="85"/>
                  </a:cubicBezTo>
                  <a:cubicBezTo>
                    <a:pt x="842" y="28"/>
                    <a:pt x="737" y="0"/>
                    <a:pt x="63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1" name="Google Shape;801;p31"/>
          <p:cNvGrpSpPr/>
          <p:nvPr/>
        </p:nvGrpSpPr>
        <p:grpSpPr>
          <a:xfrm rot="5400000" flipH="1">
            <a:off x="9628417" y="4227358"/>
            <a:ext cx="2409959" cy="2571993"/>
            <a:chOff x="4060900" y="1586625"/>
            <a:chExt cx="982000" cy="1048025"/>
          </a:xfrm>
        </p:grpSpPr>
        <p:sp>
          <p:nvSpPr>
            <p:cNvPr id="802" name="Google Shape;802;p31"/>
            <p:cNvSpPr/>
            <p:nvPr/>
          </p:nvSpPr>
          <p:spPr>
            <a:xfrm>
              <a:off x="4535675" y="1586625"/>
              <a:ext cx="155700" cy="223875"/>
            </a:xfrm>
            <a:custGeom>
              <a:avLst/>
              <a:gdLst/>
              <a:ahLst/>
              <a:cxnLst/>
              <a:rect l="l" t="t" r="r" b="b"/>
              <a:pathLst>
                <a:path w="6228" h="8955" extrusionOk="0">
                  <a:moveTo>
                    <a:pt x="0" y="1"/>
                  </a:moveTo>
                  <a:lnTo>
                    <a:pt x="5918" y="8859"/>
                  </a:lnTo>
                  <a:lnTo>
                    <a:pt x="6037" y="8954"/>
                  </a:lnTo>
                  <a:cubicBezTo>
                    <a:pt x="6096" y="8907"/>
                    <a:pt x="6156" y="8871"/>
                    <a:pt x="6227" y="8847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4392200" y="1586625"/>
              <a:ext cx="25025" cy="13125"/>
            </a:xfrm>
            <a:custGeom>
              <a:avLst/>
              <a:gdLst/>
              <a:ahLst/>
              <a:cxnLst/>
              <a:rect l="l" t="t" r="r" b="b"/>
              <a:pathLst>
                <a:path w="1001" h="525" extrusionOk="0">
                  <a:moveTo>
                    <a:pt x="525" y="1"/>
                  </a:moveTo>
                  <a:lnTo>
                    <a:pt x="1" y="358"/>
                  </a:lnTo>
                  <a:lnTo>
                    <a:pt x="239" y="525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4244875" y="1599725"/>
              <a:ext cx="147950" cy="103625"/>
            </a:xfrm>
            <a:custGeom>
              <a:avLst/>
              <a:gdLst/>
              <a:ahLst/>
              <a:cxnLst/>
              <a:rect l="l" t="t" r="r" b="b"/>
              <a:pathLst>
                <a:path w="5918" h="4145" extrusionOk="0">
                  <a:moveTo>
                    <a:pt x="5679" y="1"/>
                  </a:moveTo>
                  <a:lnTo>
                    <a:pt x="0" y="3918"/>
                  </a:lnTo>
                  <a:cubicBezTo>
                    <a:pt x="60" y="3977"/>
                    <a:pt x="119" y="4049"/>
                    <a:pt x="155" y="4144"/>
                  </a:cubicBezTo>
                  <a:lnTo>
                    <a:pt x="5917" y="179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4368975" y="1586625"/>
              <a:ext cx="317625" cy="228925"/>
            </a:xfrm>
            <a:custGeom>
              <a:avLst/>
              <a:gdLst/>
              <a:ahLst/>
              <a:cxnLst/>
              <a:rect l="l" t="t" r="r" b="b"/>
              <a:pathLst>
                <a:path w="12705" h="9157" extrusionOk="0">
                  <a:moveTo>
                    <a:pt x="1" y="1"/>
                  </a:moveTo>
                  <a:lnTo>
                    <a:pt x="715" y="525"/>
                  </a:lnTo>
                  <a:lnTo>
                    <a:pt x="930" y="691"/>
                  </a:lnTo>
                  <a:lnTo>
                    <a:pt x="12538" y="9157"/>
                  </a:lnTo>
                  <a:cubicBezTo>
                    <a:pt x="12538" y="9145"/>
                    <a:pt x="12550" y="9145"/>
                    <a:pt x="12550" y="9133"/>
                  </a:cubicBezTo>
                  <a:cubicBezTo>
                    <a:pt x="12598" y="9050"/>
                    <a:pt x="12645" y="8990"/>
                    <a:pt x="12705" y="8954"/>
                  </a:cubicBezTo>
                  <a:lnTo>
                    <a:pt x="12586" y="8859"/>
                  </a:lnTo>
                  <a:lnTo>
                    <a:pt x="1168" y="525"/>
                  </a:lnTo>
                  <a:lnTo>
                    <a:pt x="930" y="358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4224025" y="1586625"/>
              <a:ext cx="14025" cy="106900"/>
            </a:xfrm>
            <a:custGeom>
              <a:avLst/>
              <a:gdLst/>
              <a:ahLst/>
              <a:cxnLst/>
              <a:rect l="l" t="t" r="r" b="b"/>
              <a:pathLst>
                <a:path w="561" h="4276" extrusionOk="0">
                  <a:moveTo>
                    <a:pt x="1" y="1"/>
                  </a:moveTo>
                  <a:lnTo>
                    <a:pt x="286" y="4275"/>
                  </a:lnTo>
                  <a:cubicBezTo>
                    <a:pt x="334" y="4269"/>
                    <a:pt x="379" y="4266"/>
                    <a:pt x="423" y="4266"/>
                  </a:cubicBezTo>
                  <a:cubicBezTo>
                    <a:pt x="468" y="4266"/>
                    <a:pt x="513" y="4269"/>
                    <a:pt x="560" y="4275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4149025" y="1586625"/>
              <a:ext cx="80975" cy="110475"/>
            </a:xfrm>
            <a:custGeom>
              <a:avLst/>
              <a:gdLst/>
              <a:ahLst/>
              <a:cxnLst/>
              <a:rect l="l" t="t" r="r" b="b"/>
              <a:pathLst>
                <a:path w="3239" h="4419" extrusionOk="0">
                  <a:moveTo>
                    <a:pt x="0" y="1"/>
                  </a:moveTo>
                  <a:lnTo>
                    <a:pt x="3001" y="4418"/>
                  </a:lnTo>
                  <a:cubicBezTo>
                    <a:pt x="3084" y="4370"/>
                    <a:pt x="3155" y="4323"/>
                    <a:pt x="3239" y="4287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4705925" y="1827450"/>
              <a:ext cx="298275" cy="234875"/>
            </a:xfrm>
            <a:custGeom>
              <a:avLst/>
              <a:gdLst/>
              <a:ahLst/>
              <a:cxnLst/>
              <a:rect l="l" t="t" r="r" b="b"/>
              <a:pathLst>
                <a:path w="11931" h="9395" extrusionOk="0">
                  <a:moveTo>
                    <a:pt x="144" y="0"/>
                  </a:moveTo>
                  <a:lnTo>
                    <a:pt x="108" y="95"/>
                  </a:lnTo>
                  <a:cubicBezTo>
                    <a:pt x="96" y="131"/>
                    <a:pt x="48" y="191"/>
                    <a:pt x="1" y="226"/>
                  </a:cubicBezTo>
                  <a:lnTo>
                    <a:pt x="11776" y="9394"/>
                  </a:lnTo>
                  <a:cubicBezTo>
                    <a:pt x="11776" y="9394"/>
                    <a:pt x="11776" y="9382"/>
                    <a:pt x="11788" y="9382"/>
                  </a:cubicBezTo>
                  <a:cubicBezTo>
                    <a:pt x="11836" y="9299"/>
                    <a:pt x="11871" y="9239"/>
                    <a:pt x="11931" y="9180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4240700" y="1717600"/>
              <a:ext cx="163125" cy="235475"/>
            </a:xfrm>
            <a:custGeom>
              <a:avLst/>
              <a:gdLst/>
              <a:ahLst/>
              <a:cxnLst/>
              <a:rect l="l" t="t" r="r" b="b"/>
              <a:pathLst>
                <a:path w="6525" h="9419" extrusionOk="0">
                  <a:moveTo>
                    <a:pt x="215" y="1"/>
                  </a:moveTo>
                  <a:cubicBezTo>
                    <a:pt x="155" y="84"/>
                    <a:pt x="84" y="120"/>
                    <a:pt x="0" y="167"/>
                  </a:cubicBezTo>
                  <a:lnTo>
                    <a:pt x="6287" y="9418"/>
                  </a:lnTo>
                  <a:cubicBezTo>
                    <a:pt x="6299" y="9407"/>
                    <a:pt x="6334" y="9383"/>
                    <a:pt x="6358" y="9371"/>
                  </a:cubicBezTo>
                  <a:cubicBezTo>
                    <a:pt x="6418" y="9323"/>
                    <a:pt x="6465" y="9311"/>
                    <a:pt x="6525" y="9287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4165400" y="1884000"/>
              <a:ext cx="124725" cy="117300"/>
            </a:xfrm>
            <a:custGeom>
              <a:avLst/>
              <a:gdLst/>
              <a:ahLst/>
              <a:cxnLst/>
              <a:rect l="l" t="t" r="r" b="b"/>
              <a:pathLst>
                <a:path w="4989" h="4692" extrusionOk="0">
                  <a:moveTo>
                    <a:pt x="191" y="0"/>
                  </a:moveTo>
                  <a:cubicBezTo>
                    <a:pt x="143" y="72"/>
                    <a:pt x="72" y="131"/>
                    <a:pt x="0" y="179"/>
                  </a:cubicBezTo>
                  <a:lnTo>
                    <a:pt x="4822" y="4691"/>
                  </a:lnTo>
                  <a:cubicBezTo>
                    <a:pt x="4822" y="4679"/>
                    <a:pt x="4834" y="4656"/>
                    <a:pt x="4834" y="4656"/>
                  </a:cubicBezTo>
                  <a:cubicBezTo>
                    <a:pt x="4882" y="4584"/>
                    <a:pt x="4917" y="4536"/>
                    <a:pt x="4989" y="450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4415725" y="1825350"/>
              <a:ext cx="268800" cy="134875"/>
            </a:xfrm>
            <a:custGeom>
              <a:avLst/>
              <a:gdLst/>
              <a:ahLst/>
              <a:cxnLst/>
              <a:rect l="l" t="t" r="r" b="b"/>
              <a:pathLst>
                <a:path w="10752" h="5395" extrusionOk="0">
                  <a:moveTo>
                    <a:pt x="10633" y="1"/>
                  </a:moveTo>
                  <a:lnTo>
                    <a:pt x="0" y="5144"/>
                  </a:lnTo>
                  <a:cubicBezTo>
                    <a:pt x="12" y="5156"/>
                    <a:pt x="12" y="5180"/>
                    <a:pt x="36" y="5180"/>
                  </a:cubicBezTo>
                  <a:cubicBezTo>
                    <a:pt x="72" y="5251"/>
                    <a:pt x="107" y="5323"/>
                    <a:pt x="107" y="5394"/>
                  </a:cubicBezTo>
                  <a:lnTo>
                    <a:pt x="10752" y="239"/>
                  </a:lnTo>
                  <a:cubicBezTo>
                    <a:pt x="10680" y="155"/>
                    <a:pt x="10656" y="84"/>
                    <a:pt x="1063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4410950" y="1967925"/>
              <a:ext cx="78325" cy="111950"/>
            </a:xfrm>
            <a:custGeom>
              <a:avLst/>
              <a:gdLst/>
              <a:ahLst/>
              <a:cxnLst/>
              <a:rect l="l" t="t" r="r" b="b"/>
              <a:pathLst>
                <a:path w="3133" h="4478" extrusionOk="0">
                  <a:moveTo>
                    <a:pt x="203" y="1"/>
                  </a:moveTo>
                  <a:cubicBezTo>
                    <a:pt x="179" y="48"/>
                    <a:pt x="132" y="96"/>
                    <a:pt x="72" y="144"/>
                  </a:cubicBezTo>
                  <a:cubicBezTo>
                    <a:pt x="36" y="156"/>
                    <a:pt x="25" y="167"/>
                    <a:pt x="1" y="179"/>
                  </a:cubicBezTo>
                  <a:lnTo>
                    <a:pt x="2870" y="4477"/>
                  </a:lnTo>
                  <a:cubicBezTo>
                    <a:pt x="2965" y="4442"/>
                    <a:pt x="3049" y="4418"/>
                    <a:pt x="3132" y="4394"/>
                  </a:cubicBez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4061200" y="2123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4060900" y="2121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4060900" y="212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4313325" y="1964350"/>
              <a:ext cx="84550" cy="44675"/>
            </a:xfrm>
            <a:custGeom>
              <a:avLst/>
              <a:gdLst/>
              <a:ahLst/>
              <a:cxnLst/>
              <a:rect l="l" t="t" r="r" b="b"/>
              <a:pathLst>
                <a:path w="3382" h="1787" extrusionOk="0">
                  <a:moveTo>
                    <a:pt x="3263" y="1"/>
                  </a:moveTo>
                  <a:lnTo>
                    <a:pt x="0" y="1513"/>
                  </a:lnTo>
                  <a:cubicBezTo>
                    <a:pt x="48" y="1608"/>
                    <a:pt x="60" y="1703"/>
                    <a:pt x="48" y="1787"/>
                  </a:cubicBezTo>
                  <a:lnTo>
                    <a:pt x="3382" y="227"/>
                  </a:lnTo>
                  <a:cubicBezTo>
                    <a:pt x="3358" y="191"/>
                    <a:pt x="3334" y="179"/>
                    <a:pt x="3322" y="144"/>
                  </a:cubicBezTo>
                  <a:cubicBezTo>
                    <a:pt x="3287" y="108"/>
                    <a:pt x="3263" y="49"/>
                    <a:pt x="32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4068650" y="2015250"/>
              <a:ext cx="221775" cy="104225"/>
            </a:xfrm>
            <a:custGeom>
              <a:avLst/>
              <a:gdLst/>
              <a:ahLst/>
              <a:cxnLst/>
              <a:rect l="l" t="t" r="r" b="b"/>
              <a:pathLst>
                <a:path w="8871" h="4169" extrusionOk="0">
                  <a:moveTo>
                    <a:pt x="8692" y="1"/>
                  </a:moveTo>
                  <a:lnTo>
                    <a:pt x="48" y="4049"/>
                  </a:lnTo>
                  <a:lnTo>
                    <a:pt x="1" y="4168"/>
                  </a:lnTo>
                  <a:lnTo>
                    <a:pt x="1" y="4168"/>
                  </a:lnTo>
                  <a:lnTo>
                    <a:pt x="477" y="4144"/>
                  </a:lnTo>
                  <a:lnTo>
                    <a:pt x="8871" y="215"/>
                  </a:lnTo>
                  <a:cubicBezTo>
                    <a:pt x="8787" y="156"/>
                    <a:pt x="8740" y="84"/>
                    <a:pt x="869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4060900" y="2122125"/>
              <a:ext cx="25" cy="900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36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4060900" y="2123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4060900" y="212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4060900" y="1888450"/>
              <a:ext cx="92900" cy="233400"/>
            </a:xfrm>
            <a:custGeom>
              <a:avLst/>
              <a:gdLst/>
              <a:ahLst/>
              <a:cxnLst/>
              <a:rect l="l" t="t" r="r" b="b"/>
              <a:pathLst>
                <a:path w="3716" h="9336" extrusionOk="0">
                  <a:moveTo>
                    <a:pt x="3466" y="1"/>
                  </a:moveTo>
                  <a:lnTo>
                    <a:pt x="22" y="9278"/>
                  </a:lnTo>
                  <a:lnTo>
                    <a:pt x="37" y="9264"/>
                  </a:lnTo>
                  <a:lnTo>
                    <a:pt x="108" y="9264"/>
                  </a:lnTo>
                  <a:lnTo>
                    <a:pt x="322" y="9240"/>
                  </a:lnTo>
                  <a:lnTo>
                    <a:pt x="370" y="9121"/>
                  </a:lnTo>
                  <a:lnTo>
                    <a:pt x="3716" y="108"/>
                  </a:lnTo>
                  <a:cubicBezTo>
                    <a:pt x="3644" y="84"/>
                    <a:pt x="3549" y="60"/>
                    <a:pt x="3478" y="13"/>
                  </a:cubicBezTo>
                  <a:cubicBezTo>
                    <a:pt x="3478" y="13"/>
                    <a:pt x="3466" y="13"/>
                    <a:pt x="3466" y="1"/>
                  </a:cubicBezTo>
                  <a:close/>
                  <a:moveTo>
                    <a:pt x="22" y="9278"/>
                  </a:moveTo>
                  <a:lnTo>
                    <a:pt x="13" y="9288"/>
                  </a:lnTo>
                  <a:lnTo>
                    <a:pt x="13" y="9300"/>
                  </a:lnTo>
                  <a:cubicBezTo>
                    <a:pt x="13" y="9300"/>
                    <a:pt x="1" y="9323"/>
                    <a:pt x="1" y="9335"/>
                  </a:cubicBezTo>
                  <a:lnTo>
                    <a:pt x="22" y="9278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4060900" y="21236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cubicBezTo>
                    <a:pt x="13" y="13"/>
                    <a:pt x="13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4061200" y="2124500"/>
              <a:ext cx="217925" cy="393825"/>
            </a:xfrm>
            <a:custGeom>
              <a:avLst/>
              <a:gdLst/>
              <a:ahLst/>
              <a:cxnLst/>
              <a:rect l="l" t="t" r="r" b="b"/>
              <a:pathLst>
                <a:path w="8717" h="15753" extrusionOk="0">
                  <a:moveTo>
                    <a:pt x="1" y="0"/>
                  </a:moveTo>
                  <a:cubicBezTo>
                    <a:pt x="3" y="8"/>
                    <a:pt x="7" y="15"/>
                    <a:pt x="13" y="22"/>
                  </a:cubicBezTo>
                  <a:lnTo>
                    <a:pt x="13" y="22"/>
                  </a:lnTo>
                  <a:lnTo>
                    <a:pt x="1" y="0"/>
                  </a:lnTo>
                  <a:close/>
                  <a:moveTo>
                    <a:pt x="13" y="22"/>
                  </a:moveTo>
                  <a:lnTo>
                    <a:pt x="8478" y="15752"/>
                  </a:lnTo>
                  <a:cubicBezTo>
                    <a:pt x="8561" y="15717"/>
                    <a:pt x="8633" y="15669"/>
                    <a:pt x="8716" y="15633"/>
                  </a:cubicBezTo>
                  <a:lnTo>
                    <a:pt x="322" y="60"/>
                  </a:lnTo>
                  <a:lnTo>
                    <a:pt x="120" y="72"/>
                  </a:lnTo>
                  <a:cubicBezTo>
                    <a:pt x="73" y="72"/>
                    <a:pt x="33" y="49"/>
                    <a:pt x="13" y="2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4060900" y="2121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4060900" y="21230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4062400" y="2119775"/>
              <a:ext cx="325" cy="275"/>
            </a:xfrm>
            <a:custGeom>
              <a:avLst/>
              <a:gdLst/>
              <a:ahLst/>
              <a:cxnLst/>
              <a:rect l="l" t="t" r="r" b="b"/>
              <a:pathLst>
                <a:path w="13" h="11" extrusionOk="0">
                  <a:moveTo>
                    <a:pt x="12" y="0"/>
                  </a:moveTo>
                  <a:cubicBezTo>
                    <a:pt x="11" y="0"/>
                    <a:pt x="8" y="11"/>
                    <a:pt x="1" y="11"/>
                  </a:cubicBezTo>
                  <a:lnTo>
                    <a:pt x="12" y="11"/>
                  </a:lnTo>
                  <a:cubicBezTo>
                    <a:pt x="12" y="3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4061200" y="21206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cubicBezTo>
                    <a:pt x="1" y="13"/>
                    <a:pt x="1" y="1"/>
                    <a:pt x="1" y="13"/>
                  </a:cubicBez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4062400" y="2120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4063000" y="21194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4348750" y="2085200"/>
              <a:ext cx="488175" cy="446225"/>
            </a:xfrm>
            <a:custGeom>
              <a:avLst/>
              <a:gdLst/>
              <a:ahLst/>
              <a:cxnLst/>
              <a:rect l="l" t="t" r="r" b="b"/>
              <a:pathLst>
                <a:path w="19527" h="17849" extrusionOk="0">
                  <a:moveTo>
                    <a:pt x="19515" y="1"/>
                  </a:moveTo>
                  <a:lnTo>
                    <a:pt x="19217" y="25"/>
                  </a:lnTo>
                  <a:lnTo>
                    <a:pt x="0" y="17658"/>
                  </a:lnTo>
                  <a:cubicBezTo>
                    <a:pt x="60" y="17717"/>
                    <a:pt x="119" y="17777"/>
                    <a:pt x="179" y="17848"/>
                  </a:cubicBezTo>
                  <a:lnTo>
                    <a:pt x="19479" y="144"/>
                  </a:lnTo>
                  <a:cubicBezTo>
                    <a:pt x="19527" y="108"/>
                    <a:pt x="19527" y="48"/>
                    <a:pt x="1951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4521375" y="2069725"/>
              <a:ext cx="477175" cy="31875"/>
            </a:xfrm>
            <a:custGeom>
              <a:avLst/>
              <a:gdLst/>
              <a:ahLst/>
              <a:cxnLst/>
              <a:rect l="l" t="t" r="r" b="b"/>
              <a:pathLst>
                <a:path w="19087" h="1275" extrusionOk="0">
                  <a:moveTo>
                    <a:pt x="19063" y="1"/>
                  </a:moveTo>
                  <a:lnTo>
                    <a:pt x="1" y="1013"/>
                  </a:lnTo>
                  <a:cubicBezTo>
                    <a:pt x="37" y="1096"/>
                    <a:pt x="60" y="1191"/>
                    <a:pt x="72" y="1275"/>
                  </a:cubicBezTo>
                  <a:lnTo>
                    <a:pt x="12324" y="620"/>
                  </a:lnTo>
                  <a:lnTo>
                    <a:pt x="12622" y="608"/>
                  </a:lnTo>
                  <a:lnTo>
                    <a:pt x="19087" y="263"/>
                  </a:lnTo>
                  <a:cubicBezTo>
                    <a:pt x="19063" y="179"/>
                    <a:pt x="19063" y="84"/>
                    <a:pt x="190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4060900" y="2098000"/>
              <a:ext cx="405150" cy="28075"/>
            </a:xfrm>
            <a:custGeom>
              <a:avLst/>
              <a:gdLst/>
              <a:ahLst/>
              <a:cxnLst/>
              <a:rect l="l" t="t" r="r" b="b"/>
              <a:pathLst>
                <a:path w="16206" h="1123" extrusionOk="0">
                  <a:moveTo>
                    <a:pt x="16205" y="1"/>
                  </a:moveTo>
                  <a:lnTo>
                    <a:pt x="799" y="810"/>
                  </a:lnTo>
                  <a:lnTo>
                    <a:pt x="322" y="846"/>
                  </a:lnTo>
                  <a:lnTo>
                    <a:pt x="120" y="858"/>
                  </a:lnTo>
                  <a:lnTo>
                    <a:pt x="72" y="858"/>
                  </a:lnTo>
                  <a:cubicBezTo>
                    <a:pt x="61" y="858"/>
                    <a:pt x="61" y="858"/>
                    <a:pt x="37" y="882"/>
                  </a:cubicBezTo>
                  <a:lnTo>
                    <a:pt x="13" y="906"/>
                  </a:lnTo>
                  <a:lnTo>
                    <a:pt x="13" y="918"/>
                  </a:lnTo>
                  <a:cubicBezTo>
                    <a:pt x="13" y="941"/>
                    <a:pt x="1" y="941"/>
                    <a:pt x="1" y="953"/>
                  </a:cubicBezTo>
                  <a:lnTo>
                    <a:pt x="1" y="977"/>
                  </a:lnTo>
                  <a:lnTo>
                    <a:pt x="1" y="1001"/>
                  </a:lnTo>
                  <a:lnTo>
                    <a:pt x="1" y="1013"/>
                  </a:lnTo>
                  <a:lnTo>
                    <a:pt x="1" y="1025"/>
                  </a:lnTo>
                  <a:cubicBezTo>
                    <a:pt x="22" y="1087"/>
                    <a:pt x="70" y="1122"/>
                    <a:pt x="113" y="1122"/>
                  </a:cubicBezTo>
                  <a:cubicBezTo>
                    <a:pt x="120" y="1122"/>
                    <a:pt x="126" y="1121"/>
                    <a:pt x="132" y="1120"/>
                  </a:cubicBezTo>
                  <a:lnTo>
                    <a:pt x="334" y="1096"/>
                  </a:lnTo>
                  <a:lnTo>
                    <a:pt x="16146" y="263"/>
                  </a:lnTo>
                  <a:cubicBezTo>
                    <a:pt x="16146" y="179"/>
                    <a:pt x="16170" y="84"/>
                    <a:pt x="1620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4238325" y="2509150"/>
              <a:ext cx="136050" cy="125500"/>
            </a:xfrm>
            <a:custGeom>
              <a:avLst/>
              <a:gdLst/>
              <a:ahLst/>
              <a:cxnLst/>
              <a:rect l="l" t="t" r="r" b="b"/>
              <a:pathLst>
                <a:path w="5442" h="5020" extrusionOk="0">
                  <a:moveTo>
                    <a:pt x="2687" y="1"/>
                  </a:moveTo>
                  <a:cubicBezTo>
                    <a:pt x="2496" y="1"/>
                    <a:pt x="2302" y="23"/>
                    <a:pt x="2108" y="69"/>
                  </a:cubicBezTo>
                  <a:cubicBezTo>
                    <a:pt x="1953" y="116"/>
                    <a:pt x="1786" y="164"/>
                    <a:pt x="1631" y="235"/>
                  </a:cubicBezTo>
                  <a:cubicBezTo>
                    <a:pt x="1560" y="283"/>
                    <a:pt x="1476" y="307"/>
                    <a:pt x="1393" y="354"/>
                  </a:cubicBezTo>
                  <a:cubicBezTo>
                    <a:pt x="488" y="902"/>
                    <a:pt x="0" y="1998"/>
                    <a:pt x="250" y="3093"/>
                  </a:cubicBezTo>
                  <a:cubicBezTo>
                    <a:pt x="535" y="4252"/>
                    <a:pt x="1557" y="5020"/>
                    <a:pt x="2687" y="5020"/>
                  </a:cubicBezTo>
                  <a:cubicBezTo>
                    <a:pt x="2881" y="5020"/>
                    <a:pt x="3077" y="4997"/>
                    <a:pt x="3274" y="4950"/>
                  </a:cubicBezTo>
                  <a:cubicBezTo>
                    <a:pt x="4620" y="4629"/>
                    <a:pt x="5441" y="3271"/>
                    <a:pt x="5132" y="1938"/>
                  </a:cubicBezTo>
                  <a:cubicBezTo>
                    <a:pt x="5048" y="1533"/>
                    <a:pt x="4846" y="1188"/>
                    <a:pt x="4596" y="890"/>
                  </a:cubicBezTo>
                  <a:cubicBezTo>
                    <a:pt x="4548" y="819"/>
                    <a:pt x="4489" y="759"/>
                    <a:pt x="4417" y="700"/>
                  </a:cubicBezTo>
                  <a:cubicBezTo>
                    <a:pt x="3957" y="258"/>
                    <a:pt x="3340" y="1"/>
                    <a:pt x="26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4463650" y="2077450"/>
              <a:ext cx="61025" cy="59300"/>
            </a:xfrm>
            <a:custGeom>
              <a:avLst/>
              <a:gdLst/>
              <a:ahLst/>
              <a:cxnLst/>
              <a:rect l="l" t="t" r="r" b="b"/>
              <a:pathLst>
                <a:path w="2441" h="2372" extrusionOk="0">
                  <a:moveTo>
                    <a:pt x="1220" y="0"/>
                  </a:moveTo>
                  <a:cubicBezTo>
                    <a:pt x="1158" y="0"/>
                    <a:pt x="1097" y="5"/>
                    <a:pt x="1036" y="13"/>
                  </a:cubicBezTo>
                  <a:cubicBezTo>
                    <a:pt x="941" y="37"/>
                    <a:pt x="857" y="61"/>
                    <a:pt x="762" y="96"/>
                  </a:cubicBezTo>
                  <a:cubicBezTo>
                    <a:pt x="524" y="180"/>
                    <a:pt x="334" y="358"/>
                    <a:pt x="203" y="585"/>
                  </a:cubicBezTo>
                  <a:cubicBezTo>
                    <a:pt x="155" y="656"/>
                    <a:pt x="119" y="751"/>
                    <a:pt x="95" y="823"/>
                  </a:cubicBezTo>
                  <a:cubicBezTo>
                    <a:pt x="60" y="906"/>
                    <a:pt x="48" y="1001"/>
                    <a:pt x="36" y="1085"/>
                  </a:cubicBezTo>
                  <a:cubicBezTo>
                    <a:pt x="0" y="1537"/>
                    <a:pt x="214" y="1966"/>
                    <a:pt x="619" y="2204"/>
                  </a:cubicBezTo>
                  <a:cubicBezTo>
                    <a:pt x="809" y="2317"/>
                    <a:pt x="1018" y="2371"/>
                    <a:pt x="1224" y="2371"/>
                  </a:cubicBezTo>
                  <a:cubicBezTo>
                    <a:pt x="1627" y="2371"/>
                    <a:pt x="2022" y="2165"/>
                    <a:pt x="2250" y="1787"/>
                  </a:cubicBezTo>
                  <a:cubicBezTo>
                    <a:pt x="2405" y="1537"/>
                    <a:pt x="2441" y="1239"/>
                    <a:pt x="2405" y="966"/>
                  </a:cubicBezTo>
                  <a:cubicBezTo>
                    <a:pt x="2381" y="882"/>
                    <a:pt x="2358" y="787"/>
                    <a:pt x="2322" y="704"/>
                  </a:cubicBezTo>
                  <a:cubicBezTo>
                    <a:pt x="2203" y="489"/>
                    <a:pt x="2048" y="299"/>
                    <a:pt x="1822" y="168"/>
                  </a:cubicBezTo>
                  <a:cubicBezTo>
                    <a:pt x="1630" y="49"/>
                    <a:pt x="1424" y="0"/>
                    <a:pt x="122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4997625" y="2051475"/>
              <a:ext cx="45275" cy="42075"/>
            </a:xfrm>
            <a:custGeom>
              <a:avLst/>
              <a:gdLst/>
              <a:ahLst/>
              <a:cxnLst/>
              <a:rect l="l" t="t" r="r" b="b"/>
              <a:pathLst>
                <a:path w="1811" h="1683" extrusionOk="0">
                  <a:moveTo>
                    <a:pt x="852" y="1"/>
                  </a:moveTo>
                  <a:cubicBezTo>
                    <a:pt x="643" y="1"/>
                    <a:pt x="440" y="79"/>
                    <a:pt x="287" y="219"/>
                  </a:cubicBezTo>
                  <a:cubicBezTo>
                    <a:pt x="227" y="278"/>
                    <a:pt x="180" y="338"/>
                    <a:pt x="132" y="421"/>
                  </a:cubicBezTo>
                  <a:cubicBezTo>
                    <a:pt x="120" y="421"/>
                    <a:pt x="120" y="433"/>
                    <a:pt x="120" y="433"/>
                  </a:cubicBezTo>
                  <a:cubicBezTo>
                    <a:pt x="60" y="516"/>
                    <a:pt x="37" y="624"/>
                    <a:pt x="13" y="731"/>
                  </a:cubicBezTo>
                  <a:cubicBezTo>
                    <a:pt x="1" y="814"/>
                    <a:pt x="13" y="909"/>
                    <a:pt x="25" y="993"/>
                  </a:cubicBezTo>
                  <a:cubicBezTo>
                    <a:pt x="72" y="1219"/>
                    <a:pt x="203" y="1433"/>
                    <a:pt x="430" y="1564"/>
                  </a:cubicBezTo>
                  <a:cubicBezTo>
                    <a:pt x="566" y="1644"/>
                    <a:pt x="716" y="1683"/>
                    <a:pt x="864" y="1683"/>
                  </a:cubicBezTo>
                  <a:cubicBezTo>
                    <a:pt x="1154" y="1683"/>
                    <a:pt x="1435" y="1535"/>
                    <a:pt x="1584" y="1266"/>
                  </a:cubicBezTo>
                  <a:cubicBezTo>
                    <a:pt x="1811" y="874"/>
                    <a:pt x="1680" y="362"/>
                    <a:pt x="1287" y="123"/>
                  </a:cubicBezTo>
                  <a:cubicBezTo>
                    <a:pt x="1149" y="40"/>
                    <a:pt x="999" y="1"/>
                    <a:pt x="8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4680925" y="1807100"/>
              <a:ext cx="31875" cy="29875"/>
            </a:xfrm>
            <a:custGeom>
              <a:avLst/>
              <a:gdLst/>
              <a:ahLst/>
              <a:cxnLst/>
              <a:rect l="l" t="t" r="r" b="b"/>
              <a:pathLst>
                <a:path w="1275" h="1195" extrusionOk="0">
                  <a:moveTo>
                    <a:pt x="613" y="1"/>
                  </a:moveTo>
                  <a:cubicBezTo>
                    <a:pt x="553" y="1"/>
                    <a:pt x="494" y="10"/>
                    <a:pt x="441" y="28"/>
                  </a:cubicBezTo>
                  <a:cubicBezTo>
                    <a:pt x="358" y="40"/>
                    <a:pt x="298" y="88"/>
                    <a:pt x="239" y="135"/>
                  </a:cubicBezTo>
                  <a:cubicBezTo>
                    <a:pt x="179" y="171"/>
                    <a:pt x="120" y="231"/>
                    <a:pt x="96" y="314"/>
                  </a:cubicBezTo>
                  <a:cubicBezTo>
                    <a:pt x="96" y="326"/>
                    <a:pt x="84" y="326"/>
                    <a:pt x="84" y="338"/>
                  </a:cubicBezTo>
                  <a:cubicBezTo>
                    <a:pt x="25" y="469"/>
                    <a:pt x="1" y="612"/>
                    <a:pt x="36" y="743"/>
                  </a:cubicBezTo>
                  <a:cubicBezTo>
                    <a:pt x="48" y="826"/>
                    <a:pt x="96" y="909"/>
                    <a:pt x="155" y="981"/>
                  </a:cubicBezTo>
                  <a:cubicBezTo>
                    <a:pt x="203" y="1040"/>
                    <a:pt x="263" y="1076"/>
                    <a:pt x="322" y="1112"/>
                  </a:cubicBezTo>
                  <a:cubicBezTo>
                    <a:pt x="423" y="1167"/>
                    <a:pt x="530" y="1195"/>
                    <a:pt x="634" y="1195"/>
                  </a:cubicBezTo>
                  <a:cubicBezTo>
                    <a:pt x="775" y="1195"/>
                    <a:pt x="910" y="1143"/>
                    <a:pt x="1013" y="1040"/>
                  </a:cubicBezTo>
                  <a:cubicBezTo>
                    <a:pt x="1060" y="993"/>
                    <a:pt x="1096" y="945"/>
                    <a:pt x="1120" y="909"/>
                  </a:cubicBezTo>
                  <a:lnTo>
                    <a:pt x="1168" y="814"/>
                  </a:lnTo>
                  <a:cubicBezTo>
                    <a:pt x="1275" y="540"/>
                    <a:pt x="1168" y="231"/>
                    <a:pt x="917" y="88"/>
                  </a:cubicBezTo>
                  <a:cubicBezTo>
                    <a:pt x="820" y="28"/>
                    <a:pt x="714" y="1"/>
                    <a:pt x="61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4217475" y="1692975"/>
              <a:ext cx="32775" cy="29775"/>
            </a:xfrm>
            <a:custGeom>
              <a:avLst/>
              <a:gdLst/>
              <a:ahLst/>
              <a:cxnLst/>
              <a:rect l="l" t="t" r="r" b="b"/>
              <a:pathLst>
                <a:path w="1311" h="1191" extrusionOk="0">
                  <a:moveTo>
                    <a:pt x="667" y="0"/>
                  </a:moveTo>
                  <a:cubicBezTo>
                    <a:pt x="623" y="0"/>
                    <a:pt x="578" y="3"/>
                    <a:pt x="536" y="9"/>
                  </a:cubicBezTo>
                  <a:cubicBezTo>
                    <a:pt x="525" y="9"/>
                    <a:pt x="501" y="21"/>
                    <a:pt x="489" y="21"/>
                  </a:cubicBezTo>
                  <a:cubicBezTo>
                    <a:pt x="405" y="57"/>
                    <a:pt x="322" y="93"/>
                    <a:pt x="263" y="152"/>
                  </a:cubicBezTo>
                  <a:cubicBezTo>
                    <a:pt x="227" y="200"/>
                    <a:pt x="191" y="236"/>
                    <a:pt x="167" y="295"/>
                  </a:cubicBezTo>
                  <a:cubicBezTo>
                    <a:pt x="1" y="569"/>
                    <a:pt x="84" y="950"/>
                    <a:pt x="370" y="1105"/>
                  </a:cubicBezTo>
                  <a:cubicBezTo>
                    <a:pt x="468" y="1164"/>
                    <a:pt x="570" y="1190"/>
                    <a:pt x="672" y="1190"/>
                  </a:cubicBezTo>
                  <a:cubicBezTo>
                    <a:pt x="754" y="1190"/>
                    <a:pt x="837" y="1173"/>
                    <a:pt x="917" y="1140"/>
                  </a:cubicBezTo>
                  <a:cubicBezTo>
                    <a:pt x="1013" y="1105"/>
                    <a:pt x="1084" y="1045"/>
                    <a:pt x="1144" y="986"/>
                  </a:cubicBezTo>
                  <a:cubicBezTo>
                    <a:pt x="1156" y="962"/>
                    <a:pt x="1191" y="926"/>
                    <a:pt x="1203" y="902"/>
                  </a:cubicBezTo>
                  <a:cubicBezTo>
                    <a:pt x="1298" y="736"/>
                    <a:pt x="1310" y="557"/>
                    <a:pt x="1251" y="390"/>
                  </a:cubicBezTo>
                  <a:cubicBezTo>
                    <a:pt x="1215" y="307"/>
                    <a:pt x="1179" y="236"/>
                    <a:pt x="1096" y="176"/>
                  </a:cubicBezTo>
                  <a:cubicBezTo>
                    <a:pt x="1072" y="140"/>
                    <a:pt x="1025" y="116"/>
                    <a:pt x="977" y="81"/>
                  </a:cubicBezTo>
                  <a:cubicBezTo>
                    <a:pt x="917" y="57"/>
                    <a:pt x="858" y="21"/>
                    <a:pt x="798" y="9"/>
                  </a:cubicBezTo>
                  <a:cubicBezTo>
                    <a:pt x="757" y="3"/>
                    <a:pt x="712" y="0"/>
                    <a:pt x="6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4181750" y="2480200"/>
              <a:ext cx="48250" cy="41975"/>
            </a:xfrm>
            <a:custGeom>
              <a:avLst/>
              <a:gdLst/>
              <a:ahLst/>
              <a:cxnLst/>
              <a:rect l="l" t="t" r="r" b="b"/>
              <a:pathLst>
                <a:path w="1930" h="1679" extrusionOk="0">
                  <a:moveTo>
                    <a:pt x="951" y="1"/>
                  </a:moveTo>
                  <a:cubicBezTo>
                    <a:pt x="664" y="1"/>
                    <a:pt x="389" y="149"/>
                    <a:pt x="239" y="417"/>
                  </a:cubicBezTo>
                  <a:cubicBezTo>
                    <a:pt x="1" y="810"/>
                    <a:pt x="132" y="1334"/>
                    <a:pt x="537" y="1560"/>
                  </a:cubicBezTo>
                  <a:cubicBezTo>
                    <a:pt x="673" y="1640"/>
                    <a:pt x="822" y="1679"/>
                    <a:pt x="968" y="1679"/>
                  </a:cubicBezTo>
                  <a:cubicBezTo>
                    <a:pt x="1254" y="1679"/>
                    <a:pt x="1530" y="1531"/>
                    <a:pt x="1680" y="1262"/>
                  </a:cubicBezTo>
                  <a:cubicBezTo>
                    <a:pt x="1930" y="870"/>
                    <a:pt x="1799" y="358"/>
                    <a:pt x="1382" y="119"/>
                  </a:cubicBezTo>
                  <a:cubicBezTo>
                    <a:pt x="1246" y="39"/>
                    <a:pt x="1097" y="1"/>
                    <a:pt x="9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4137400" y="1857875"/>
              <a:ext cx="38125" cy="33450"/>
            </a:xfrm>
            <a:custGeom>
              <a:avLst/>
              <a:gdLst/>
              <a:ahLst/>
              <a:cxnLst/>
              <a:rect l="l" t="t" r="r" b="b"/>
              <a:pathLst>
                <a:path w="1525" h="1338" extrusionOk="0">
                  <a:moveTo>
                    <a:pt x="772" y="1"/>
                  </a:moveTo>
                  <a:cubicBezTo>
                    <a:pt x="539" y="1"/>
                    <a:pt x="311" y="123"/>
                    <a:pt x="191" y="331"/>
                  </a:cubicBezTo>
                  <a:cubicBezTo>
                    <a:pt x="1" y="640"/>
                    <a:pt x="120" y="1045"/>
                    <a:pt x="418" y="1236"/>
                  </a:cubicBezTo>
                  <a:cubicBezTo>
                    <a:pt x="418" y="1236"/>
                    <a:pt x="430" y="1236"/>
                    <a:pt x="430" y="1260"/>
                  </a:cubicBezTo>
                  <a:cubicBezTo>
                    <a:pt x="489" y="1283"/>
                    <a:pt x="584" y="1319"/>
                    <a:pt x="656" y="1331"/>
                  </a:cubicBezTo>
                  <a:cubicBezTo>
                    <a:pt x="685" y="1335"/>
                    <a:pt x="714" y="1337"/>
                    <a:pt x="743" y="1337"/>
                  </a:cubicBezTo>
                  <a:cubicBezTo>
                    <a:pt x="879" y="1337"/>
                    <a:pt x="1012" y="1293"/>
                    <a:pt x="1120" y="1224"/>
                  </a:cubicBezTo>
                  <a:cubicBezTo>
                    <a:pt x="1192" y="1176"/>
                    <a:pt x="1251" y="1117"/>
                    <a:pt x="1311" y="1045"/>
                  </a:cubicBezTo>
                  <a:cubicBezTo>
                    <a:pt x="1322" y="1033"/>
                    <a:pt x="1322" y="1021"/>
                    <a:pt x="1346" y="998"/>
                  </a:cubicBezTo>
                  <a:cubicBezTo>
                    <a:pt x="1525" y="688"/>
                    <a:pt x="1418" y="271"/>
                    <a:pt x="1108" y="93"/>
                  </a:cubicBezTo>
                  <a:cubicBezTo>
                    <a:pt x="1003" y="30"/>
                    <a:pt x="887" y="1"/>
                    <a:pt x="77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4394275" y="1948925"/>
              <a:ext cx="24450" cy="24450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494" y="1"/>
                  </a:moveTo>
                  <a:cubicBezTo>
                    <a:pt x="461" y="1"/>
                    <a:pt x="427" y="4"/>
                    <a:pt x="394" y="11"/>
                  </a:cubicBezTo>
                  <a:cubicBezTo>
                    <a:pt x="334" y="23"/>
                    <a:pt x="275" y="34"/>
                    <a:pt x="239" y="82"/>
                  </a:cubicBezTo>
                  <a:cubicBezTo>
                    <a:pt x="203" y="94"/>
                    <a:pt x="191" y="130"/>
                    <a:pt x="156" y="142"/>
                  </a:cubicBezTo>
                  <a:cubicBezTo>
                    <a:pt x="37" y="261"/>
                    <a:pt x="1" y="427"/>
                    <a:pt x="37" y="594"/>
                  </a:cubicBezTo>
                  <a:cubicBezTo>
                    <a:pt x="61" y="642"/>
                    <a:pt x="72" y="689"/>
                    <a:pt x="96" y="737"/>
                  </a:cubicBezTo>
                  <a:cubicBezTo>
                    <a:pt x="120" y="796"/>
                    <a:pt x="132" y="832"/>
                    <a:pt x="156" y="844"/>
                  </a:cubicBezTo>
                  <a:cubicBezTo>
                    <a:pt x="247" y="928"/>
                    <a:pt x="363" y="978"/>
                    <a:pt x="481" y="978"/>
                  </a:cubicBezTo>
                  <a:cubicBezTo>
                    <a:pt x="548" y="978"/>
                    <a:pt x="615" y="962"/>
                    <a:pt x="680" y="927"/>
                  </a:cubicBezTo>
                  <a:cubicBezTo>
                    <a:pt x="715" y="916"/>
                    <a:pt x="739" y="904"/>
                    <a:pt x="751" y="892"/>
                  </a:cubicBezTo>
                  <a:cubicBezTo>
                    <a:pt x="799" y="856"/>
                    <a:pt x="846" y="808"/>
                    <a:pt x="894" y="749"/>
                  </a:cubicBezTo>
                  <a:cubicBezTo>
                    <a:pt x="953" y="666"/>
                    <a:pt x="977" y="558"/>
                    <a:pt x="965" y="439"/>
                  </a:cubicBezTo>
                  <a:cubicBezTo>
                    <a:pt x="965" y="368"/>
                    <a:pt x="930" y="296"/>
                    <a:pt x="894" y="213"/>
                  </a:cubicBezTo>
                  <a:cubicBezTo>
                    <a:pt x="894" y="201"/>
                    <a:pt x="870" y="201"/>
                    <a:pt x="870" y="189"/>
                  </a:cubicBezTo>
                  <a:cubicBezTo>
                    <a:pt x="773" y="63"/>
                    <a:pt x="637" y="1"/>
                    <a:pt x="4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4283550" y="1992300"/>
              <a:ext cx="31000" cy="30675"/>
            </a:xfrm>
            <a:custGeom>
              <a:avLst/>
              <a:gdLst/>
              <a:ahLst/>
              <a:cxnLst/>
              <a:rect l="l" t="t" r="r" b="b"/>
              <a:pathLst>
                <a:path w="1240" h="1227" extrusionOk="0">
                  <a:moveTo>
                    <a:pt x="633" y="0"/>
                  </a:moveTo>
                  <a:cubicBezTo>
                    <a:pt x="500" y="0"/>
                    <a:pt x="370" y="46"/>
                    <a:pt x="263" y="133"/>
                  </a:cubicBezTo>
                  <a:cubicBezTo>
                    <a:pt x="191" y="193"/>
                    <a:pt x="156" y="252"/>
                    <a:pt x="108" y="324"/>
                  </a:cubicBezTo>
                  <a:cubicBezTo>
                    <a:pt x="108" y="347"/>
                    <a:pt x="96" y="359"/>
                    <a:pt x="96" y="359"/>
                  </a:cubicBezTo>
                  <a:cubicBezTo>
                    <a:pt x="1" y="538"/>
                    <a:pt x="1" y="740"/>
                    <a:pt x="96" y="907"/>
                  </a:cubicBezTo>
                  <a:cubicBezTo>
                    <a:pt x="144" y="978"/>
                    <a:pt x="203" y="1062"/>
                    <a:pt x="275" y="1109"/>
                  </a:cubicBezTo>
                  <a:cubicBezTo>
                    <a:pt x="287" y="1133"/>
                    <a:pt x="299" y="1133"/>
                    <a:pt x="322" y="1145"/>
                  </a:cubicBezTo>
                  <a:cubicBezTo>
                    <a:pt x="421" y="1200"/>
                    <a:pt x="527" y="1227"/>
                    <a:pt x="631" y="1227"/>
                  </a:cubicBezTo>
                  <a:cubicBezTo>
                    <a:pt x="842" y="1227"/>
                    <a:pt x="1044" y="1118"/>
                    <a:pt x="1156" y="919"/>
                  </a:cubicBezTo>
                  <a:cubicBezTo>
                    <a:pt x="1191" y="835"/>
                    <a:pt x="1227" y="740"/>
                    <a:pt x="1239" y="657"/>
                  </a:cubicBezTo>
                  <a:cubicBezTo>
                    <a:pt x="1239" y="562"/>
                    <a:pt x="1227" y="478"/>
                    <a:pt x="1191" y="383"/>
                  </a:cubicBezTo>
                  <a:cubicBezTo>
                    <a:pt x="1156" y="264"/>
                    <a:pt x="1061" y="157"/>
                    <a:pt x="941" y="85"/>
                  </a:cubicBezTo>
                  <a:cubicBezTo>
                    <a:pt x="842" y="28"/>
                    <a:pt x="737" y="0"/>
                    <a:pt x="63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2" name="Google Shape;842;p31"/>
          <p:cNvSpPr/>
          <p:nvPr/>
        </p:nvSpPr>
        <p:spPr>
          <a:xfrm>
            <a:off x="0" y="6461100"/>
            <a:ext cx="12192000" cy="39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33"/>
              <a:buFont typeface="Arial"/>
              <a:buNone/>
            </a:pPr>
            <a:endParaRPr sz="253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31"/>
          <p:cNvSpPr txBox="1">
            <a:spLocks noGrp="1"/>
          </p:cNvSpPr>
          <p:nvPr>
            <p:ph type="title"/>
          </p:nvPr>
        </p:nvSpPr>
        <p:spPr>
          <a:xfrm>
            <a:off x="2715833" y="4133733"/>
            <a:ext cx="676040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844" name="Google Shape;844;p31"/>
          <p:cNvSpPr txBox="1">
            <a:spLocks noGrp="1"/>
          </p:cNvSpPr>
          <p:nvPr>
            <p:ph type="subTitle" idx="1"/>
          </p:nvPr>
        </p:nvSpPr>
        <p:spPr>
          <a:xfrm>
            <a:off x="1406767" y="2015100"/>
            <a:ext cx="9378400" cy="19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grpSp>
        <p:nvGrpSpPr>
          <p:cNvPr id="845" name="Google Shape;845;p31"/>
          <p:cNvGrpSpPr/>
          <p:nvPr/>
        </p:nvGrpSpPr>
        <p:grpSpPr>
          <a:xfrm rot="10800000" flipH="1">
            <a:off x="233" y="-207"/>
            <a:ext cx="5549840" cy="1438835"/>
            <a:chOff x="2582150" y="3714800"/>
            <a:chExt cx="2689050" cy="697200"/>
          </a:xfrm>
        </p:grpSpPr>
        <p:sp>
          <p:nvSpPr>
            <p:cNvPr id="846" name="Google Shape;846;p31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1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6" name="Google Shape;906;p31"/>
          <p:cNvGrpSpPr/>
          <p:nvPr/>
        </p:nvGrpSpPr>
        <p:grpSpPr>
          <a:xfrm rot="10800000">
            <a:off x="6642167" y="-207"/>
            <a:ext cx="5549840" cy="1438835"/>
            <a:chOff x="2582150" y="3714800"/>
            <a:chExt cx="2689050" cy="697200"/>
          </a:xfrm>
        </p:grpSpPr>
        <p:sp>
          <p:nvSpPr>
            <p:cNvPr id="907" name="Google Shape;907;p31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1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1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1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1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1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1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1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1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31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1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31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31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1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1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1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1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31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1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31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31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31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31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1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1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1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1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1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1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31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1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31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31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1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31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31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31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31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1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31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1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1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31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8" name="Google Shape;968;p32"/>
          <p:cNvGrpSpPr/>
          <p:nvPr/>
        </p:nvGrpSpPr>
        <p:grpSpPr>
          <a:xfrm>
            <a:off x="-19" y="59"/>
            <a:ext cx="2541865" cy="6857893"/>
            <a:chOff x="5970375" y="1301775"/>
            <a:chExt cx="1053725" cy="2842925"/>
          </a:xfrm>
        </p:grpSpPr>
        <p:sp>
          <p:nvSpPr>
            <p:cNvPr id="969" name="Google Shape;969;p32"/>
            <p:cNvSpPr/>
            <p:nvPr/>
          </p:nvSpPr>
          <p:spPr>
            <a:xfrm>
              <a:off x="6219225" y="19953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6136175" y="2102475"/>
              <a:ext cx="53900" cy="152425"/>
            </a:xfrm>
            <a:custGeom>
              <a:avLst/>
              <a:gdLst/>
              <a:ahLst/>
              <a:cxnLst/>
              <a:rect l="l" t="t" r="r" b="b"/>
              <a:pathLst>
                <a:path w="2156" h="6097" extrusionOk="0">
                  <a:moveTo>
                    <a:pt x="2155" y="0"/>
                  </a:moveTo>
                  <a:lnTo>
                    <a:pt x="1834" y="48"/>
                  </a:lnTo>
                  <a:lnTo>
                    <a:pt x="0" y="6001"/>
                  </a:lnTo>
                  <a:cubicBezTo>
                    <a:pt x="119" y="6001"/>
                    <a:pt x="215" y="6037"/>
                    <a:pt x="298" y="6096"/>
                  </a:cubicBezTo>
                  <a:lnTo>
                    <a:pt x="2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6184700" y="2002450"/>
              <a:ext cx="34250" cy="92900"/>
            </a:xfrm>
            <a:custGeom>
              <a:avLst/>
              <a:gdLst/>
              <a:ahLst/>
              <a:cxnLst/>
              <a:rect l="l" t="t" r="r" b="b"/>
              <a:pathLst>
                <a:path w="1370" h="3716" extrusionOk="0">
                  <a:moveTo>
                    <a:pt x="1143" y="1"/>
                  </a:moveTo>
                  <a:lnTo>
                    <a:pt x="0" y="3716"/>
                  </a:lnTo>
                  <a:lnTo>
                    <a:pt x="333" y="3692"/>
                  </a:lnTo>
                  <a:lnTo>
                    <a:pt x="1369" y="322"/>
                  </a:lnTo>
                  <a:lnTo>
                    <a:pt x="1226" y="13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6221900" y="1997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6312675" y="2223325"/>
              <a:ext cx="108075" cy="243800"/>
            </a:xfrm>
            <a:custGeom>
              <a:avLst/>
              <a:gdLst/>
              <a:ahLst/>
              <a:cxnLst/>
              <a:rect l="l" t="t" r="r" b="b"/>
              <a:pathLst>
                <a:path w="4323" h="9752" extrusionOk="0">
                  <a:moveTo>
                    <a:pt x="215" y="0"/>
                  </a:moveTo>
                  <a:lnTo>
                    <a:pt x="1" y="298"/>
                  </a:lnTo>
                  <a:lnTo>
                    <a:pt x="4001" y="9704"/>
                  </a:lnTo>
                  <a:lnTo>
                    <a:pt x="4061" y="9751"/>
                  </a:lnTo>
                  <a:cubicBezTo>
                    <a:pt x="4132" y="9692"/>
                    <a:pt x="4227" y="9656"/>
                    <a:pt x="4323" y="9656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6255225" y="2095025"/>
              <a:ext cx="59275" cy="127725"/>
            </a:xfrm>
            <a:custGeom>
              <a:avLst/>
              <a:gdLst/>
              <a:ahLst/>
              <a:cxnLst/>
              <a:rect l="l" t="t" r="r" b="b"/>
              <a:pathLst>
                <a:path w="2371" h="5109" extrusionOk="0">
                  <a:moveTo>
                    <a:pt x="334" y="1"/>
                  </a:moveTo>
                  <a:lnTo>
                    <a:pt x="1" y="48"/>
                  </a:lnTo>
                  <a:lnTo>
                    <a:pt x="2144" y="5108"/>
                  </a:lnTo>
                  <a:lnTo>
                    <a:pt x="2370" y="4811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6215350" y="1997100"/>
              <a:ext cx="44675" cy="91100"/>
            </a:xfrm>
            <a:custGeom>
              <a:avLst/>
              <a:gdLst/>
              <a:ahLst/>
              <a:cxnLst/>
              <a:rect l="l" t="t" r="r" b="b"/>
              <a:pathLst>
                <a:path w="1787" h="3644" extrusionOk="0">
                  <a:moveTo>
                    <a:pt x="262" y="1"/>
                  </a:moveTo>
                  <a:lnTo>
                    <a:pt x="262" y="12"/>
                  </a:lnTo>
                  <a:lnTo>
                    <a:pt x="272" y="35"/>
                  </a:lnTo>
                  <a:lnTo>
                    <a:pt x="272" y="35"/>
                  </a:lnTo>
                  <a:cubicBezTo>
                    <a:pt x="270" y="22"/>
                    <a:pt x="267" y="10"/>
                    <a:pt x="262" y="1"/>
                  </a:cubicBezTo>
                  <a:close/>
                  <a:moveTo>
                    <a:pt x="272" y="35"/>
                  </a:moveTo>
                  <a:cubicBezTo>
                    <a:pt x="274" y="53"/>
                    <a:pt x="274" y="75"/>
                    <a:pt x="274" y="96"/>
                  </a:cubicBezTo>
                  <a:cubicBezTo>
                    <a:pt x="262" y="179"/>
                    <a:pt x="179" y="239"/>
                    <a:pt x="96" y="239"/>
                  </a:cubicBezTo>
                  <a:lnTo>
                    <a:pt x="0" y="227"/>
                  </a:lnTo>
                  <a:lnTo>
                    <a:pt x="143" y="536"/>
                  </a:lnTo>
                  <a:lnTo>
                    <a:pt x="1465" y="3644"/>
                  </a:lnTo>
                  <a:lnTo>
                    <a:pt x="1786" y="3620"/>
                  </a:lnTo>
                  <a:lnTo>
                    <a:pt x="272" y="3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6221300" y="199650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" y="1"/>
                  </a:moveTo>
                  <a:cubicBezTo>
                    <a:pt x="1" y="13"/>
                    <a:pt x="1" y="13"/>
                    <a:pt x="24" y="25"/>
                  </a:cubicBezTo>
                  <a:cubicBezTo>
                    <a:pt x="24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6220700" y="199590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3" y="1"/>
                    <a:pt x="1" y="1"/>
                  </a:cubicBezTo>
                  <a:cubicBezTo>
                    <a:pt x="13" y="2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6218925" y="199532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12" y="0"/>
                    <a:pt x="12" y="0"/>
                    <a:pt x="24" y="0"/>
                  </a:cubicBezTo>
                  <a:lnTo>
                    <a:pt x="0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6231425" y="1302075"/>
              <a:ext cx="94675" cy="169400"/>
            </a:xfrm>
            <a:custGeom>
              <a:avLst/>
              <a:gdLst/>
              <a:ahLst/>
              <a:cxnLst/>
              <a:rect l="l" t="t" r="r" b="b"/>
              <a:pathLst>
                <a:path w="3787" h="6776" extrusionOk="0">
                  <a:moveTo>
                    <a:pt x="3429" y="1"/>
                  </a:moveTo>
                  <a:lnTo>
                    <a:pt x="0" y="6680"/>
                  </a:lnTo>
                  <a:cubicBezTo>
                    <a:pt x="36" y="6668"/>
                    <a:pt x="48" y="6668"/>
                    <a:pt x="72" y="6668"/>
                  </a:cubicBezTo>
                  <a:cubicBezTo>
                    <a:pt x="179" y="6668"/>
                    <a:pt x="250" y="6704"/>
                    <a:pt x="310" y="6775"/>
                  </a:cubicBezTo>
                  <a:lnTo>
                    <a:pt x="37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6115625" y="1301775"/>
              <a:ext cx="69975" cy="103900"/>
            </a:xfrm>
            <a:custGeom>
              <a:avLst/>
              <a:gdLst/>
              <a:ahLst/>
              <a:cxnLst/>
              <a:rect l="l" t="t" r="r" b="b"/>
              <a:pathLst>
                <a:path w="2799" h="4156" extrusionOk="0">
                  <a:moveTo>
                    <a:pt x="2430" y="1"/>
                  </a:moveTo>
                  <a:lnTo>
                    <a:pt x="37" y="4037"/>
                  </a:lnTo>
                  <a:cubicBezTo>
                    <a:pt x="25" y="4061"/>
                    <a:pt x="1" y="4108"/>
                    <a:pt x="25" y="4156"/>
                  </a:cubicBezTo>
                  <a:cubicBezTo>
                    <a:pt x="84" y="4132"/>
                    <a:pt x="156" y="4120"/>
                    <a:pt x="215" y="4120"/>
                  </a:cubicBezTo>
                  <a:lnTo>
                    <a:pt x="346" y="4120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5970675" y="1427100"/>
              <a:ext cx="136650" cy="81875"/>
            </a:xfrm>
            <a:custGeom>
              <a:avLst/>
              <a:gdLst/>
              <a:ahLst/>
              <a:cxnLst/>
              <a:rect l="l" t="t" r="r" b="b"/>
              <a:pathLst>
                <a:path w="5466" h="3275" extrusionOk="0">
                  <a:moveTo>
                    <a:pt x="5323" y="0"/>
                  </a:moveTo>
                  <a:lnTo>
                    <a:pt x="0" y="2917"/>
                  </a:lnTo>
                  <a:lnTo>
                    <a:pt x="0" y="3274"/>
                  </a:lnTo>
                  <a:lnTo>
                    <a:pt x="5465" y="286"/>
                  </a:lnTo>
                  <a:cubicBezTo>
                    <a:pt x="5406" y="191"/>
                    <a:pt x="5358" y="107"/>
                    <a:pt x="532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6136175" y="1427100"/>
              <a:ext cx="92600" cy="51500"/>
            </a:xfrm>
            <a:custGeom>
              <a:avLst/>
              <a:gdLst/>
              <a:ahLst/>
              <a:cxnLst/>
              <a:rect l="l" t="t" r="r" b="b"/>
              <a:pathLst>
                <a:path w="3704" h="2060" extrusionOk="0">
                  <a:moveTo>
                    <a:pt x="131" y="0"/>
                  </a:moveTo>
                  <a:cubicBezTo>
                    <a:pt x="108" y="107"/>
                    <a:pt x="60" y="214"/>
                    <a:pt x="0" y="286"/>
                  </a:cubicBezTo>
                  <a:lnTo>
                    <a:pt x="3632" y="2060"/>
                  </a:lnTo>
                  <a:cubicBezTo>
                    <a:pt x="3620" y="2024"/>
                    <a:pt x="3620" y="2000"/>
                    <a:pt x="3620" y="1965"/>
                  </a:cubicBezTo>
                  <a:cubicBezTo>
                    <a:pt x="3608" y="1881"/>
                    <a:pt x="3644" y="1798"/>
                    <a:pt x="3703" y="1738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6237075" y="1476500"/>
              <a:ext cx="274475" cy="138425"/>
            </a:xfrm>
            <a:custGeom>
              <a:avLst/>
              <a:gdLst/>
              <a:ahLst/>
              <a:cxnLst/>
              <a:rect l="l" t="t" r="r" b="b"/>
              <a:pathLst>
                <a:path w="10979" h="5537" extrusionOk="0">
                  <a:moveTo>
                    <a:pt x="167" y="1"/>
                  </a:moveTo>
                  <a:cubicBezTo>
                    <a:pt x="143" y="108"/>
                    <a:pt x="84" y="203"/>
                    <a:pt x="1" y="239"/>
                  </a:cubicBezTo>
                  <a:cubicBezTo>
                    <a:pt x="12" y="263"/>
                    <a:pt x="12" y="274"/>
                    <a:pt x="12" y="286"/>
                  </a:cubicBezTo>
                  <a:lnTo>
                    <a:pt x="10847" y="5537"/>
                  </a:lnTo>
                  <a:cubicBezTo>
                    <a:pt x="10859" y="5442"/>
                    <a:pt x="10907" y="5335"/>
                    <a:pt x="10978" y="526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6132900" y="1482450"/>
              <a:ext cx="104800" cy="217325"/>
            </a:xfrm>
            <a:custGeom>
              <a:avLst/>
              <a:gdLst/>
              <a:ahLst/>
              <a:cxnLst/>
              <a:rect l="l" t="t" r="r" b="b"/>
              <a:pathLst>
                <a:path w="4192" h="8693" extrusionOk="0">
                  <a:moveTo>
                    <a:pt x="3918" y="1"/>
                  </a:moveTo>
                  <a:lnTo>
                    <a:pt x="3918" y="25"/>
                  </a:lnTo>
                  <a:lnTo>
                    <a:pt x="0" y="8549"/>
                  </a:lnTo>
                  <a:cubicBezTo>
                    <a:pt x="108" y="8573"/>
                    <a:pt x="191" y="8621"/>
                    <a:pt x="286" y="8692"/>
                  </a:cubicBezTo>
                  <a:lnTo>
                    <a:pt x="4179" y="144"/>
                  </a:lnTo>
                  <a:cubicBezTo>
                    <a:pt x="4191" y="108"/>
                    <a:pt x="4191" y="84"/>
                    <a:pt x="4191" y="48"/>
                  </a:cubicBezTo>
                  <a:cubicBezTo>
                    <a:pt x="4191" y="36"/>
                    <a:pt x="4191" y="25"/>
                    <a:pt x="4179" y="1"/>
                  </a:cubicBezTo>
                  <a:cubicBezTo>
                    <a:pt x="4132" y="25"/>
                    <a:pt x="4108" y="36"/>
                    <a:pt x="4060" y="36"/>
                  </a:cubicBezTo>
                  <a:cubicBezTo>
                    <a:pt x="4001" y="36"/>
                    <a:pt x="3953" y="25"/>
                    <a:pt x="39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6007575" y="1728325"/>
              <a:ext cx="116725" cy="237850"/>
            </a:xfrm>
            <a:custGeom>
              <a:avLst/>
              <a:gdLst/>
              <a:ahLst/>
              <a:cxnLst/>
              <a:rect l="l" t="t" r="r" b="b"/>
              <a:pathLst>
                <a:path w="4669" h="9514" extrusionOk="0">
                  <a:moveTo>
                    <a:pt x="4370" y="0"/>
                  </a:moveTo>
                  <a:lnTo>
                    <a:pt x="1" y="9406"/>
                  </a:lnTo>
                  <a:cubicBezTo>
                    <a:pt x="96" y="9418"/>
                    <a:pt x="191" y="9442"/>
                    <a:pt x="251" y="9513"/>
                  </a:cubicBezTo>
                  <a:cubicBezTo>
                    <a:pt x="263" y="9513"/>
                    <a:pt x="299" y="9501"/>
                    <a:pt x="310" y="9501"/>
                  </a:cubicBezTo>
                  <a:lnTo>
                    <a:pt x="4668" y="119"/>
                  </a:lnTo>
                  <a:cubicBezTo>
                    <a:pt x="4561" y="107"/>
                    <a:pt x="4466" y="60"/>
                    <a:pt x="4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6143900" y="1616400"/>
              <a:ext cx="367050" cy="96175"/>
            </a:xfrm>
            <a:custGeom>
              <a:avLst/>
              <a:gdLst/>
              <a:ahLst/>
              <a:cxnLst/>
              <a:rect l="l" t="t" r="r" b="b"/>
              <a:pathLst>
                <a:path w="14682" h="3847" extrusionOk="0">
                  <a:moveTo>
                    <a:pt x="14574" y="0"/>
                  </a:moveTo>
                  <a:lnTo>
                    <a:pt x="1" y="3549"/>
                  </a:lnTo>
                  <a:cubicBezTo>
                    <a:pt x="49" y="3632"/>
                    <a:pt x="84" y="3739"/>
                    <a:pt x="96" y="3846"/>
                  </a:cubicBezTo>
                  <a:lnTo>
                    <a:pt x="14681" y="298"/>
                  </a:lnTo>
                  <a:cubicBezTo>
                    <a:pt x="14610" y="227"/>
                    <a:pt x="14574" y="120"/>
                    <a:pt x="1457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5970375" y="1714025"/>
              <a:ext cx="140525" cy="44075"/>
            </a:xfrm>
            <a:custGeom>
              <a:avLst/>
              <a:gdLst/>
              <a:ahLst/>
              <a:cxnLst/>
              <a:rect l="l" t="t" r="r" b="b"/>
              <a:pathLst>
                <a:path w="5621" h="1763" extrusionOk="0">
                  <a:moveTo>
                    <a:pt x="5561" y="1"/>
                  </a:moveTo>
                  <a:lnTo>
                    <a:pt x="1" y="1441"/>
                  </a:lnTo>
                  <a:lnTo>
                    <a:pt x="1" y="1763"/>
                  </a:lnTo>
                  <a:lnTo>
                    <a:pt x="5620" y="298"/>
                  </a:lnTo>
                  <a:cubicBezTo>
                    <a:pt x="5597" y="203"/>
                    <a:pt x="5561" y="120"/>
                    <a:pt x="556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5970675" y="1973575"/>
              <a:ext cx="37525" cy="103625"/>
            </a:xfrm>
            <a:custGeom>
              <a:avLst/>
              <a:gdLst/>
              <a:ahLst/>
              <a:cxnLst/>
              <a:rect l="l" t="t" r="r" b="b"/>
              <a:pathLst>
                <a:path w="1501" h="4145" extrusionOk="0">
                  <a:moveTo>
                    <a:pt x="1239" y="1"/>
                  </a:moveTo>
                  <a:lnTo>
                    <a:pt x="0" y="3251"/>
                  </a:lnTo>
                  <a:lnTo>
                    <a:pt x="0" y="4144"/>
                  </a:lnTo>
                  <a:lnTo>
                    <a:pt x="1501" y="180"/>
                  </a:lnTo>
                  <a:cubicBezTo>
                    <a:pt x="1382" y="180"/>
                    <a:pt x="1274" y="108"/>
                    <a:pt x="1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5970675" y="1952450"/>
              <a:ext cx="34250" cy="18775"/>
            </a:xfrm>
            <a:custGeom>
              <a:avLst/>
              <a:gdLst/>
              <a:ahLst/>
              <a:cxnLst/>
              <a:rect l="l" t="t" r="r" b="b"/>
              <a:pathLst>
                <a:path w="1370" h="751" extrusionOk="0">
                  <a:moveTo>
                    <a:pt x="0" y="1"/>
                  </a:moveTo>
                  <a:lnTo>
                    <a:pt x="0" y="322"/>
                  </a:lnTo>
                  <a:lnTo>
                    <a:pt x="1215" y="751"/>
                  </a:lnTo>
                  <a:cubicBezTo>
                    <a:pt x="1203" y="620"/>
                    <a:pt x="1263" y="525"/>
                    <a:pt x="1370" y="4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6014125" y="1966450"/>
              <a:ext cx="208100" cy="36925"/>
            </a:xfrm>
            <a:custGeom>
              <a:avLst/>
              <a:gdLst/>
              <a:ahLst/>
              <a:cxnLst/>
              <a:rect l="l" t="t" r="r" b="b"/>
              <a:pathLst>
                <a:path w="8324" h="1477" extrusionOk="0">
                  <a:moveTo>
                    <a:pt x="60" y="0"/>
                  </a:moveTo>
                  <a:cubicBezTo>
                    <a:pt x="37" y="0"/>
                    <a:pt x="13" y="0"/>
                    <a:pt x="1" y="24"/>
                  </a:cubicBezTo>
                  <a:cubicBezTo>
                    <a:pt x="48" y="60"/>
                    <a:pt x="60" y="119"/>
                    <a:pt x="72" y="203"/>
                  </a:cubicBezTo>
                  <a:cubicBezTo>
                    <a:pt x="72" y="238"/>
                    <a:pt x="60" y="286"/>
                    <a:pt x="48" y="334"/>
                  </a:cubicBezTo>
                  <a:lnTo>
                    <a:pt x="7978" y="1465"/>
                  </a:lnTo>
                  <a:lnTo>
                    <a:pt x="8073" y="1477"/>
                  </a:lnTo>
                  <a:lnTo>
                    <a:pt x="8145" y="1465"/>
                  </a:lnTo>
                  <a:cubicBezTo>
                    <a:pt x="8152" y="1466"/>
                    <a:pt x="8159" y="1466"/>
                    <a:pt x="8166" y="1466"/>
                  </a:cubicBezTo>
                  <a:cubicBezTo>
                    <a:pt x="8240" y="1466"/>
                    <a:pt x="8301" y="1410"/>
                    <a:pt x="8323" y="1334"/>
                  </a:cubicBezTo>
                  <a:cubicBezTo>
                    <a:pt x="8323" y="1298"/>
                    <a:pt x="8323" y="1262"/>
                    <a:pt x="8311" y="1238"/>
                  </a:cubicBezTo>
                  <a:cubicBezTo>
                    <a:pt x="8311" y="1227"/>
                    <a:pt x="8288" y="1227"/>
                    <a:pt x="8288" y="1215"/>
                  </a:cubicBezTo>
                  <a:lnTo>
                    <a:pt x="8276" y="1203"/>
                  </a:lnTo>
                  <a:lnTo>
                    <a:pt x="8264" y="1203"/>
                  </a:lnTo>
                  <a:lnTo>
                    <a:pt x="8252" y="1179"/>
                  </a:lnTo>
                  <a:lnTo>
                    <a:pt x="8228" y="1179"/>
                  </a:lnTo>
                  <a:cubicBezTo>
                    <a:pt x="8216" y="1179"/>
                    <a:pt x="8216" y="1179"/>
                    <a:pt x="8204" y="1167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5982875" y="2070275"/>
              <a:ext cx="442350" cy="54550"/>
            </a:xfrm>
            <a:custGeom>
              <a:avLst/>
              <a:gdLst/>
              <a:ahLst/>
              <a:cxnLst/>
              <a:rect l="l" t="t" r="r" b="b"/>
              <a:pathLst>
                <a:path w="17694" h="2182" extrusionOk="0">
                  <a:moveTo>
                    <a:pt x="17669" y="0"/>
                  </a:moveTo>
                  <a:cubicBezTo>
                    <a:pt x="17651" y="0"/>
                    <a:pt x="17634" y="4"/>
                    <a:pt x="17617" y="11"/>
                  </a:cubicBezTo>
                  <a:lnTo>
                    <a:pt x="17617" y="11"/>
                  </a:lnTo>
                  <a:lnTo>
                    <a:pt x="17693" y="2"/>
                  </a:lnTo>
                  <a:cubicBezTo>
                    <a:pt x="17685" y="1"/>
                    <a:pt x="17677" y="0"/>
                    <a:pt x="17669" y="0"/>
                  </a:cubicBezTo>
                  <a:close/>
                  <a:moveTo>
                    <a:pt x="17617" y="11"/>
                  </a:moveTo>
                  <a:lnTo>
                    <a:pt x="11085" y="705"/>
                  </a:lnTo>
                  <a:lnTo>
                    <a:pt x="10764" y="741"/>
                  </a:lnTo>
                  <a:lnTo>
                    <a:pt x="8406" y="991"/>
                  </a:lnTo>
                  <a:lnTo>
                    <a:pt x="8073" y="1015"/>
                  </a:lnTo>
                  <a:lnTo>
                    <a:pt x="1" y="1884"/>
                  </a:lnTo>
                  <a:cubicBezTo>
                    <a:pt x="13" y="1955"/>
                    <a:pt x="36" y="2062"/>
                    <a:pt x="48" y="2181"/>
                  </a:cubicBezTo>
                  <a:lnTo>
                    <a:pt x="7966" y="1336"/>
                  </a:lnTo>
                  <a:lnTo>
                    <a:pt x="8311" y="1300"/>
                  </a:lnTo>
                  <a:lnTo>
                    <a:pt x="10895" y="1038"/>
                  </a:lnTo>
                  <a:lnTo>
                    <a:pt x="11228" y="1003"/>
                  </a:lnTo>
                  <a:lnTo>
                    <a:pt x="17336" y="348"/>
                  </a:lnTo>
                  <a:lnTo>
                    <a:pt x="17550" y="62"/>
                  </a:lnTo>
                  <a:cubicBezTo>
                    <a:pt x="17564" y="42"/>
                    <a:pt x="17588" y="22"/>
                    <a:pt x="17617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5975150" y="2142950"/>
              <a:ext cx="153600" cy="118500"/>
            </a:xfrm>
            <a:custGeom>
              <a:avLst/>
              <a:gdLst/>
              <a:ahLst/>
              <a:cxnLst/>
              <a:rect l="l" t="t" r="r" b="b"/>
              <a:pathLst>
                <a:path w="6144" h="4740" extrusionOk="0">
                  <a:moveTo>
                    <a:pt x="179" y="1"/>
                  </a:moveTo>
                  <a:cubicBezTo>
                    <a:pt x="131" y="96"/>
                    <a:pt x="60" y="179"/>
                    <a:pt x="0" y="251"/>
                  </a:cubicBezTo>
                  <a:lnTo>
                    <a:pt x="5965" y="4739"/>
                  </a:lnTo>
                  <a:cubicBezTo>
                    <a:pt x="6001" y="4644"/>
                    <a:pt x="6060" y="4561"/>
                    <a:pt x="6144" y="4477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6230825" y="2337325"/>
              <a:ext cx="183375" cy="136050"/>
            </a:xfrm>
            <a:custGeom>
              <a:avLst/>
              <a:gdLst/>
              <a:ahLst/>
              <a:cxnLst/>
              <a:rect l="l" t="t" r="r" b="b"/>
              <a:pathLst>
                <a:path w="7335" h="5442" extrusionOk="0">
                  <a:moveTo>
                    <a:pt x="96" y="0"/>
                  </a:moveTo>
                  <a:lnTo>
                    <a:pt x="1" y="131"/>
                  </a:lnTo>
                  <a:lnTo>
                    <a:pt x="7156" y="5442"/>
                  </a:lnTo>
                  <a:cubicBezTo>
                    <a:pt x="7168" y="5334"/>
                    <a:pt x="7240" y="5251"/>
                    <a:pt x="7335" y="5191"/>
                  </a:cubicBezTo>
                  <a:lnTo>
                    <a:pt x="7275" y="5144"/>
                  </a:lnTo>
                  <a:lnTo>
                    <a:pt x="596" y="179"/>
                  </a:lnTo>
                  <a:cubicBezTo>
                    <a:pt x="548" y="215"/>
                    <a:pt x="477" y="250"/>
                    <a:pt x="393" y="262"/>
                  </a:cubicBezTo>
                  <a:cubicBezTo>
                    <a:pt x="239" y="262"/>
                    <a:pt x="120" y="155"/>
                    <a:pt x="9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6143325" y="2269750"/>
              <a:ext cx="85750" cy="66400"/>
            </a:xfrm>
            <a:custGeom>
              <a:avLst/>
              <a:gdLst/>
              <a:ahLst/>
              <a:cxnLst/>
              <a:rect l="l" t="t" r="r" b="b"/>
              <a:pathLst>
                <a:path w="3430" h="2656" extrusionOk="0">
                  <a:moveTo>
                    <a:pt x="203" y="1"/>
                  </a:moveTo>
                  <a:cubicBezTo>
                    <a:pt x="143" y="96"/>
                    <a:pt x="83" y="179"/>
                    <a:pt x="0" y="239"/>
                  </a:cubicBezTo>
                  <a:lnTo>
                    <a:pt x="3239" y="2656"/>
                  </a:lnTo>
                  <a:lnTo>
                    <a:pt x="342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6078425" y="2276900"/>
              <a:ext cx="62225" cy="254225"/>
            </a:xfrm>
            <a:custGeom>
              <a:avLst/>
              <a:gdLst/>
              <a:ahLst/>
              <a:cxnLst/>
              <a:rect l="l" t="t" r="r" b="b"/>
              <a:pathLst>
                <a:path w="2489" h="10169" extrusionOk="0">
                  <a:moveTo>
                    <a:pt x="2489" y="0"/>
                  </a:moveTo>
                  <a:cubicBezTo>
                    <a:pt x="2441" y="12"/>
                    <a:pt x="2382" y="36"/>
                    <a:pt x="2322" y="36"/>
                  </a:cubicBezTo>
                  <a:cubicBezTo>
                    <a:pt x="2287" y="36"/>
                    <a:pt x="2227" y="36"/>
                    <a:pt x="2179" y="12"/>
                  </a:cubicBezTo>
                  <a:lnTo>
                    <a:pt x="1" y="10168"/>
                  </a:lnTo>
                  <a:lnTo>
                    <a:pt x="1" y="10168"/>
                  </a:lnTo>
                  <a:lnTo>
                    <a:pt x="453" y="9561"/>
                  </a:lnTo>
                  <a:lnTo>
                    <a:pt x="2489" y="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6173375" y="2632600"/>
              <a:ext cx="89325" cy="90200"/>
            </a:xfrm>
            <a:custGeom>
              <a:avLst/>
              <a:gdLst/>
              <a:ahLst/>
              <a:cxnLst/>
              <a:rect l="l" t="t" r="r" b="b"/>
              <a:pathLst>
                <a:path w="3573" h="3608" extrusionOk="0">
                  <a:moveTo>
                    <a:pt x="286" y="0"/>
                  </a:moveTo>
                  <a:lnTo>
                    <a:pt x="1" y="167"/>
                  </a:lnTo>
                  <a:lnTo>
                    <a:pt x="3215" y="3608"/>
                  </a:lnTo>
                  <a:cubicBezTo>
                    <a:pt x="3275" y="3525"/>
                    <a:pt x="3346" y="3501"/>
                    <a:pt x="3442" y="3489"/>
                  </a:cubicBezTo>
                  <a:cubicBezTo>
                    <a:pt x="3489" y="3489"/>
                    <a:pt x="3525" y="3501"/>
                    <a:pt x="3573" y="3513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6264450" y="2726650"/>
              <a:ext cx="124750" cy="133975"/>
            </a:xfrm>
            <a:custGeom>
              <a:avLst/>
              <a:gdLst/>
              <a:ahLst/>
              <a:cxnLst/>
              <a:rect l="l" t="t" r="r" b="b"/>
              <a:pathLst>
                <a:path w="4990" h="5359" extrusionOk="0">
                  <a:moveTo>
                    <a:pt x="168" y="1"/>
                  </a:moveTo>
                  <a:lnTo>
                    <a:pt x="96" y="120"/>
                  </a:lnTo>
                  <a:cubicBezTo>
                    <a:pt x="84" y="167"/>
                    <a:pt x="60" y="203"/>
                    <a:pt x="37" y="227"/>
                  </a:cubicBezTo>
                  <a:lnTo>
                    <a:pt x="1" y="275"/>
                  </a:lnTo>
                  <a:lnTo>
                    <a:pt x="4775" y="5359"/>
                  </a:lnTo>
                  <a:cubicBezTo>
                    <a:pt x="4811" y="5287"/>
                    <a:pt x="4906" y="5216"/>
                    <a:pt x="4990" y="5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6082000" y="2532575"/>
              <a:ext cx="92900" cy="98250"/>
            </a:xfrm>
            <a:custGeom>
              <a:avLst/>
              <a:gdLst/>
              <a:ahLst/>
              <a:cxnLst/>
              <a:rect l="l" t="t" r="r" b="b"/>
              <a:pathLst>
                <a:path w="3716" h="3930" extrusionOk="0">
                  <a:moveTo>
                    <a:pt x="191" y="1"/>
                  </a:moveTo>
                  <a:lnTo>
                    <a:pt x="0" y="263"/>
                  </a:lnTo>
                  <a:lnTo>
                    <a:pt x="3429" y="3930"/>
                  </a:lnTo>
                  <a:lnTo>
                    <a:pt x="3715" y="3763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5970975" y="2070325"/>
              <a:ext cx="455725" cy="618550"/>
            </a:xfrm>
            <a:custGeom>
              <a:avLst/>
              <a:gdLst/>
              <a:ahLst/>
              <a:cxnLst/>
              <a:rect l="l" t="t" r="r" b="b"/>
              <a:pathLst>
                <a:path w="18229" h="24742" extrusionOk="0">
                  <a:moveTo>
                    <a:pt x="18193" y="0"/>
                  </a:moveTo>
                  <a:cubicBezTo>
                    <a:pt x="18134" y="0"/>
                    <a:pt x="18074" y="12"/>
                    <a:pt x="18038" y="60"/>
                  </a:cubicBezTo>
                  <a:lnTo>
                    <a:pt x="17836" y="346"/>
                  </a:lnTo>
                  <a:lnTo>
                    <a:pt x="13752" y="5787"/>
                  </a:lnTo>
                  <a:lnTo>
                    <a:pt x="13526" y="6085"/>
                  </a:lnTo>
                  <a:lnTo>
                    <a:pt x="10323" y="10371"/>
                  </a:lnTo>
                  <a:lnTo>
                    <a:pt x="10133" y="10633"/>
                  </a:lnTo>
                  <a:lnTo>
                    <a:pt x="4763" y="17836"/>
                  </a:lnTo>
                  <a:lnTo>
                    <a:pt x="4322" y="18443"/>
                  </a:lnTo>
                  <a:lnTo>
                    <a:pt x="0" y="24218"/>
                  </a:lnTo>
                  <a:lnTo>
                    <a:pt x="0" y="24742"/>
                  </a:lnTo>
                  <a:lnTo>
                    <a:pt x="4465" y="18765"/>
                  </a:lnTo>
                  <a:lnTo>
                    <a:pt x="4656" y="18515"/>
                  </a:lnTo>
                  <a:lnTo>
                    <a:pt x="10371" y="10811"/>
                  </a:lnTo>
                  <a:lnTo>
                    <a:pt x="10478" y="10680"/>
                  </a:lnTo>
                  <a:lnTo>
                    <a:pt x="10478" y="10657"/>
                  </a:lnTo>
                  <a:cubicBezTo>
                    <a:pt x="10466" y="10514"/>
                    <a:pt x="10573" y="10395"/>
                    <a:pt x="10716" y="10359"/>
                  </a:cubicBezTo>
                  <a:lnTo>
                    <a:pt x="12966" y="7359"/>
                  </a:lnTo>
                  <a:cubicBezTo>
                    <a:pt x="12954" y="7323"/>
                    <a:pt x="12954" y="7299"/>
                    <a:pt x="12954" y="7263"/>
                  </a:cubicBezTo>
                  <a:cubicBezTo>
                    <a:pt x="12931" y="7109"/>
                    <a:pt x="13073" y="6966"/>
                    <a:pt x="13228" y="6966"/>
                  </a:cubicBezTo>
                  <a:lnTo>
                    <a:pt x="13264" y="6966"/>
                  </a:lnTo>
                  <a:lnTo>
                    <a:pt x="13669" y="6430"/>
                  </a:lnTo>
                  <a:lnTo>
                    <a:pt x="13883" y="6132"/>
                  </a:lnTo>
                  <a:lnTo>
                    <a:pt x="18229" y="310"/>
                  </a:lnTo>
                  <a:cubicBezTo>
                    <a:pt x="18193" y="239"/>
                    <a:pt x="18169" y="167"/>
                    <a:pt x="18169" y="96"/>
                  </a:cubicBezTo>
                  <a:cubicBezTo>
                    <a:pt x="18169" y="60"/>
                    <a:pt x="18169" y="36"/>
                    <a:pt x="1819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2"/>
            <p:cNvSpPr/>
            <p:nvPr/>
          </p:nvSpPr>
          <p:spPr>
            <a:xfrm>
              <a:off x="6432625" y="2473600"/>
              <a:ext cx="5700" cy="9000"/>
            </a:xfrm>
            <a:custGeom>
              <a:avLst/>
              <a:gdLst/>
              <a:ahLst/>
              <a:cxnLst/>
              <a:rect l="l" t="t" r="r" b="b"/>
              <a:pathLst>
                <a:path w="228" h="360" extrusionOk="0">
                  <a:moveTo>
                    <a:pt x="52" y="0"/>
                  </a:moveTo>
                  <a:cubicBezTo>
                    <a:pt x="43" y="0"/>
                    <a:pt x="34" y="1"/>
                    <a:pt x="25" y="2"/>
                  </a:cubicBezTo>
                  <a:cubicBezTo>
                    <a:pt x="37" y="50"/>
                    <a:pt x="49" y="98"/>
                    <a:pt x="49" y="157"/>
                  </a:cubicBezTo>
                  <a:cubicBezTo>
                    <a:pt x="49" y="217"/>
                    <a:pt x="37" y="288"/>
                    <a:pt x="1" y="360"/>
                  </a:cubicBezTo>
                  <a:lnTo>
                    <a:pt x="120" y="288"/>
                  </a:lnTo>
                  <a:cubicBezTo>
                    <a:pt x="203" y="241"/>
                    <a:pt x="227" y="157"/>
                    <a:pt x="180" y="86"/>
                  </a:cubicBezTo>
                  <a:cubicBezTo>
                    <a:pt x="159" y="34"/>
                    <a:pt x="111" y="0"/>
                    <a:pt x="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5970675" y="2486150"/>
              <a:ext cx="441150" cy="271775"/>
            </a:xfrm>
            <a:custGeom>
              <a:avLst/>
              <a:gdLst/>
              <a:ahLst/>
              <a:cxnLst/>
              <a:rect l="l" t="t" r="r" b="b"/>
              <a:pathLst>
                <a:path w="17646" h="10871" extrusionOk="0">
                  <a:moveTo>
                    <a:pt x="17646" y="0"/>
                  </a:moveTo>
                  <a:lnTo>
                    <a:pt x="8180" y="5632"/>
                  </a:lnTo>
                  <a:lnTo>
                    <a:pt x="7906" y="5799"/>
                  </a:lnTo>
                  <a:lnTo>
                    <a:pt x="0" y="10502"/>
                  </a:lnTo>
                  <a:lnTo>
                    <a:pt x="0" y="10871"/>
                  </a:lnTo>
                  <a:lnTo>
                    <a:pt x="8121" y="6037"/>
                  </a:lnTo>
                  <a:lnTo>
                    <a:pt x="8406" y="5870"/>
                  </a:lnTo>
                  <a:lnTo>
                    <a:pt x="17288" y="572"/>
                  </a:lnTo>
                  <a:lnTo>
                    <a:pt x="17646" y="12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5970675" y="2940975"/>
              <a:ext cx="97050" cy="144075"/>
            </a:xfrm>
            <a:custGeom>
              <a:avLst/>
              <a:gdLst/>
              <a:ahLst/>
              <a:cxnLst/>
              <a:rect l="l" t="t" r="r" b="b"/>
              <a:pathLst>
                <a:path w="3882" h="5763" extrusionOk="0">
                  <a:moveTo>
                    <a:pt x="0" y="0"/>
                  </a:moveTo>
                  <a:lnTo>
                    <a:pt x="0" y="560"/>
                  </a:lnTo>
                  <a:lnTo>
                    <a:pt x="3632" y="5763"/>
                  </a:lnTo>
                  <a:cubicBezTo>
                    <a:pt x="3703" y="5691"/>
                    <a:pt x="3775" y="5620"/>
                    <a:pt x="3882" y="55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6244225" y="2877875"/>
              <a:ext cx="142300" cy="98825"/>
            </a:xfrm>
            <a:custGeom>
              <a:avLst/>
              <a:gdLst/>
              <a:ahLst/>
              <a:cxnLst/>
              <a:rect l="l" t="t" r="r" b="b"/>
              <a:pathLst>
                <a:path w="5692" h="3953" extrusionOk="0">
                  <a:moveTo>
                    <a:pt x="5513" y="0"/>
                  </a:moveTo>
                  <a:lnTo>
                    <a:pt x="0" y="3846"/>
                  </a:lnTo>
                  <a:lnTo>
                    <a:pt x="393" y="3953"/>
                  </a:lnTo>
                  <a:lnTo>
                    <a:pt x="5668" y="274"/>
                  </a:lnTo>
                  <a:lnTo>
                    <a:pt x="5692" y="238"/>
                  </a:lnTo>
                  <a:cubicBezTo>
                    <a:pt x="5620" y="179"/>
                    <a:pt x="5561" y="83"/>
                    <a:pt x="55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6087350" y="2980250"/>
              <a:ext cx="158375" cy="109575"/>
            </a:xfrm>
            <a:custGeom>
              <a:avLst/>
              <a:gdLst/>
              <a:ahLst/>
              <a:cxnLst/>
              <a:rect l="l" t="t" r="r" b="b"/>
              <a:pathLst>
                <a:path w="6335" h="4383" extrusionOk="0">
                  <a:moveTo>
                    <a:pt x="5930" y="1"/>
                  </a:moveTo>
                  <a:lnTo>
                    <a:pt x="1" y="4120"/>
                  </a:lnTo>
                  <a:cubicBezTo>
                    <a:pt x="84" y="4192"/>
                    <a:pt x="144" y="4287"/>
                    <a:pt x="179" y="4382"/>
                  </a:cubicBezTo>
                  <a:lnTo>
                    <a:pt x="6335" y="96"/>
                  </a:lnTo>
                  <a:lnTo>
                    <a:pt x="593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6127250" y="2732300"/>
              <a:ext cx="137825" cy="205425"/>
            </a:xfrm>
            <a:custGeom>
              <a:avLst/>
              <a:gdLst/>
              <a:ahLst/>
              <a:cxnLst/>
              <a:rect l="l" t="t" r="r" b="b"/>
              <a:pathLst>
                <a:path w="5513" h="8217" extrusionOk="0">
                  <a:moveTo>
                    <a:pt x="5513" y="1"/>
                  </a:moveTo>
                  <a:cubicBezTo>
                    <a:pt x="5465" y="49"/>
                    <a:pt x="5394" y="96"/>
                    <a:pt x="5310" y="96"/>
                  </a:cubicBezTo>
                  <a:cubicBezTo>
                    <a:pt x="5239" y="96"/>
                    <a:pt x="5179" y="72"/>
                    <a:pt x="5120" y="37"/>
                  </a:cubicBezTo>
                  <a:lnTo>
                    <a:pt x="2381" y="4347"/>
                  </a:lnTo>
                  <a:cubicBezTo>
                    <a:pt x="2441" y="4394"/>
                    <a:pt x="2489" y="4466"/>
                    <a:pt x="2489" y="4561"/>
                  </a:cubicBezTo>
                  <a:cubicBezTo>
                    <a:pt x="2489" y="4716"/>
                    <a:pt x="2370" y="4859"/>
                    <a:pt x="2203" y="4859"/>
                  </a:cubicBezTo>
                  <a:cubicBezTo>
                    <a:pt x="2155" y="4859"/>
                    <a:pt x="2119" y="4835"/>
                    <a:pt x="2072" y="4823"/>
                  </a:cubicBezTo>
                  <a:lnTo>
                    <a:pt x="0" y="8061"/>
                  </a:lnTo>
                  <a:cubicBezTo>
                    <a:pt x="107" y="8085"/>
                    <a:pt x="203" y="8145"/>
                    <a:pt x="286" y="8216"/>
                  </a:cubicBezTo>
                  <a:lnTo>
                    <a:pt x="5477" y="49"/>
                  </a:lnTo>
                  <a:lnTo>
                    <a:pt x="5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6263575" y="2486150"/>
              <a:ext cx="153900" cy="243500"/>
            </a:xfrm>
            <a:custGeom>
              <a:avLst/>
              <a:gdLst/>
              <a:ahLst/>
              <a:cxnLst/>
              <a:rect l="l" t="t" r="r" b="b"/>
              <a:pathLst>
                <a:path w="6156" h="9740" extrusionOk="0">
                  <a:moveTo>
                    <a:pt x="5953" y="0"/>
                  </a:moveTo>
                  <a:lnTo>
                    <a:pt x="5584" y="560"/>
                  </a:lnTo>
                  <a:lnTo>
                    <a:pt x="0" y="9371"/>
                  </a:lnTo>
                  <a:cubicBezTo>
                    <a:pt x="84" y="9418"/>
                    <a:pt x="155" y="9502"/>
                    <a:pt x="155" y="9621"/>
                  </a:cubicBezTo>
                  <a:cubicBezTo>
                    <a:pt x="155" y="9668"/>
                    <a:pt x="155" y="9704"/>
                    <a:pt x="143" y="9740"/>
                  </a:cubicBezTo>
                  <a:lnTo>
                    <a:pt x="215" y="9621"/>
                  </a:lnTo>
                  <a:lnTo>
                    <a:pt x="6144" y="262"/>
                  </a:lnTo>
                  <a:lnTo>
                    <a:pt x="6156" y="131"/>
                  </a:lnTo>
                  <a:cubicBezTo>
                    <a:pt x="6072" y="96"/>
                    <a:pt x="6013" y="60"/>
                    <a:pt x="595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6396025" y="2489125"/>
              <a:ext cx="29200" cy="364050"/>
            </a:xfrm>
            <a:custGeom>
              <a:avLst/>
              <a:gdLst/>
              <a:ahLst/>
              <a:cxnLst/>
              <a:rect l="l" t="t" r="r" b="b"/>
              <a:pathLst>
                <a:path w="1168" h="14562" extrusionOk="0">
                  <a:moveTo>
                    <a:pt x="846" y="1"/>
                  </a:moveTo>
                  <a:lnTo>
                    <a:pt x="834" y="132"/>
                  </a:lnTo>
                  <a:lnTo>
                    <a:pt x="1" y="14550"/>
                  </a:lnTo>
                  <a:cubicBezTo>
                    <a:pt x="24" y="14550"/>
                    <a:pt x="36" y="14550"/>
                    <a:pt x="72" y="14538"/>
                  </a:cubicBezTo>
                  <a:cubicBezTo>
                    <a:pt x="155" y="14538"/>
                    <a:pt x="239" y="14538"/>
                    <a:pt x="310" y="14562"/>
                  </a:cubicBezTo>
                  <a:lnTo>
                    <a:pt x="1167" y="1"/>
                  </a:lnTo>
                  <a:lnTo>
                    <a:pt x="1167" y="1"/>
                  </a:lnTo>
                  <a:cubicBezTo>
                    <a:pt x="1132" y="12"/>
                    <a:pt x="1084" y="24"/>
                    <a:pt x="1024" y="24"/>
                  </a:cubicBezTo>
                  <a:cubicBezTo>
                    <a:pt x="965" y="24"/>
                    <a:pt x="905" y="24"/>
                    <a:pt x="84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6426100" y="2483775"/>
              <a:ext cx="571225" cy="679875"/>
            </a:xfrm>
            <a:custGeom>
              <a:avLst/>
              <a:gdLst/>
              <a:ahLst/>
              <a:cxnLst/>
              <a:rect l="l" t="t" r="r" b="b"/>
              <a:pathLst>
                <a:path w="22849" h="27195" extrusionOk="0">
                  <a:moveTo>
                    <a:pt x="226" y="0"/>
                  </a:moveTo>
                  <a:cubicBezTo>
                    <a:pt x="191" y="95"/>
                    <a:pt x="107" y="167"/>
                    <a:pt x="0" y="215"/>
                  </a:cubicBezTo>
                  <a:lnTo>
                    <a:pt x="22610" y="27194"/>
                  </a:lnTo>
                  <a:cubicBezTo>
                    <a:pt x="22670" y="27099"/>
                    <a:pt x="22753" y="27039"/>
                    <a:pt x="22848" y="26980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6408525" y="2878750"/>
              <a:ext cx="217325" cy="182800"/>
            </a:xfrm>
            <a:custGeom>
              <a:avLst/>
              <a:gdLst/>
              <a:ahLst/>
              <a:cxnLst/>
              <a:rect l="l" t="t" r="r" b="b"/>
              <a:pathLst>
                <a:path w="8693" h="7312" extrusionOk="0">
                  <a:moveTo>
                    <a:pt x="215" y="1"/>
                  </a:moveTo>
                  <a:cubicBezTo>
                    <a:pt x="167" y="108"/>
                    <a:pt x="96" y="191"/>
                    <a:pt x="1" y="239"/>
                  </a:cubicBezTo>
                  <a:lnTo>
                    <a:pt x="8490" y="7311"/>
                  </a:lnTo>
                  <a:cubicBezTo>
                    <a:pt x="8549" y="7228"/>
                    <a:pt x="8609" y="7145"/>
                    <a:pt x="8692" y="7073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6323100" y="3003175"/>
              <a:ext cx="1800" cy="1525"/>
            </a:xfrm>
            <a:custGeom>
              <a:avLst/>
              <a:gdLst/>
              <a:ahLst/>
              <a:cxnLst/>
              <a:rect l="l" t="t" r="r" b="b"/>
              <a:pathLst>
                <a:path w="72" h="61" extrusionOk="0">
                  <a:moveTo>
                    <a:pt x="24" y="1"/>
                  </a:moveTo>
                  <a:lnTo>
                    <a:pt x="0" y="48"/>
                  </a:lnTo>
                  <a:lnTo>
                    <a:pt x="72" y="60"/>
                  </a:lnTo>
                  <a:cubicBezTo>
                    <a:pt x="60" y="48"/>
                    <a:pt x="36" y="13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2"/>
            <p:cNvSpPr/>
            <p:nvPr/>
          </p:nvSpPr>
          <p:spPr>
            <a:xfrm>
              <a:off x="6135275" y="2944250"/>
              <a:ext cx="183975" cy="57750"/>
            </a:xfrm>
            <a:custGeom>
              <a:avLst/>
              <a:gdLst/>
              <a:ahLst/>
              <a:cxnLst/>
              <a:rect l="l" t="t" r="r" b="b"/>
              <a:pathLst>
                <a:path w="7359" h="2310" extrusionOk="0">
                  <a:moveTo>
                    <a:pt x="72" y="0"/>
                  </a:moveTo>
                  <a:lnTo>
                    <a:pt x="72" y="60"/>
                  </a:lnTo>
                  <a:cubicBezTo>
                    <a:pt x="72" y="155"/>
                    <a:pt x="48" y="250"/>
                    <a:pt x="1" y="322"/>
                  </a:cubicBezTo>
                  <a:lnTo>
                    <a:pt x="3977" y="1417"/>
                  </a:lnTo>
                  <a:lnTo>
                    <a:pt x="4382" y="1524"/>
                  </a:lnTo>
                  <a:lnTo>
                    <a:pt x="7192" y="2310"/>
                  </a:lnTo>
                  <a:lnTo>
                    <a:pt x="7359" y="2036"/>
                  </a:lnTo>
                  <a:lnTo>
                    <a:pt x="4739" y="1298"/>
                  </a:lnTo>
                  <a:lnTo>
                    <a:pt x="4335" y="119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6331425" y="3000200"/>
              <a:ext cx="284000" cy="85150"/>
            </a:xfrm>
            <a:custGeom>
              <a:avLst/>
              <a:gdLst/>
              <a:ahLst/>
              <a:cxnLst/>
              <a:rect l="l" t="t" r="r" b="b"/>
              <a:pathLst>
                <a:path w="11360" h="3406" extrusionOk="0">
                  <a:moveTo>
                    <a:pt x="239" y="1"/>
                  </a:moveTo>
                  <a:cubicBezTo>
                    <a:pt x="227" y="132"/>
                    <a:pt x="144" y="239"/>
                    <a:pt x="1" y="274"/>
                  </a:cubicBezTo>
                  <a:lnTo>
                    <a:pt x="11288" y="3406"/>
                  </a:lnTo>
                  <a:lnTo>
                    <a:pt x="11359" y="3406"/>
                  </a:lnTo>
                  <a:cubicBezTo>
                    <a:pt x="11359" y="3382"/>
                    <a:pt x="11348" y="3334"/>
                    <a:pt x="11348" y="3310"/>
                  </a:cubicBezTo>
                  <a:cubicBezTo>
                    <a:pt x="11348" y="3227"/>
                    <a:pt x="11348" y="3156"/>
                    <a:pt x="11359" y="3096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6231125" y="2883825"/>
              <a:ext cx="162550" cy="263450"/>
            </a:xfrm>
            <a:custGeom>
              <a:avLst/>
              <a:gdLst/>
              <a:ahLst/>
              <a:cxnLst/>
              <a:rect l="l" t="t" r="r" b="b"/>
              <a:pathLst>
                <a:path w="6502" h="10538" extrusionOk="0">
                  <a:moveTo>
                    <a:pt x="6216" y="0"/>
                  </a:moveTo>
                  <a:lnTo>
                    <a:pt x="6192" y="60"/>
                  </a:lnTo>
                  <a:lnTo>
                    <a:pt x="3537" y="4465"/>
                  </a:lnTo>
                  <a:lnTo>
                    <a:pt x="3382" y="4751"/>
                  </a:lnTo>
                  <a:lnTo>
                    <a:pt x="0" y="10359"/>
                  </a:lnTo>
                  <a:lnTo>
                    <a:pt x="120" y="10406"/>
                  </a:lnTo>
                  <a:lnTo>
                    <a:pt x="143" y="10406"/>
                  </a:lnTo>
                  <a:cubicBezTo>
                    <a:pt x="143" y="10406"/>
                    <a:pt x="155" y="10406"/>
                    <a:pt x="155" y="10418"/>
                  </a:cubicBezTo>
                  <a:lnTo>
                    <a:pt x="179" y="10418"/>
                  </a:lnTo>
                  <a:lnTo>
                    <a:pt x="191" y="10430"/>
                  </a:lnTo>
                  <a:cubicBezTo>
                    <a:pt x="191" y="10442"/>
                    <a:pt x="203" y="10442"/>
                    <a:pt x="203" y="10466"/>
                  </a:cubicBezTo>
                  <a:lnTo>
                    <a:pt x="250" y="10537"/>
                  </a:lnTo>
                  <a:lnTo>
                    <a:pt x="3703" y="4810"/>
                  </a:lnTo>
                  <a:lnTo>
                    <a:pt x="3703" y="4775"/>
                  </a:lnTo>
                  <a:cubicBezTo>
                    <a:pt x="3679" y="4727"/>
                    <a:pt x="3656" y="4691"/>
                    <a:pt x="3656" y="4644"/>
                  </a:cubicBezTo>
                  <a:cubicBezTo>
                    <a:pt x="3656" y="4489"/>
                    <a:pt x="3775" y="4358"/>
                    <a:pt x="3941" y="4346"/>
                  </a:cubicBezTo>
                  <a:lnTo>
                    <a:pt x="3977" y="4346"/>
                  </a:lnTo>
                  <a:lnTo>
                    <a:pt x="6501" y="143"/>
                  </a:lnTo>
                  <a:cubicBezTo>
                    <a:pt x="6394" y="119"/>
                    <a:pt x="6311" y="72"/>
                    <a:pt x="6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5970675" y="3148425"/>
              <a:ext cx="260175" cy="142325"/>
            </a:xfrm>
            <a:custGeom>
              <a:avLst/>
              <a:gdLst/>
              <a:ahLst/>
              <a:cxnLst/>
              <a:rect l="l" t="t" r="r" b="b"/>
              <a:pathLst>
                <a:path w="10407" h="5693" extrusionOk="0">
                  <a:moveTo>
                    <a:pt x="10061" y="1"/>
                  </a:moveTo>
                  <a:lnTo>
                    <a:pt x="0" y="5335"/>
                  </a:lnTo>
                  <a:lnTo>
                    <a:pt x="0" y="5692"/>
                  </a:lnTo>
                  <a:lnTo>
                    <a:pt x="10407" y="168"/>
                  </a:lnTo>
                  <a:lnTo>
                    <a:pt x="10359" y="84"/>
                  </a:lnTo>
                  <a:lnTo>
                    <a:pt x="100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6090025" y="3098425"/>
              <a:ext cx="143800" cy="51825"/>
            </a:xfrm>
            <a:custGeom>
              <a:avLst/>
              <a:gdLst/>
              <a:ahLst/>
              <a:cxnLst/>
              <a:rect l="l" t="t" r="r" b="b"/>
              <a:pathLst>
                <a:path w="5752" h="2073" extrusionOk="0">
                  <a:moveTo>
                    <a:pt x="120" y="1"/>
                  </a:moveTo>
                  <a:cubicBezTo>
                    <a:pt x="108" y="108"/>
                    <a:pt x="60" y="215"/>
                    <a:pt x="1" y="298"/>
                  </a:cubicBezTo>
                  <a:lnTo>
                    <a:pt x="5299" y="1977"/>
                  </a:lnTo>
                  <a:lnTo>
                    <a:pt x="5597" y="2072"/>
                  </a:lnTo>
                  <a:lnTo>
                    <a:pt x="5597" y="2072"/>
                  </a:lnTo>
                  <a:lnTo>
                    <a:pt x="5549" y="2025"/>
                  </a:lnTo>
                  <a:cubicBezTo>
                    <a:pt x="5513" y="1953"/>
                    <a:pt x="5537" y="1846"/>
                    <a:pt x="5633" y="1822"/>
                  </a:cubicBezTo>
                  <a:cubicBezTo>
                    <a:pt x="5668" y="1798"/>
                    <a:pt x="5716" y="1798"/>
                    <a:pt x="5752" y="1798"/>
                  </a:cubicBezTo>
                  <a:lnTo>
                    <a:pt x="5633" y="1763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6300775" y="3287725"/>
              <a:ext cx="102125" cy="186675"/>
            </a:xfrm>
            <a:custGeom>
              <a:avLst/>
              <a:gdLst/>
              <a:ahLst/>
              <a:cxnLst/>
              <a:rect l="l" t="t" r="r" b="b"/>
              <a:pathLst>
                <a:path w="4085" h="7467" extrusionOk="0">
                  <a:moveTo>
                    <a:pt x="322" y="1"/>
                  </a:moveTo>
                  <a:lnTo>
                    <a:pt x="1" y="49"/>
                  </a:lnTo>
                  <a:lnTo>
                    <a:pt x="3799" y="7466"/>
                  </a:lnTo>
                  <a:cubicBezTo>
                    <a:pt x="3882" y="7383"/>
                    <a:pt x="3977" y="7347"/>
                    <a:pt x="4084" y="7311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6228150" y="3143850"/>
              <a:ext cx="77125" cy="138250"/>
            </a:xfrm>
            <a:custGeom>
              <a:avLst/>
              <a:gdLst/>
              <a:ahLst/>
              <a:cxnLst/>
              <a:rect l="l" t="t" r="r" b="b"/>
              <a:pathLst>
                <a:path w="3085" h="5530" extrusionOk="0">
                  <a:moveTo>
                    <a:pt x="169" y="1"/>
                  </a:moveTo>
                  <a:cubicBezTo>
                    <a:pt x="147" y="1"/>
                    <a:pt x="127" y="9"/>
                    <a:pt x="108" y="29"/>
                  </a:cubicBezTo>
                  <a:cubicBezTo>
                    <a:pt x="24" y="77"/>
                    <a:pt x="0" y="160"/>
                    <a:pt x="24" y="231"/>
                  </a:cubicBezTo>
                  <a:lnTo>
                    <a:pt x="60" y="291"/>
                  </a:lnTo>
                  <a:lnTo>
                    <a:pt x="108" y="386"/>
                  </a:lnTo>
                  <a:lnTo>
                    <a:pt x="2751" y="5530"/>
                  </a:lnTo>
                  <a:lnTo>
                    <a:pt x="3084" y="5494"/>
                  </a:lnTo>
                  <a:lnTo>
                    <a:pt x="358" y="148"/>
                  </a:lnTo>
                  <a:lnTo>
                    <a:pt x="310" y="77"/>
                  </a:lnTo>
                  <a:cubicBezTo>
                    <a:pt x="310" y="53"/>
                    <a:pt x="298" y="53"/>
                    <a:pt x="298" y="41"/>
                  </a:cubicBezTo>
                  <a:cubicBezTo>
                    <a:pt x="298" y="41"/>
                    <a:pt x="298" y="29"/>
                    <a:pt x="286" y="29"/>
                  </a:cubicBezTo>
                  <a:lnTo>
                    <a:pt x="262" y="29"/>
                  </a:lnTo>
                  <a:cubicBezTo>
                    <a:pt x="262" y="29"/>
                    <a:pt x="250" y="29"/>
                    <a:pt x="250" y="17"/>
                  </a:cubicBezTo>
                  <a:lnTo>
                    <a:pt x="227" y="17"/>
                  </a:lnTo>
                  <a:cubicBezTo>
                    <a:pt x="205" y="6"/>
                    <a:pt x="186" y="1"/>
                    <a:pt x="16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6586525" y="3246075"/>
              <a:ext cx="3000" cy="3300"/>
            </a:xfrm>
            <a:custGeom>
              <a:avLst/>
              <a:gdLst/>
              <a:ahLst/>
              <a:cxnLst/>
              <a:rect l="l" t="t" r="r" b="b"/>
              <a:pathLst>
                <a:path w="120" h="132" extrusionOk="0">
                  <a:moveTo>
                    <a:pt x="120" y="0"/>
                  </a:moveTo>
                  <a:lnTo>
                    <a:pt x="1" y="24"/>
                  </a:lnTo>
                  <a:lnTo>
                    <a:pt x="1" y="36"/>
                  </a:lnTo>
                  <a:cubicBezTo>
                    <a:pt x="12" y="60"/>
                    <a:pt x="12" y="107"/>
                    <a:pt x="1" y="131"/>
                  </a:cubicBezTo>
                  <a:cubicBezTo>
                    <a:pt x="60" y="119"/>
                    <a:pt x="120" y="6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5970675" y="3248450"/>
              <a:ext cx="567350" cy="86050"/>
            </a:xfrm>
            <a:custGeom>
              <a:avLst/>
              <a:gdLst/>
              <a:ahLst/>
              <a:cxnLst/>
              <a:rect l="l" t="t" r="r" b="b"/>
              <a:pathLst>
                <a:path w="22694" h="3442" extrusionOk="0">
                  <a:moveTo>
                    <a:pt x="22634" y="0"/>
                  </a:moveTo>
                  <a:lnTo>
                    <a:pt x="13383" y="1274"/>
                  </a:lnTo>
                  <a:lnTo>
                    <a:pt x="13050" y="1322"/>
                  </a:lnTo>
                  <a:lnTo>
                    <a:pt x="0" y="3120"/>
                  </a:lnTo>
                  <a:lnTo>
                    <a:pt x="0" y="3441"/>
                  </a:lnTo>
                  <a:lnTo>
                    <a:pt x="13205" y="1620"/>
                  </a:lnTo>
                  <a:lnTo>
                    <a:pt x="13526" y="1572"/>
                  </a:lnTo>
                  <a:lnTo>
                    <a:pt x="22694" y="310"/>
                  </a:lnTo>
                  <a:cubicBezTo>
                    <a:pt x="22670" y="203"/>
                    <a:pt x="22634" y="107"/>
                    <a:pt x="2263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6683850" y="3085625"/>
              <a:ext cx="305425" cy="89325"/>
            </a:xfrm>
            <a:custGeom>
              <a:avLst/>
              <a:gdLst/>
              <a:ahLst/>
              <a:cxnLst/>
              <a:rect l="l" t="t" r="r" b="b"/>
              <a:pathLst>
                <a:path w="12217" h="3573" extrusionOk="0">
                  <a:moveTo>
                    <a:pt x="72" y="1"/>
                  </a:moveTo>
                  <a:cubicBezTo>
                    <a:pt x="60" y="132"/>
                    <a:pt x="37" y="227"/>
                    <a:pt x="1" y="322"/>
                  </a:cubicBezTo>
                  <a:lnTo>
                    <a:pt x="12181" y="3572"/>
                  </a:lnTo>
                  <a:lnTo>
                    <a:pt x="12181" y="3549"/>
                  </a:lnTo>
                  <a:cubicBezTo>
                    <a:pt x="12181" y="3442"/>
                    <a:pt x="12193" y="3358"/>
                    <a:pt x="12217" y="3263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6585025" y="3175825"/>
              <a:ext cx="403650" cy="70850"/>
            </a:xfrm>
            <a:custGeom>
              <a:avLst/>
              <a:gdLst/>
              <a:ahLst/>
              <a:cxnLst/>
              <a:rect l="l" t="t" r="r" b="b"/>
              <a:pathLst>
                <a:path w="16146" h="2834" extrusionOk="0">
                  <a:moveTo>
                    <a:pt x="16110" y="0"/>
                  </a:moveTo>
                  <a:lnTo>
                    <a:pt x="1" y="2536"/>
                  </a:lnTo>
                  <a:cubicBezTo>
                    <a:pt x="37" y="2620"/>
                    <a:pt x="61" y="2715"/>
                    <a:pt x="72" y="2834"/>
                  </a:cubicBezTo>
                  <a:lnTo>
                    <a:pt x="191" y="2810"/>
                  </a:lnTo>
                  <a:lnTo>
                    <a:pt x="15658" y="393"/>
                  </a:lnTo>
                  <a:lnTo>
                    <a:pt x="16146" y="131"/>
                  </a:lnTo>
                  <a:cubicBezTo>
                    <a:pt x="16134" y="95"/>
                    <a:pt x="16134" y="48"/>
                    <a:pt x="161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6566575" y="3113300"/>
              <a:ext cx="76525" cy="112850"/>
            </a:xfrm>
            <a:custGeom>
              <a:avLst/>
              <a:gdLst/>
              <a:ahLst/>
              <a:cxnLst/>
              <a:rect l="l" t="t" r="r" b="b"/>
              <a:pathLst>
                <a:path w="3061" h="4514" extrusionOk="0">
                  <a:moveTo>
                    <a:pt x="2739" y="1"/>
                  </a:moveTo>
                  <a:lnTo>
                    <a:pt x="1" y="4394"/>
                  </a:lnTo>
                  <a:cubicBezTo>
                    <a:pt x="108" y="4418"/>
                    <a:pt x="215" y="4454"/>
                    <a:pt x="298" y="4513"/>
                  </a:cubicBezTo>
                  <a:lnTo>
                    <a:pt x="3061" y="108"/>
                  </a:lnTo>
                  <a:cubicBezTo>
                    <a:pt x="2954" y="72"/>
                    <a:pt x="2846" y="49"/>
                    <a:pt x="27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6412700" y="3263025"/>
              <a:ext cx="135750" cy="210775"/>
            </a:xfrm>
            <a:custGeom>
              <a:avLst/>
              <a:gdLst/>
              <a:ahLst/>
              <a:cxnLst/>
              <a:rect l="l" t="t" r="r" b="b"/>
              <a:pathLst>
                <a:path w="5430" h="8431" extrusionOk="0">
                  <a:moveTo>
                    <a:pt x="5179" y="1"/>
                  </a:moveTo>
                  <a:lnTo>
                    <a:pt x="0" y="8287"/>
                  </a:lnTo>
                  <a:cubicBezTo>
                    <a:pt x="107" y="8311"/>
                    <a:pt x="191" y="8359"/>
                    <a:pt x="286" y="8430"/>
                  </a:cubicBezTo>
                  <a:lnTo>
                    <a:pt x="5430" y="203"/>
                  </a:lnTo>
                  <a:cubicBezTo>
                    <a:pt x="5310" y="156"/>
                    <a:pt x="5239" y="84"/>
                    <a:pt x="51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6420425" y="3178800"/>
              <a:ext cx="572425" cy="303325"/>
            </a:xfrm>
            <a:custGeom>
              <a:avLst/>
              <a:gdLst/>
              <a:ahLst/>
              <a:cxnLst/>
              <a:rect l="l" t="t" r="r" b="b"/>
              <a:pathLst>
                <a:path w="22897" h="12133" extrusionOk="0">
                  <a:moveTo>
                    <a:pt x="22742" y="0"/>
                  </a:moveTo>
                  <a:lnTo>
                    <a:pt x="22242" y="274"/>
                  </a:lnTo>
                  <a:lnTo>
                    <a:pt x="1" y="11859"/>
                  </a:lnTo>
                  <a:cubicBezTo>
                    <a:pt x="72" y="11942"/>
                    <a:pt x="132" y="12026"/>
                    <a:pt x="168" y="12133"/>
                  </a:cubicBezTo>
                  <a:lnTo>
                    <a:pt x="22897" y="286"/>
                  </a:lnTo>
                  <a:cubicBezTo>
                    <a:pt x="22813" y="203"/>
                    <a:pt x="22777" y="107"/>
                    <a:pt x="227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6093300" y="3491025"/>
              <a:ext cx="300075" cy="161375"/>
            </a:xfrm>
            <a:custGeom>
              <a:avLst/>
              <a:gdLst/>
              <a:ahLst/>
              <a:cxnLst/>
              <a:rect l="l" t="t" r="r" b="b"/>
              <a:pathLst>
                <a:path w="12003" h="6455" extrusionOk="0">
                  <a:moveTo>
                    <a:pt x="11871" y="1"/>
                  </a:moveTo>
                  <a:lnTo>
                    <a:pt x="1" y="6192"/>
                  </a:lnTo>
                  <a:cubicBezTo>
                    <a:pt x="60" y="6228"/>
                    <a:pt x="108" y="6299"/>
                    <a:pt x="144" y="6359"/>
                  </a:cubicBezTo>
                  <a:cubicBezTo>
                    <a:pt x="156" y="6383"/>
                    <a:pt x="168" y="6430"/>
                    <a:pt x="179" y="6454"/>
                  </a:cubicBezTo>
                  <a:lnTo>
                    <a:pt x="12002" y="287"/>
                  </a:lnTo>
                  <a:cubicBezTo>
                    <a:pt x="11943" y="191"/>
                    <a:pt x="11895" y="108"/>
                    <a:pt x="1187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6187075" y="3708325"/>
              <a:ext cx="191425" cy="58075"/>
            </a:xfrm>
            <a:custGeom>
              <a:avLst/>
              <a:gdLst/>
              <a:ahLst/>
              <a:cxnLst/>
              <a:rect l="l" t="t" r="r" b="b"/>
              <a:pathLst>
                <a:path w="7657" h="2323" extrusionOk="0">
                  <a:moveTo>
                    <a:pt x="7561" y="0"/>
                  </a:moveTo>
                  <a:lnTo>
                    <a:pt x="0" y="2013"/>
                  </a:lnTo>
                  <a:cubicBezTo>
                    <a:pt x="36" y="2084"/>
                    <a:pt x="60" y="2167"/>
                    <a:pt x="60" y="2275"/>
                  </a:cubicBezTo>
                  <a:cubicBezTo>
                    <a:pt x="48" y="2286"/>
                    <a:pt x="48" y="2310"/>
                    <a:pt x="48" y="2322"/>
                  </a:cubicBezTo>
                  <a:lnTo>
                    <a:pt x="7656" y="298"/>
                  </a:lnTo>
                  <a:cubicBezTo>
                    <a:pt x="7608" y="203"/>
                    <a:pt x="7561" y="108"/>
                    <a:pt x="7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5970675" y="3494300"/>
              <a:ext cx="107775" cy="154525"/>
            </a:xfrm>
            <a:custGeom>
              <a:avLst/>
              <a:gdLst/>
              <a:ahLst/>
              <a:cxnLst/>
              <a:rect l="l" t="t" r="r" b="b"/>
              <a:pathLst>
                <a:path w="4311" h="6181" extrusionOk="0">
                  <a:moveTo>
                    <a:pt x="0" y="1"/>
                  </a:moveTo>
                  <a:lnTo>
                    <a:pt x="0" y="537"/>
                  </a:lnTo>
                  <a:lnTo>
                    <a:pt x="4072" y="6180"/>
                  </a:lnTo>
                  <a:cubicBezTo>
                    <a:pt x="4120" y="6109"/>
                    <a:pt x="4191" y="6025"/>
                    <a:pt x="4287" y="5990"/>
                  </a:cubicBezTo>
                  <a:cubicBezTo>
                    <a:pt x="4299" y="5990"/>
                    <a:pt x="4299" y="5966"/>
                    <a:pt x="4311" y="596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5970675" y="3658025"/>
              <a:ext cx="102725" cy="61925"/>
            </a:xfrm>
            <a:custGeom>
              <a:avLst/>
              <a:gdLst/>
              <a:ahLst/>
              <a:cxnLst/>
              <a:rect l="l" t="t" r="r" b="b"/>
              <a:pathLst>
                <a:path w="4109" h="2477" extrusionOk="0">
                  <a:moveTo>
                    <a:pt x="3989" y="0"/>
                  </a:moveTo>
                  <a:lnTo>
                    <a:pt x="0" y="2120"/>
                  </a:lnTo>
                  <a:lnTo>
                    <a:pt x="0" y="2477"/>
                  </a:lnTo>
                  <a:lnTo>
                    <a:pt x="4108" y="286"/>
                  </a:lnTo>
                  <a:cubicBezTo>
                    <a:pt x="4096" y="250"/>
                    <a:pt x="4061" y="227"/>
                    <a:pt x="4049" y="191"/>
                  </a:cubicBezTo>
                  <a:cubicBezTo>
                    <a:pt x="4001" y="131"/>
                    <a:pt x="3989" y="72"/>
                    <a:pt x="398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6172775" y="3780950"/>
              <a:ext cx="177425" cy="231600"/>
            </a:xfrm>
            <a:custGeom>
              <a:avLst/>
              <a:gdLst/>
              <a:ahLst/>
              <a:cxnLst/>
              <a:rect l="l" t="t" r="r" b="b"/>
              <a:pathLst>
                <a:path w="7097" h="9264" extrusionOk="0">
                  <a:moveTo>
                    <a:pt x="310" y="1"/>
                  </a:moveTo>
                  <a:cubicBezTo>
                    <a:pt x="215" y="60"/>
                    <a:pt x="120" y="96"/>
                    <a:pt x="1" y="120"/>
                  </a:cubicBezTo>
                  <a:lnTo>
                    <a:pt x="6585" y="8966"/>
                  </a:lnTo>
                  <a:lnTo>
                    <a:pt x="7085" y="9264"/>
                  </a:lnTo>
                  <a:lnTo>
                    <a:pt x="7097" y="912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6354950" y="402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6356150" y="40208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6088250" y="3665750"/>
              <a:ext cx="70275" cy="92900"/>
            </a:xfrm>
            <a:custGeom>
              <a:avLst/>
              <a:gdLst/>
              <a:ahLst/>
              <a:cxnLst/>
              <a:rect l="l" t="t" r="r" b="b"/>
              <a:pathLst>
                <a:path w="2811" h="3716" extrusionOk="0">
                  <a:moveTo>
                    <a:pt x="250" y="1"/>
                  </a:moveTo>
                  <a:cubicBezTo>
                    <a:pt x="203" y="48"/>
                    <a:pt x="167" y="96"/>
                    <a:pt x="96" y="120"/>
                  </a:cubicBezTo>
                  <a:cubicBezTo>
                    <a:pt x="72" y="156"/>
                    <a:pt x="48" y="168"/>
                    <a:pt x="0" y="179"/>
                  </a:cubicBezTo>
                  <a:lnTo>
                    <a:pt x="2620" y="3716"/>
                  </a:lnTo>
                  <a:cubicBezTo>
                    <a:pt x="2656" y="3608"/>
                    <a:pt x="2739" y="3513"/>
                    <a:pt x="2810" y="344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6356425" y="401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6355850" y="40211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3"/>
                  </a:moveTo>
                  <a:cubicBezTo>
                    <a:pt x="0" y="13"/>
                    <a:pt x="0" y="1"/>
                    <a:pt x="0" y="13"/>
                  </a:cubicBezTo>
                  <a:cubicBezTo>
                    <a:pt x="12" y="1"/>
                    <a:pt x="12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6349900" y="3725000"/>
              <a:ext cx="47650" cy="294700"/>
            </a:xfrm>
            <a:custGeom>
              <a:avLst/>
              <a:gdLst/>
              <a:ahLst/>
              <a:cxnLst/>
              <a:rect l="l" t="t" r="r" b="b"/>
              <a:pathLst>
                <a:path w="1906" h="11788" extrusionOk="0">
                  <a:moveTo>
                    <a:pt x="1572" y="0"/>
                  </a:moveTo>
                  <a:lnTo>
                    <a:pt x="12" y="11359"/>
                  </a:lnTo>
                  <a:lnTo>
                    <a:pt x="0" y="11502"/>
                  </a:lnTo>
                  <a:lnTo>
                    <a:pt x="202" y="11621"/>
                  </a:lnTo>
                  <a:cubicBezTo>
                    <a:pt x="214" y="11621"/>
                    <a:pt x="214" y="11644"/>
                    <a:pt x="238" y="11656"/>
                  </a:cubicBezTo>
                  <a:lnTo>
                    <a:pt x="238" y="11668"/>
                  </a:lnTo>
                  <a:lnTo>
                    <a:pt x="250" y="11680"/>
                  </a:lnTo>
                  <a:cubicBezTo>
                    <a:pt x="250" y="11680"/>
                    <a:pt x="250" y="11704"/>
                    <a:pt x="262" y="11704"/>
                  </a:cubicBezTo>
                  <a:cubicBezTo>
                    <a:pt x="274" y="11716"/>
                    <a:pt x="274" y="11728"/>
                    <a:pt x="274" y="11740"/>
                  </a:cubicBezTo>
                  <a:lnTo>
                    <a:pt x="274" y="11764"/>
                  </a:lnTo>
                  <a:lnTo>
                    <a:pt x="274" y="11787"/>
                  </a:lnTo>
                  <a:lnTo>
                    <a:pt x="1905" y="48"/>
                  </a:lnTo>
                  <a:lnTo>
                    <a:pt x="1869" y="48"/>
                  </a:lnTo>
                  <a:cubicBezTo>
                    <a:pt x="1762" y="48"/>
                    <a:pt x="1667" y="36"/>
                    <a:pt x="157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6354950" y="40220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6356150" y="40208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3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6355850" y="40164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6155225" y="4019075"/>
              <a:ext cx="199750" cy="125625"/>
            </a:xfrm>
            <a:custGeom>
              <a:avLst/>
              <a:gdLst/>
              <a:ahLst/>
              <a:cxnLst/>
              <a:rect l="l" t="t" r="r" b="b"/>
              <a:pathLst>
                <a:path w="7990" h="5025" extrusionOk="0">
                  <a:moveTo>
                    <a:pt x="7620" y="1"/>
                  </a:moveTo>
                  <a:lnTo>
                    <a:pt x="0" y="5025"/>
                  </a:lnTo>
                  <a:lnTo>
                    <a:pt x="560" y="5025"/>
                  </a:lnTo>
                  <a:lnTo>
                    <a:pt x="7989" y="132"/>
                  </a:lnTo>
                  <a:lnTo>
                    <a:pt x="7989" y="132"/>
                  </a:lnTo>
                  <a:cubicBezTo>
                    <a:pt x="7966" y="143"/>
                    <a:pt x="7936" y="149"/>
                    <a:pt x="7906" y="149"/>
                  </a:cubicBezTo>
                  <a:cubicBezTo>
                    <a:pt x="7876" y="149"/>
                    <a:pt x="7847" y="143"/>
                    <a:pt x="7823" y="132"/>
                  </a:cubicBezTo>
                  <a:lnTo>
                    <a:pt x="7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6356150" y="4021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6356425" y="401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6356150" y="4017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5970975" y="3781850"/>
              <a:ext cx="385775" cy="240975"/>
            </a:xfrm>
            <a:custGeom>
              <a:avLst/>
              <a:gdLst/>
              <a:ahLst/>
              <a:cxnLst/>
              <a:rect l="l" t="t" r="r" b="b"/>
              <a:pathLst>
                <a:path w="15431" h="9639" extrusionOk="0">
                  <a:moveTo>
                    <a:pt x="0" y="0"/>
                  </a:moveTo>
                  <a:lnTo>
                    <a:pt x="0" y="381"/>
                  </a:lnTo>
                  <a:lnTo>
                    <a:pt x="15002" y="9490"/>
                  </a:lnTo>
                  <a:lnTo>
                    <a:pt x="15217" y="9621"/>
                  </a:lnTo>
                  <a:cubicBezTo>
                    <a:pt x="15246" y="9632"/>
                    <a:pt x="15276" y="9638"/>
                    <a:pt x="15303" y="9638"/>
                  </a:cubicBezTo>
                  <a:cubicBezTo>
                    <a:pt x="15330" y="9638"/>
                    <a:pt x="15353" y="9632"/>
                    <a:pt x="15371" y="9621"/>
                  </a:cubicBezTo>
                  <a:lnTo>
                    <a:pt x="15395" y="9609"/>
                  </a:lnTo>
                  <a:lnTo>
                    <a:pt x="15407" y="9585"/>
                  </a:lnTo>
                  <a:cubicBezTo>
                    <a:pt x="15407" y="9585"/>
                    <a:pt x="15407" y="9573"/>
                    <a:pt x="15419" y="9573"/>
                  </a:cubicBezTo>
                  <a:cubicBezTo>
                    <a:pt x="15419" y="9561"/>
                    <a:pt x="15431" y="9537"/>
                    <a:pt x="15431" y="9537"/>
                  </a:cubicBezTo>
                  <a:lnTo>
                    <a:pt x="15431" y="9525"/>
                  </a:lnTo>
                  <a:lnTo>
                    <a:pt x="15431" y="9466"/>
                  </a:lnTo>
                  <a:cubicBezTo>
                    <a:pt x="15431" y="9442"/>
                    <a:pt x="15419" y="9430"/>
                    <a:pt x="15419" y="9406"/>
                  </a:cubicBezTo>
                  <a:cubicBezTo>
                    <a:pt x="15419" y="9394"/>
                    <a:pt x="15407" y="9394"/>
                    <a:pt x="15407" y="9382"/>
                  </a:cubicBezTo>
                  <a:lnTo>
                    <a:pt x="15407" y="9370"/>
                  </a:lnTo>
                  <a:lnTo>
                    <a:pt x="15371" y="9335"/>
                  </a:lnTo>
                  <a:lnTo>
                    <a:pt x="15169" y="9216"/>
                  </a:lnTo>
                  <a:lnTo>
                    <a:pt x="14681" y="89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32"/>
            <p:cNvSpPr/>
            <p:nvPr/>
          </p:nvSpPr>
          <p:spPr>
            <a:xfrm>
              <a:off x="6535325" y="3221950"/>
              <a:ext cx="50625" cy="50675"/>
            </a:xfrm>
            <a:custGeom>
              <a:avLst/>
              <a:gdLst/>
              <a:ahLst/>
              <a:cxnLst/>
              <a:rect l="l" t="t" r="r" b="b"/>
              <a:pathLst>
                <a:path w="2025" h="2027" extrusionOk="0">
                  <a:moveTo>
                    <a:pt x="1001" y="1"/>
                  </a:moveTo>
                  <a:cubicBezTo>
                    <a:pt x="441" y="36"/>
                    <a:pt x="1" y="489"/>
                    <a:pt x="36" y="1048"/>
                  </a:cubicBezTo>
                  <a:cubicBezTo>
                    <a:pt x="36" y="1144"/>
                    <a:pt x="60" y="1251"/>
                    <a:pt x="96" y="1358"/>
                  </a:cubicBezTo>
                  <a:cubicBezTo>
                    <a:pt x="120" y="1465"/>
                    <a:pt x="179" y="1548"/>
                    <a:pt x="239" y="1620"/>
                  </a:cubicBezTo>
                  <a:cubicBezTo>
                    <a:pt x="334" y="1727"/>
                    <a:pt x="405" y="1799"/>
                    <a:pt x="501" y="1858"/>
                  </a:cubicBezTo>
                  <a:cubicBezTo>
                    <a:pt x="642" y="1967"/>
                    <a:pt x="834" y="2026"/>
                    <a:pt x="1021" y="2026"/>
                  </a:cubicBezTo>
                  <a:cubicBezTo>
                    <a:pt x="1038" y="2026"/>
                    <a:pt x="1055" y="2026"/>
                    <a:pt x="1072" y="2025"/>
                  </a:cubicBezTo>
                  <a:cubicBezTo>
                    <a:pt x="1584" y="2013"/>
                    <a:pt x="2001" y="1608"/>
                    <a:pt x="2025" y="1096"/>
                  </a:cubicBezTo>
                  <a:lnTo>
                    <a:pt x="2025" y="989"/>
                  </a:lnTo>
                  <a:lnTo>
                    <a:pt x="2025" y="965"/>
                  </a:lnTo>
                  <a:cubicBezTo>
                    <a:pt x="2025" y="858"/>
                    <a:pt x="2001" y="763"/>
                    <a:pt x="1965" y="656"/>
                  </a:cubicBezTo>
                  <a:cubicBezTo>
                    <a:pt x="1894" y="453"/>
                    <a:pt x="1727" y="263"/>
                    <a:pt x="1537" y="155"/>
                  </a:cubicBezTo>
                  <a:cubicBezTo>
                    <a:pt x="1453" y="96"/>
                    <a:pt x="1346" y="60"/>
                    <a:pt x="1239" y="36"/>
                  </a:cubicBezTo>
                  <a:cubicBezTo>
                    <a:pt x="1167" y="13"/>
                    <a:pt x="1072" y="1"/>
                    <a:pt x="100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32"/>
            <p:cNvSpPr/>
            <p:nvPr/>
          </p:nvSpPr>
          <p:spPr>
            <a:xfrm>
              <a:off x="6615100" y="3045125"/>
              <a:ext cx="70575" cy="71475"/>
            </a:xfrm>
            <a:custGeom>
              <a:avLst/>
              <a:gdLst/>
              <a:ahLst/>
              <a:cxnLst/>
              <a:rect l="l" t="t" r="r" b="b"/>
              <a:pathLst>
                <a:path w="2823" h="2859" extrusionOk="0">
                  <a:moveTo>
                    <a:pt x="1389" y="1"/>
                  </a:moveTo>
                  <a:cubicBezTo>
                    <a:pt x="1375" y="1"/>
                    <a:pt x="1360" y="1"/>
                    <a:pt x="1346" y="1"/>
                  </a:cubicBezTo>
                  <a:cubicBezTo>
                    <a:pt x="989" y="25"/>
                    <a:pt x="667" y="168"/>
                    <a:pt x="429" y="406"/>
                  </a:cubicBezTo>
                  <a:cubicBezTo>
                    <a:pt x="358" y="478"/>
                    <a:pt x="274" y="561"/>
                    <a:pt x="215" y="644"/>
                  </a:cubicBezTo>
                  <a:cubicBezTo>
                    <a:pt x="120" y="859"/>
                    <a:pt x="24" y="1061"/>
                    <a:pt x="12" y="1299"/>
                  </a:cubicBezTo>
                  <a:cubicBezTo>
                    <a:pt x="12" y="1359"/>
                    <a:pt x="1" y="1430"/>
                    <a:pt x="1" y="1513"/>
                  </a:cubicBezTo>
                  <a:cubicBezTo>
                    <a:pt x="1" y="1537"/>
                    <a:pt x="1" y="1585"/>
                    <a:pt x="12" y="1609"/>
                  </a:cubicBezTo>
                  <a:cubicBezTo>
                    <a:pt x="72" y="2121"/>
                    <a:pt x="382" y="2537"/>
                    <a:pt x="822" y="2728"/>
                  </a:cubicBezTo>
                  <a:cubicBezTo>
                    <a:pt x="917" y="2776"/>
                    <a:pt x="1013" y="2799"/>
                    <a:pt x="1132" y="2835"/>
                  </a:cubicBezTo>
                  <a:cubicBezTo>
                    <a:pt x="1251" y="2859"/>
                    <a:pt x="1358" y="2859"/>
                    <a:pt x="1477" y="2859"/>
                  </a:cubicBezTo>
                  <a:cubicBezTo>
                    <a:pt x="2048" y="2835"/>
                    <a:pt x="2548" y="2466"/>
                    <a:pt x="2739" y="1942"/>
                  </a:cubicBezTo>
                  <a:cubicBezTo>
                    <a:pt x="2763" y="1835"/>
                    <a:pt x="2798" y="1752"/>
                    <a:pt x="2810" y="1633"/>
                  </a:cubicBezTo>
                  <a:cubicBezTo>
                    <a:pt x="2822" y="1537"/>
                    <a:pt x="2822" y="1466"/>
                    <a:pt x="2822" y="1371"/>
                  </a:cubicBezTo>
                  <a:cubicBezTo>
                    <a:pt x="2799" y="611"/>
                    <a:pt x="2145" y="1"/>
                    <a:pt x="13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5970675" y="2098000"/>
              <a:ext cx="13425" cy="55400"/>
            </a:xfrm>
            <a:custGeom>
              <a:avLst/>
              <a:gdLst/>
              <a:ahLst/>
              <a:cxnLst/>
              <a:rect l="l" t="t" r="r" b="b"/>
              <a:pathLst>
                <a:path w="537" h="2216" extrusionOk="0">
                  <a:moveTo>
                    <a:pt x="0" y="1"/>
                  </a:moveTo>
                  <a:lnTo>
                    <a:pt x="0" y="2215"/>
                  </a:lnTo>
                  <a:cubicBezTo>
                    <a:pt x="60" y="2168"/>
                    <a:pt x="120" y="2108"/>
                    <a:pt x="179" y="2049"/>
                  </a:cubicBezTo>
                  <a:cubicBezTo>
                    <a:pt x="251" y="1977"/>
                    <a:pt x="310" y="1882"/>
                    <a:pt x="358" y="1799"/>
                  </a:cubicBezTo>
                  <a:cubicBezTo>
                    <a:pt x="477" y="1596"/>
                    <a:pt x="536" y="1334"/>
                    <a:pt x="536" y="1072"/>
                  </a:cubicBezTo>
                  <a:cubicBezTo>
                    <a:pt x="536" y="953"/>
                    <a:pt x="524" y="846"/>
                    <a:pt x="489" y="763"/>
                  </a:cubicBezTo>
                  <a:cubicBezTo>
                    <a:pt x="417" y="465"/>
                    <a:pt x="239" y="191"/>
                    <a:pt x="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6103125" y="1404475"/>
              <a:ext cx="36950" cy="36050"/>
            </a:xfrm>
            <a:custGeom>
              <a:avLst/>
              <a:gdLst/>
              <a:ahLst/>
              <a:cxnLst/>
              <a:rect l="l" t="t" r="r" b="b"/>
              <a:pathLst>
                <a:path w="1478" h="1442" extrusionOk="0">
                  <a:moveTo>
                    <a:pt x="715" y="0"/>
                  </a:moveTo>
                  <a:cubicBezTo>
                    <a:pt x="644" y="0"/>
                    <a:pt x="572" y="12"/>
                    <a:pt x="525" y="24"/>
                  </a:cubicBezTo>
                  <a:cubicBezTo>
                    <a:pt x="227" y="131"/>
                    <a:pt x="1" y="417"/>
                    <a:pt x="13" y="738"/>
                  </a:cubicBezTo>
                  <a:cubicBezTo>
                    <a:pt x="13" y="786"/>
                    <a:pt x="25" y="834"/>
                    <a:pt x="25" y="881"/>
                  </a:cubicBezTo>
                  <a:cubicBezTo>
                    <a:pt x="60" y="977"/>
                    <a:pt x="96" y="1084"/>
                    <a:pt x="167" y="1155"/>
                  </a:cubicBezTo>
                  <a:cubicBezTo>
                    <a:pt x="292" y="1326"/>
                    <a:pt x="504" y="1442"/>
                    <a:pt x="740" y="1442"/>
                  </a:cubicBezTo>
                  <a:cubicBezTo>
                    <a:pt x="752" y="1442"/>
                    <a:pt x="763" y="1441"/>
                    <a:pt x="775" y="1441"/>
                  </a:cubicBezTo>
                  <a:cubicBezTo>
                    <a:pt x="989" y="1429"/>
                    <a:pt x="1191" y="1322"/>
                    <a:pt x="1322" y="1155"/>
                  </a:cubicBezTo>
                  <a:cubicBezTo>
                    <a:pt x="1382" y="1072"/>
                    <a:pt x="1441" y="977"/>
                    <a:pt x="1453" y="881"/>
                  </a:cubicBezTo>
                  <a:cubicBezTo>
                    <a:pt x="1477" y="846"/>
                    <a:pt x="1477" y="786"/>
                    <a:pt x="1477" y="715"/>
                  </a:cubicBezTo>
                  <a:cubicBezTo>
                    <a:pt x="1453" y="357"/>
                    <a:pt x="1191" y="72"/>
                    <a:pt x="846" y="12"/>
                  </a:cubicBezTo>
                  <a:cubicBezTo>
                    <a:pt x="798" y="12"/>
                    <a:pt x="763" y="0"/>
                    <a:pt x="71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6109075" y="1694975"/>
              <a:ext cx="37250" cy="36950"/>
            </a:xfrm>
            <a:custGeom>
              <a:avLst/>
              <a:gdLst/>
              <a:ahLst/>
              <a:cxnLst/>
              <a:rect l="l" t="t" r="r" b="b"/>
              <a:pathLst>
                <a:path w="1490" h="1478" extrusionOk="0">
                  <a:moveTo>
                    <a:pt x="703" y="1"/>
                  </a:moveTo>
                  <a:cubicBezTo>
                    <a:pt x="310" y="13"/>
                    <a:pt x="1" y="346"/>
                    <a:pt x="1" y="751"/>
                  </a:cubicBezTo>
                  <a:lnTo>
                    <a:pt x="1" y="763"/>
                  </a:lnTo>
                  <a:cubicBezTo>
                    <a:pt x="1" y="870"/>
                    <a:pt x="25" y="965"/>
                    <a:pt x="72" y="1060"/>
                  </a:cubicBezTo>
                  <a:cubicBezTo>
                    <a:pt x="132" y="1168"/>
                    <a:pt x="203" y="1263"/>
                    <a:pt x="310" y="1346"/>
                  </a:cubicBezTo>
                  <a:cubicBezTo>
                    <a:pt x="394" y="1406"/>
                    <a:pt x="489" y="1441"/>
                    <a:pt x="608" y="1465"/>
                  </a:cubicBezTo>
                  <a:cubicBezTo>
                    <a:pt x="668" y="1477"/>
                    <a:pt x="715" y="1477"/>
                    <a:pt x="775" y="1477"/>
                  </a:cubicBezTo>
                  <a:cubicBezTo>
                    <a:pt x="1180" y="1465"/>
                    <a:pt x="1489" y="1120"/>
                    <a:pt x="1477" y="715"/>
                  </a:cubicBezTo>
                  <a:lnTo>
                    <a:pt x="1477" y="703"/>
                  </a:lnTo>
                  <a:cubicBezTo>
                    <a:pt x="1477" y="596"/>
                    <a:pt x="1442" y="489"/>
                    <a:pt x="1382" y="406"/>
                  </a:cubicBezTo>
                  <a:cubicBezTo>
                    <a:pt x="1334" y="310"/>
                    <a:pt x="1275" y="239"/>
                    <a:pt x="1192" y="179"/>
                  </a:cubicBezTo>
                  <a:cubicBezTo>
                    <a:pt x="1120" y="120"/>
                    <a:pt x="1013" y="60"/>
                    <a:pt x="906" y="36"/>
                  </a:cubicBezTo>
                  <a:cubicBezTo>
                    <a:pt x="846" y="13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6425200" y="2059300"/>
              <a:ext cx="25925" cy="25325"/>
            </a:xfrm>
            <a:custGeom>
              <a:avLst/>
              <a:gdLst/>
              <a:ahLst/>
              <a:cxnLst/>
              <a:rect l="l" t="t" r="r" b="b"/>
              <a:pathLst>
                <a:path w="1037" h="1013" extrusionOk="0">
                  <a:moveTo>
                    <a:pt x="522" y="0"/>
                  </a:moveTo>
                  <a:cubicBezTo>
                    <a:pt x="515" y="0"/>
                    <a:pt x="508" y="1"/>
                    <a:pt x="500" y="1"/>
                  </a:cubicBezTo>
                  <a:cubicBezTo>
                    <a:pt x="238" y="1"/>
                    <a:pt x="48" y="191"/>
                    <a:pt x="0" y="430"/>
                  </a:cubicBezTo>
                  <a:lnTo>
                    <a:pt x="0" y="525"/>
                  </a:lnTo>
                  <a:cubicBezTo>
                    <a:pt x="0" y="608"/>
                    <a:pt x="36" y="680"/>
                    <a:pt x="60" y="739"/>
                  </a:cubicBezTo>
                  <a:cubicBezTo>
                    <a:pt x="155" y="906"/>
                    <a:pt x="334" y="1013"/>
                    <a:pt x="524" y="1013"/>
                  </a:cubicBezTo>
                  <a:cubicBezTo>
                    <a:pt x="810" y="1013"/>
                    <a:pt x="1036" y="775"/>
                    <a:pt x="1012" y="489"/>
                  </a:cubicBezTo>
                  <a:cubicBezTo>
                    <a:pt x="1012" y="211"/>
                    <a:pt x="787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32"/>
            <p:cNvSpPr/>
            <p:nvPr/>
          </p:nvSpPr>
          <p:spPr>
            <a:xfrm>
              <a:off x="6057300" y="3078375"/>
              <a:ext cx="35725" cy="35300"/>
            </a:xfrm>
            <a:custGeom>
              <a:avLst/>
              <a:gdLst/>
              <a:ahLst/>
              <a:cxnLst/>
              <a:rect l="l" t="t" r="r" b="b"/>
              <a:pathLst>
                <a:path w="1429" h="1412" extrusionOk="0">
                  <a:moveTo>
                    <a:pt x="759" y="1"/>
                  </a:moveTo>
                  <a:cubicBezTo>
                    <a:pt x="737" y="1"/>
                    <a:pt x="714" y="2"/>
                    <a:pt x="691" y="5"/>
                  </a:cubicBezTo>
                  <a:cubicBezTo>
                    <a:pt x="584" y="5"/>
                    <a:pt x="488" y="29"/>
                    <a:pt x="405" y="76"/>
                  </a:cubicBezTo>
                  <a:cubicBezTo>
                    <a:pt x="310" y="124"/>
                    <a:pt x="226" y="195"/>
                    <a:pt x="167" y="267"/>
                  </a:cubicBezTo>
                  <a:cubicBezTo>
                    <a:pt x="60" y="398"/>
                    <a:pt x="0" y="553"/>
                    <a:pt x="12" y="731"/>
                  </a:cubicBezTo>
                  <a:cubicBezTo>
                    <a:pt x="12" y="1099"/>
                    <a:pt x="334" y="1411"/>
                    <a:pt x="709" y="1411"/>
                  </a:cubicBezTo>
                  <a:cubicBezTo>
                    <a:pt x="723" y="1411"/>
                    <a:pt x="737" y="1411"/>
                    <a:pt x="750" y="1410"/>
                  </a:cubicBezTo>
                  <a:cubicBezTo>
                    <a:pt x="988" y="1410"/>
                    <a:pt x="1179" y="1291"/>
                    <a:pt x="1310" y="1112"/>
                  </a:cubicBezTo>
                  <a:cubicBezTo>
                    <a:pt x="1369" y="1029"/>
                    <a:pt x="1417" y="922"/>
                    <a:pt x="1429" y="814"/>
                  </a:cubicBezTo>
                  <a:lnTo>
                    <a:pt x="1429" y="684"/>
                  </a:lnTo>
                  <a:cubicBezTo>
                    <a:pt x="1429" y="612"/>
                    <a:pt x="1417" y="541"/>
                    <a:pt x="1381" y="457"/>
                  </a:cubicBezTo>
                  <a:cubicBezTo>
                    <a:pt x="1358" y="350"/>
                    <a:pt x="1298" y="267"/>
                    <a:pt x="1203" y="195"/>
                  </a:cubicBezTo>
                  <a:cubicBezTo>
                    <a:pt x="1087" y="79"/>
                    <a:pt x="934" y="1"/>
                    <a:pt x="75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32"/>
            <p:cNvSpPr/>
            <p:nvPr/>
          </p:nvSpPr>
          <p:spPr>
            <a:xfrm>
              <a:off x="6380550" y="2852850"/>
              <a:ext cx="35750" cy="35750"/>
            </a:xfrm>
            <a:custGeom>
              <a:avLst/>
              <a:gdLst/>
              <a:ahLst/>
              <a:cxnLst/>
              <a:rect l="l" t="t" r="r" b="b"/>
              <a:pathLst>
                <a:path w="1430" h="1430" extrusionOk="0">
                  <a:moveTo>
                    <a:pt x="620" y="1"/>
                  </a:moveTo>
                  <a:cubicBezTo>
                    <a:pt x="512" y="13"/>
                    <a:pt x="417" y="49"/>
                    <a:pt x="346" y="108"/>
                  </a:cubicBezTo>
                  <a:cubicBezTo>
                    <a:pt x="262" y="168"/>
                    <a:pt x="179" y="239"/>
                    <a:pt x="119" y="334"/>
                  </a:cubicBezTo>
                  <a:cubicBezTo>
                    <a:pt x="48" y="453"/>
                    <a:pt x="0" y="584"/>
                    <a:pt x="0" y="727"/>
                  </a:cubicBezTo>
                  <a:cubicBezTo>
                    <a:pt x="0" y="834"/>
                    <a:pt x="36" y="930"/>
                    <a:pt x="60" y="1013"/>
                  </a:cubicBezTo>
                  <a:cubicBezTo>
                    <a:pt x="108" y="1108"/>
                    <a:pt x="167" y="1180"/>
                    <a:pt x="239" y="1251"/>
                  </a:cubicBezTo>
                  <a:cubicBezTo>
                    <a:pt x="322" y="1323"/>
                    <a:pt x="417" y="1370"/>
                    <a:pt x="524" y="1406"/>
                  </a:cubicBezTo>
                  <a:cubicBezTo>
                    <a:pt x="596" y="1418"/>
                    <a:pt x="679" y="1430"/>
                    <a:pt x="750" y="1430"/>
                  </a:cubicBezTo>
                  <a:cubicBezTo>
                    <a:pt x="893" y="1430"/>
                    <a:pt x="1036" y="1382"/>
                    <a:pt x="1131" y="1299"/>
                  </a:cubicBezTo>
                  <a:cubicBezTo>
                    <a:pt x="1227" y="1239"/>
                    <a:pt x="1298" y="1144"/>
                    <a:pt x="1346" y="1061"/>
                  </a:cubicBezTo>
                  <a:cubicBezTo>
                    <a:pt x="1405" y="953"/>
                    <a:pt x="1429" y="822"/>
                    <a:pt x="1429" y="703"/>
                  </a:cubicBezTo>
                  <a:cubicBezTo>
                    <a:pt x="1429" y="394"/>
                    <a:pt x="1227" y="132"/>
                    <a:pt x="941" y="49"/>
                  </a:cubicBezTo>
                  <a:cubicBezTo>
                    <a:pt x="870" y="13"/>
                    <a:pt x="798" y="13"/>
                    <a:pt x="703" y="13"/>
                  </a:cubicBezTo>
                  <a:cubicBezTo>
                    <a:pt x="655" y="1"/>
                    <a:pt x="631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32"/>
            <p:cNvSpPr/>
            <p:nvPr/>
          </p:nvSpPr>
          <p:spPr>
            <a:xfrm>
              <a:off x="6112050" y="2933525"/>
              <a:ext cx="25625" cy="25350"/>
            </a:xfrm>
            <a:custGeom>
              <a:avLst/>
              <a:gdLst/>
              <a:ahLst/>
              <a:cxnLst/>
              <a:rect l="l" t="t" r="r" b="b"/>
              <a:pathLst>
                <a:path w="1025" h="1014" extrusionOk="0">
                  <a:moveTo>
                    <a:pt x="489" y="1"/>
                  </a:moveTo>
                  <a:cubicBezTo>
                    <a:pt x="227" y="24"/>
                    <a:pt x="1" y="262"/>
                    <a:pt x="1" y="524"/>
                  </a:cubicBezTo>
                  <a:cubicBezTo>
                    <a:pt x="1" y="803"/>
                    <a:pt x="227" y="1013"/>
                    <a:pt x="502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715" y="1013"/>
                    <a:pt x="858" y="905"/>
                    <a:pt x="953" y="751"/>
                  </a:cubicBezTo>
                  <a:cubicBezTo>
                    <a:pt x="1001" y="679"/>
                    <a:pt x="1013" y="584"/>
                    <a:pt x="1013" y="489"/>
                  </a:cubicBezTo>
                  <a:cubicBezTo>
                    <a:pt x="1025" y="477"/>
                    <a:pt x="1025" y="465"/>
                    <a:pt x="1013" y="429"/>
                  </a:cubicBezTo>
                  <a:cubicBezTo>
                    <a:pt x="1001" y="334"/>
                    <a:pt x="953" y="239"/>
                    <a:pt x="894" y="167"/>
                  </a:cubicBezTo>
                  <a:cubicBezTo>
                    <a:pt x="822" y="96"/>
                    <a:pt x="727" y="36"/>
                    <a:pt x="608" y="24"/>
                  </a:cubicBezTo>
                  <a:cubicBezTo>
                    <a:pt x="584" y="24"/>
                    <a:pt x="537" y="1"/>
                    <a:pt x="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32"/>
            <p:cNvSpPr/>
            <p:nvPr/>
          </p:nvSpPr>
          <p:spPr>
            <a:xfrm>
              <a:off x="6306125" y="3104075"/>
              <a:ext cx="25925" cy="25350"/>
            </a:xfrm>
            <a:custGeom>
              <a:avLst/>
              <a:gdLst/>
              <a:ahLst/>
              <a:cxnLst/>
              <a:rect l="l" t="t" r="r" b="b"/>
              <a:pathLst>
                <a:path w="1037" h="1014" extrusionOk="0">
                  <a:moveTo>
                    <a:pt x="522" y="0"/>
                  </a:moveTo>
                  <a:cubicBezTo>
                    <a:pt x="515" y="0"/>
                    <a:pt x="508" y="0"/>
                    <a:pt x="501" y="1"/>
                  </a:cubicBezTo>
                  <a:cubicBezTo>
                    <a:pt x="215" y="13"/>
                    <a:pt x="1" y="251"/>
                    <a:pt x="1" y="525"/>
                  </a:cubicBezTo>
                  <a:cubicBezTo>
                    <a:pt x="1" y="792"/>
                    <a:pt x="227" y="1013"/>
                    <a:pt x="503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810" y="1013"/>
                    <a:pt x="1037" y="775"/>
                    <a:pt x="1013" y="489"/>
                  </a:cubicBezTo>
                  <a:cubicBezTo>
                    <a:pt x="1001" y="211"/>
                    <a:pt x="775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32"/>
            <p:cNvSpPr/>
            <p:nvPr/>
          </p:nvSpPr>
          <p:spPr>
            <a:xfrm>
              <a:off x="6408525" y="2464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13" y="1"/>
                  </a:moveTo>
                  <a:cubicBezTo>
                    <a:pt x="505" y="1"/>
                    <a:pt x="497" y="1"/>
                    <a:pt x="489" y="1"/>
                  </a:cubicBezTo>
                  <a:cubicBezTo>
                    <a:pt x="382" y="1"/>
                    <a:pt x="298" y="37"/>
                    <a:pt x="227" y="96"/>
                  </a:cubicBezTo>
                  <a:cubicBezTo>
                    <a:pt x="132" y="156"/>
                    <a:pt x="60" y="239"/>
                    <a:pt x="36" y="347"/>
                  </a:cubicBezTo>
                  <a:cubicBezTo>
                    <a:pt x="12" y="406"/>
                    <a:pt x="1" y="466"/>
                    <a:pt x="1" y="525"/>
                  </a:cubicBezTo>
                  <a:cubicBezTo>
                    <a:pt x="1" y="644"/>
                    <a:pt x="48" y="763"/>
                    <a:pt x="120" y="835"/>
                  </a:cubicBezTo>
                  <a:lnTo>
                    <a:pt x="120" y="858"/>
                  </a:lnTo>
                  <a:cubicBezTo>
                    <a:pt x="179" y="918"/>
                    <a:pt x="251" y="954"/>
                    <a:pt x="334" y="989"/>
                  </a:cubicBezTo>
                  <a:cubicBezTo>
                    <a:pt x="393" y="1001"/>
                    <a:pt x="453" y="1013"/>
                    <a:pt x="513" y="1013"/>
                  </a:cubicBezTo>
                  <a:cubicBezTo>
                    <a:pt x="548" y="1013"/>
                    <a:pt x="608" y="1001"/>
                    <a:pt x="655" y="989"/>
                  </a:cubicBezTo>
                  <a:cubicBezTo>
                    <a:pt x="667" y="989"/>
                    <a:pt x="691" y="978"/>
                    <a:pt x="703" y="978"/>
                  </a:cubicBezTo>
                  <a:cubicBezTo>
                    <a:pt x="810" y="930"/>
                    <a:pt x="882" y="858"/>
                    <a:pt x="941" y="763"/>
                  </a:cubicBezTo>
                  <a:cubicBezTo>
                    <a:pt x="953" y="751"/>
                    <a:pt x="953" y="739"/>
                    <a:pt x="965" y="716"/>
                  </a:cubicBezTo>
                  <a:cubicBezTo>
                    <a:pt x="1001" y="644"/>
                    <a:pt x="1013" y="585"/>
                    <a:pt x="1013" y="501"/>
                  </a:cubicBezTo>
                  <a:cubicBezTo>
                    <a:pt x="1013" y="454"/>
                    <a:pt x="1001" y="394"/>
                    <a:pt x="977" y="347"/>
                  </a:cubicBezTo>
                  <a:cubicBezTo>
                    <a:pt x="908" y="151"/>
                    <a:pt x="729" y="1"/>
                    <a:pt x="51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32"/>
            <p:cNvSpPr/>
            <p:nvPr/>
          </p:nvSpPr>
          <p:spPr>
            <a:xfrm>
              <a:off x="6123675" y="2252200"/>
              <a:ext cx="25325" cy="25625"/>
            </a:xfrm>
            <a:custGeom>
              <a:avLst/>
              <a:gdLst/>
              <a:ahLst/>
              <a:cxnLst/>
              <a:rect l="l" t="t" r="r" b="b"/>
              <a:pathLst>
                <a:path w="1013" h="1025" extrusionOk="0">
                  <a:moveTo>
                    <a:pt x="488" y="0"/>
                  </a:moveTo>
                  <a:cubicBezTo>
                    <a:pt x="381" y="0"/>
                    <a:pt x="298" y="48"/>
                    <a:pt x="203" y="107"/>
                  </a:cubicBezTo>
                  <a:cubicBezTo>
                    <a:pt x="119" y="167"/>
                    <a:pt x="60" y="262"/>
                    <a:pt x="24" y="357"/>
                  </a:cubicBezTo>
                  <a:cubicBezTo>
                    <a:pt x="12" y="405"/>
                    <a:pt x="0" y="465"/>
                    <a:pt x="0" y="524"/>
                  </a:cubicBezTo>
                  <a:cubicBezTo>
                    <a:pt x="0" y="750"/>
                    <a:pt x="155" y="941"/>
                    <a:pt x="369" y="1000"/>
                  </a:cubicBezTo>
                  <a:cubicBezTo>
                    <a:pt x="417" y="1024"/>
                    <a:pt x="477" y="1024"/>
                    <a:pt x="512" y="1024"/>
                  </a:cubicBezTo>
                  <a:cubicBezTo>
                    <a:pt x="572" y="1024"/>
                    <a:pt x="631" y="1000"/>
                    <a:pt x="679" y="988"/>
                  </a:cubicBezTo>
                  <a:cubicBezTo>
                    <a:pt x="715" y="977"/>
                    <a:pt x="750" y="965"/>
                    <a:pt x="786" y="941"/>
                  </a:cubicBezTo>
                  <a:cubicBezTo>
                    <a:pt x="869" y="881"/>
                    <a:pt x="953" y="798"/>
                    <a:pt x="977" y="691"/>
                  </a:cubicBezTo>
                  <a:cubicBezTo>
                    <a:pt x="989" y="631"/>
                    <a:pt x="1012" y="572"/>
                    <a:pt x="1012" y="500"/>
                  </a:cubicBezTo>
                  <a:cubicBezTo>
                    <a:pt x="1012" y="334"/>
                    <a:pt x="929" y="203"/>
                    <a:pt x="810" y="107"/>
                  </a:cubicBezTo>
                  <a:cubicBezTo>
                    <a:pt x="727" y="48"/>
                    <a:pt x="619" y="0"/>
                    <a:pt x="5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32"/>
            <p:cNvSpPr/>
            <p:nvPr/>
          </p:nvSpPr>
          <p:spPr>
            <a:xfrm>
              <a:off x="6508250" y="1603550"/>
              <a:ext cx="25625" cy="25400"/>
            </a:xfrm>
            <a:custGeom>
              <a:avLst/>
              <a:gdLst/>
              <a:ahLst/>
              <a:cxnLst/>
              <a:rect l="l" t="t" r="r" b="b"/>
              <a:pathLst>
                <a:path w="1025" h="1016" extrusionOk="0">
                  <a:moveTo>
                    <a:pt x="530" y="1"/>
                  </a:moveTo>
                  <a:cubicBezTo>
                    <a:pt x="516" y="1"/>
                    <a:pt x="502" y="1"/>
                    <a:pt x="488" y="3"/>
                  </a:cubicBezTo>
                  <a:cubicBezTo>
                    <a:pt x="357" y="3"/>
                    <a:pt x="238" y="74"/>
                    <a:pt x="155" y="157"/>
                  </a:cubicBezTo>
                  <a:cubicBezTo>
                    <a:pt x="72" y="241"/>
                    <a:pt x="36" y="336"/>
                    <a:pt x="12" y="443"/>
                  </a:cubicBezTo>
                  <a:cubicBezTo>
                    <a:pt x="0" y="491"/>
                    <a:pt x="0" y="503"/>
                    <a:pt x="0" y="514"/>
                  </a:cubicBezTo>
                  <a:cubicBezTo>
                    <a:pt x="0" y="634"/>
                    <a:pt x="48" y="741"/>
                    <a:pt x="107" y="812"/>
                  </a:cubicBezTo>
                  <a:cubicBezTo>
                    <a:pt x="185" y="945"/>
                    <a:pt x="334" y="1016"/>
                    <a:pt x="488" y="1016"/>
                  </a:cubicBezTo>
                  <a:cubicBezTo>
                    <a:pt x="500" y="1016"/>
                    <a:pt x="512" y="1015"/>
                    <a:pt x="524" y="1015"/>
                  </a:cubicBezTo>
                  <a:cubicBezTo>
                    <a:pt x="810" y="1015"/>
                    <a:pt x="1024" y="776"/>
                    <a:pt x="1012" y="491"/>
                  </a:cubicBezTo>
                  <a:cubicBezTo>
                    <a:pt x="1012" y="219"/>
                    <a:pt x="797" y="1"/>
                    <a:pt x="53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32"/>
            <p:cNvSpPr/>
            <p:nvPr/>
          </p:nvSpPr>
          <p:spPr>
            <a:xfrm>
              <a:off x="6389175" y="3469300"/>
              <a:ext cx="36650" cy="35450"/>
            </a:xfrm>
            <a:custGeom>
              <a:avLst/>
              <a:gdLst/>
              <a:ahLst/>
              <a:cxnLst/>
              <a:rect l="l" t="t" r="r" b="b"/>
              <a:pathLst>
                <a:path w="1466" h="1418" extrusionOk="0">
                  <a:moveTo>
                    <a:pt x="703" y="1"/>
                  </a:moveTo>
                  <a:cubicBezTo>
                    <a:pt x="644" y="1"/>
                    <a:pt x="584" y="25"/>
                    <a:pt x="536" y="36"/>
                  </a:cubicBezTo>
                  <a:cubicBezTo>
                    <a:pt x="429" y="60"/>
                    <a:pt x="346" y="120"/>
                    <a:pt x="251" y="179"/>
                  </a:cubicBezTo>
                  <a:cubicBezTo>
                    <a:pt x="108" y="322"/>
                    <a:pt x="1" y="525"/>
                    <a:pt x="13" y="739"/>
                  </a:cubicBezTo>
                  <a:cubicBezTo>
                    <a:pt x="13" y="775"/>
                    <a:pt x="13" y="810"/>
                    <a:pt x="36" y="858"/>
                  </a:cubicBezTo>
                  <a:cubicBezTo>
                    <a:pt x="48" y="953"/>
                    <a:pt x="96" y="1060"/>
                    <a:pt x="167" y="1132"/>
                  </a:cubicBezTo>
                  <a:cubicBezTo>
                    <a:pt x="298" y="1310"/>
                    <a:pt x="525" y="1418"/>
                    <a:pt x="763" y="1418"/>
                  </a:cubicBezTo>
                  <a:cubicBezTo>
                    <a:pt x="1144" y="1418"/>
                    <a:pt x="1465" y="1072"/>
                    <a:pt x="1441" y="691"/>
                  </a:cubicBezTo>
                  <a:cubicBezTo>
                    <a:pt x="1441" y="632"/>
                    <a:pt x="1429" y="560"/>
                    <a:pt x="1418" y="501"/>
                  </a:cubicBezTo>
                  <a:cubicBezTo>
                    <a:pt x="1382" y="394"/>
                    <a:pt x="1322" y="298"/>
                    <a:pt x="1251" y="227"/>
                  </a:cubicBezTo>
                  <a:lnTo>
                    <a:pt x="1203" y="179"/>
                  </a:lnTo>
                  <a:cubicBezTo>
                    <a:pt x="1132" y="108"/>
                    <a:pt x="1025" y="60"/>
                    <a:pt x="929" y="36"/>
                  </a:cubicBezTo>
                  <a:cubicBezTo>
                    <a:pt x="846" y="25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32"/>
            <p:cNvSpPr/>
            <p:nvPr/>
          </p:nvSpPr>
          <p:spPr>
            <a:xfrm>
              <a:off x="6987775" y="3156175"/>
              <a:ext cx="36325" cy="35750"/>
            </a:xfrm>
            <a:custGeom>
              <a:avLst/>
              <a:gdLst/>
              <a:ahLst/>
              <a:cxnLst/>
              <a:rect l="l" t="t" r="r" b="b"/>
              <a:pathLst>
                <a:path w="1453" h="1430" extrusionOk="0">
                  <a:moveTo>
                    <a:pt x="713" y="0"/>
                  </a:moveTo>
                  <a:cubicBezTo>
                    <a:pt x="706" y="0"/>
                    <a:pt x="698" y="0"/>
                    <a:pt x="691" y="0"/>
                  </a:cubicBezTo>
                  <a:cubicBezTo>
                    <a:pt x="584" y="0"/>
                    <a:pt x="476" y="24"/>
                    <a:pt x="393" y="84"/>
                  </a:cubicBezTo>
                  <a:cubicBezTo>
                    <a:pt x="298" y="131"/>
                    <a:pt x="214" y="203"/>
                    <a:pt x="155" y="298"/>
                  </a:cubicBezTo>
                  <a:cubicBezTo>
                    <a:pt x="119" y="346"/>
                    <a:pt x="95" y="405"/>
                    <a:pt x="60" y="465"/>
                  </a:cubicBezTo>
                  <a:cubicBezTo>
                    <a:pt x="36" y="548"/>
                    <a:pt x="0" y="643"/>
                    <a:pt x="24" y="739"/>
                  </a:cubicBezTo>
                  <a:lnTo>
                    <a:pt x="24" y="774"/>
                  </a:lnTo>
                  <a:cubicBezTo>
                    <a:pt x="24" y="822"/>
                    <a:pt x="36" y="858"/>
                    <a:pt x="48" y="905"/>
                  </a:cubicBezTo>
                  <a:cubicBezTo>
                    <a:pt x="83" y="1012"/>
                    <a:pt x="119" y="1096"/>
                    <a:pt x="203" y="1191"/>
                  </a:cubicBezTo>
                  <a:cubicBezTo>
                    <a:pt x="334" y="1334"/>
                    <a:pt x="536" y="1429"/>
                    <a:pt x="750" y="1429"/>
                  </a:cubicBezTo>
                  <a:cubicBezTo>
                    <a:pt x="1131" y="1429"/>
                    <a:pt x="1453" y="1084"/>
                    <a:pt x="1429" y="703"/>
                  </a:cubicBezTo>
                  <a:cubicBezTo>
                    <a:pt x="1417" y="306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32"/>
            <p:cNvSpPr/>
            <p:nvPr/>
          </p:nvSpPr>
          <p:spPr>
            <a:xfrm>
              <a:off x="6376075" y="3686575"/>
              <a:ext cx="40225" cy="39625"/>
            </a:xfrm>
            <a:custGeom>
              <a:avLst/>
              <a:gdLst/>
              <a:ahLst/>
              <a:cxnLst/>
              <a:rect l="l" t="t" r="r" b="b"/>
              <a:pathLst>
                <a:path w="1609" h="1585" extrusionOk="0">
                  <a:moveTo>
                    <a:pt x="816" y="0"/>
                  </a:moveTo>
                  <a:cubicBezTo>
                    <a:pt x="803" y="0"/>
                    <a:pt x="789" y="1"/>
                    <a:pt x="775" y="1"/>
                  </a:cubicBezTo>
                  <a:cubicBezTo>
                    <a:pt x="346" y="37"/>
                    <a:pt x="1" y="394"/>
                    <a:pt x="25" y="823"/>
                  </a:cubicBezTo>
                  <a:lnTo>
                    <a:pt x="25" y="882"/>
                  </a:lnTo>
                  <a:cubicBezTo>
                    <a:pt x="37" y="990"/>
                    <a:pt x="60" y="1085"/>
                    <a:pt x="108" y="1180"/>
                  </a:cubicBezTo>
                  <a:cubicBezTo>
                    <a:pt x="179" y="1347"/>
                    <a:pt x="346" y="1466"/>
                    <a:pt x="525" y="1537"/>
                  </a:cubicBezTo>
                  <a:cubicBezTo>
                    <a:pt x="620" y="1573"/>
                    <a:pt x="715" y="1585"/>
                    <a:pt x="822" y="1585"/>
                  </a:cubicBezTo>
                  <a:lnTo>
                    <a:pt x="858" y="1585"/>
                  </a:lnTo>
                  <a:cubicBezTo>
                    <a:pt x="1275" y="1549"/>
                    <a:pt x="1608" y="1192"/>
                    <a:pt x="1596" y="763"/>
                  </a:cubicBezTo>
                  <a:cubicBezTo>
                    <a:pt x="1585" y="348"/>
                    <a:pt x="1238" y="0"/>
                    <a:pt x="8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2"/>
            <p:cNvSpPr/>
            <p:nvPr/>
          </p:nvSpPr>
          <p:spPr>
            <a:xfrm>
              <a:off x="6069500" y="3642400"/>
              <a:ext cx="29200" cy="28375"/>
            </a:xfrm>
            <a:custGeom>
              <a:avLst/>
              <a:gdLst/>
              <a:ahLst/>
              <a:cxnLst/>
              <a:rect l="l" t="t" r="r" b="b"/>
              <a:pathLst>
                <a:path w="1168" h="1135" extrusionOk="0">
                  <a:moveTo>
                    <a:pt x="568" y="0"/>
                  </a:moveTo>
                  <a:cubicBezTo>
                    <a:pt x="494" y="0"/>
                    <a:pt x="418" y="14"/>
                    <a:pt x="346" y="42"/>
                  </a:cubicBezTo>
                  <a:cubicBezTo>
                    <a:pt x="334" y="42"/>
                    <a:pt x="322" y="66"/>
                    <a:pt x="322" y="66"/>
                  </a:cubicBezTo>
                  <a:cubicBezTo>
                    <a:pt x="227" y="101"/>
                    <a:pt x="155" y="173"/>
                    <a:pt x="108" y="256"/>
                  </a:cubicBezTo>
                  <a:cubicBezTo>
                    <a:pt x="36" y="363"/>
                    <a:pt x="0" y="494"/>
                    <a:pt x="24" y="625"/>
                  </a:cubicBezTo>
                  <a:cubicBezTo>
                    <a:pt x="36" y="697"/>
                    <a:pt x="48" y="756"/>
                    <a:pt x="84" y="828"/>
                  </a:cubicBezTo>
                  <a:cubicBezTo>
                    <a:pt x="96" y="863"/>
                    <a:pt x="108" y="887"/>
                    <a:pt x="143" y="923"/>
                  </a:cubicBezTo>
                  <a:cubicBezTo>
                    <a:pt x="253" y="1060"/>
                    <a:pt x="412" y="1134"/>
                    <a:pt x="582" y="1134"/>
                  </a:cubicBezTo>
                  <a:cubicBezTo>
                    <a:pt x="633" y="1134"/>
                    <a:pt x="686" y="1127"/>
                    <a:pt x="739" y="1113"/>
                  </a:cubicBezTo>
                  <a:cubicBezTo>
                    <a:pt x="774" y="1102"/>
                    <a:pt x="810" y="1090"/>
                    <a:pt x="834" y="1066"/>
                  </a:cubicBezTo>
                  <a:cubicBezTo>
                    <a:pt x="893" y="1042"/>
                    <a:pt x="953" y="994"/>
                    <a:pt x="989" y="959"/>
                  </a:cubicBezTo>
                  <a:cubicBezTo>
                    <a:pt x="1120" y="804"/>
                    <a:pt x="1167" y="601"/>
                    <a:pt x="1108" y="423"/>
                  </a:cubicBezTo>
                  <a:cubicBezTo>
                    <a:pt x="1096" y="387"/>
                    <a:pt x="1072" y="340"/>
                    <a:pt x="1060" y="316"/>
                  </a:cubicBezTo>
                  <a:cubicBezTo>
                    <a:pt x="1060" y="244"/>
                    <a:pt x="1012" y="185"/>
                    <a:pt x="953" y="137"/>
                  </a:cubicBezTo>
                  <a:cubicBezTo>
                    <a:pt x="851" y="51"/>
                    <a:pt x="712" y="0"/>
                    <a:pt x="56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32"/>
            <p:cNvSpPr/>
            <p:nvPr/>
          </p:nvSpPr>
          <p:spPr>
            <a:xfrm>
              <a:off x="6322200" y="2992450"/>
              <a:ext cx="14925" cy="14025"/>
            </a:xfrm>
            <a:custGeom>
              <a:avLst/>
              <a:gdLst/>
              <a:ahLst/>
              <a:cxnLst/>
              <a:rect l="l" t="t" r="r" b="b"/>
              <a:pathLst>
                <a:path w="597" h="561" extrusionOk="0">
                  <a:moveTo>
                    <a:pt x="287" y="1"/>
                  </a:moveTo>
                  <a:cubicBezTo>
                    <a:pt x="120" y="13"/>
                    <a:pt x="1" y="144"/>
                    <a:pt x="1" y="299"/>
                  </a:cubicBezTo>
                  <a:cubicBezTo>
                    <a:pt x="1" y="358"/>
                    <a:pt x="13" y="406"/>
                    <a:pt x="48" y="430"/>
                  </a:cubicBezTo>
                  <a:cubicBezTo>
                    <a:pt x="60" y="453"/>
                    <a:pt x="72" y="477"/>
                    <a:pt x="84" y="489"/>
                  </a:cubicBezTo>
                  <a:cubicBezTo>
                    <a:pt x="144" y="537"/>
                    <a:pt x="227" y="561"/>
                    <a:pt x="298" y="561"/>
                  </a:cubicBezTo>
                  <a:lnTo>
                    <a:pt x="346" y="561"/>
                  </a:lnTo>
                  <a:cubicBezTo>
                    <a:pt x="489" y="549"/>
                    <a:pt x="584" y="442"/>
                    <a:pt x="596" y="311"/>
                  </a:cubicBezTo>
                  <a:lnTo>
                    <a:pt x="596" y="275"/>
                  </a:lnTo>
                  <a:cubicBezTo>
                    <a:pt x="596" y="132"/>
                    <a:pt x="47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32"/>
            <p:cNvSpPr/>
            <p:nvPr/>
          </p:nvSpPr>
          <p:spPr>
            <a:xfrm>
              <a:off x="6251950" y="2719800"/>
              <a:ext cx="14925" cy="14925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87" y="1"/>
                  </a:moveTo>
                  <a:cubicBezTo>
                    <a:pt x="191" y="1"/>
                    <a:pt x="120" y="37"/>
                    <a:pt x="60" y="120"/>
                  </a:cubicBezTo>
                  <a:cubicBezTo>
                    <a:pt x="13" y="179"/>
                    <a:pt x="1" y="239"/>
                    <a:pt x="1" y="310"/>
                  </a:cubicBezTo>
                  <a:cubicBezTo>
                    <a:pt x="1" y="394"/>
                    <a:pt x="49" y="477"/>
                    <a:pt x="108" y="537"/>
                  </a:cubicBezTo>
                  <a:cubicBezTo>
                    <a:pt x="168" y="572"/>
                    <a:pt x="227" y="596"/>
                    <a:pt x="299" y="596"/>
                  </a:cubicBezTo>
                  <a:cubicBezTo>
                    <a:pt x="406" y="572"/>
                    <a:pt x="477" y="549"/>
                    <a:pt x="525" y="501"/>
                  </a:cubicBezTo>
                  <a:cubicBezTo>
                    <a:pt x="549" y="477"/>
                    <a:pt x="560" y="441"/>
                    <a:pt x="584" y="394"/>
                  </a:cubicBezTo>
                  <a:cubicBezTo>
                    <a:pt x="596" y="370"/>
                    <a:pt x="596" y="322"/>
                    <a:pt x="596" y="275"/>
                  </a:cubicBezTo>
                  <a:cubicBezTo>
                    <a:pt x="596" y="156"/>
                    <a:pt x="525" y="72"/>
                    <a:pt x="430" y="25"/>
                  </a:cubicBezTo>
                  <a:lnTo>
                    <a:pt x="418" y="25"/>
                  </a:lnTo>
                  <a:cubicBezTo>
                    <a:pt x="370" y="13"/>
                    <a:pt x="32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32"/>
            <p:cNvSpPr/>
            <p:nvPr/>
          </p:nvSpPr>
          <p:spPr>
            <a:xfrm>
              <a:off x="6174575" y="2838875"/>
              <a:ext cx="14900" cy="14300"/>
            </a:xfrm>
            <a:custGeom>
              <a:avLst/>
              <a:gdLst/>
              <a:ahLst/>
              <a:cxnLst/>
              <a:rect l="l" t="t" r="r" b="b"/>
              <a:pathLst>
                <a:path w="596" h="572" extrusionOk="0">
                  <a:moveTo>
                    <a:pt x="286" y="0"/>
                  </a:moveTo>
                  <a:cubicBezTo>
                    <a:pt x="131" y="12"/>
                    <a:pt x="0" y="131"/>
                    <a:pt x="0" y="298"/>
                  </a:cubicBezTo>
                  <a:cubicBezTo>
                    <a:pt x="0" y="405"/>
                    <a:pt x="72" y="500"/>
                    <a:pt x="179" y="548"/>
                  </a:cubicBezTo>
                  <a:cubicBezTo>
                    <a:pt x="215" y="560"/>
                    <a:pt x="262" y="572"/>
                    <a:pt x="310" y="572"/>
                  </a:cubicBezTo>
                  <a:cubicBezTo>
                    <a:pt x="477" y="572"/>
                    <a:pt x="596" y="441"/>
                    <a:pt x="596" y="274"/>
                  </a:cubicBezTo>
                  <a:cubicBezTo>
                    <a:pt x="596" y="191"/>
                    <a:pt x="548" y="108"/>
                    <a:pt x="488" y="72"/>
                  </a:cubicBezTo>
                  <a:cubicBezTo>
                    <a:pt x="429" y="24"/>
                    <a:pt x="369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32"/>
            <p:cNvSpPr/>
            <p:nvPr/>
          </p:nvSpPr>
          <p:spPr>
            <a:xfrm>
              <a:off x="6164450" y="2236725"/>
              <a:ext cx="14600" cy="14600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286" y="0"/>
                  </a:moveTo>
                  <a:cubicBezTo>
                    <a:pt x="120" y="0"/>
                    <a:pt x="0" y="131"/>
                    <a:pt x="0" y="298"/>
                  </a:cubicBezTo>
                  <a:cubicBezTo>
                    <a:pt x="0" y="464"/>
                    <a:pt x="131" y="583"/>
                    <a:pt x="298" y="583"/>
                  </a:cubicBezTo>
                  <a:cubicBezTo>
                    <a:pt x="465" y="583"/>
                    <a:pt x="584" y="453"/>
                    <a:pt x="584" y="286"/>
                  </a:cubicBezTo>
                  <a:cubicBezTo>
                    <a:pt x="584" y="119"/>
                    <a:pt x="45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2"/>
            <p:cNvSpPr/>
            <p:nvPr/>
          </p:nvSpPr>
          <p:spPr>
            <a:xfrm>
              <a:off x="5982275" y="2068825"/>
              <a:ext cx="14325" cy="14625"/>
            </a:xfrm>
            <a:custGeom>
              <a:avLst/>
              <a:gdLst/>
              <a:ahLst/>
              <a:cxnLst/>
              <a:rect l="l" t="t" r="r" b="b"/>
              <a:pathLst>
                <a:path w="573" h="585" extrusionOk="0">
                  <a:moveTo>
                    <a:pt x="275" y="1"/>
                  </a:moveTo>
                  <a:cubicBezTo>
                    <a:pt x="132" y="25"/>
                    <a:pt x="1" y="144"/>
                    <a:pt x="1" y="299"/>
                  </a:cubicBezTo>
                  <a:cubicBezTo>
                    <a:pt x="1" y="465"/>
                    <a:pt x="132" y="584"/>
                    <a:pt x="298" y="584"/>
                  </a:cubicBezTo>
                  <a:cubicBezTo>
                    <a:pt x="453" y="584"/>
                    <a:pt x="572" y="453"/>
                    <a:pt x="572" y="287"/>
                  </a:cubicBezTo>
                  <a:cubicBezTo>
                    <a:pt x="572" y="120"/>
                    <a:pt x="441" y="1"/>
                    <a:pt x="2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2"/>
            <p:cNvSpPr/>
            <p:nvPr/>
          </p:nvSpPr>
          <p:spPr>
            <a:xfrm>
              <a:off x="6225775" y="1468775"/>
              <a:ext cx="14900" cy="14425"/>
            </a:xfrm>
            <a:custGeom>
              <a:avLst/>
              <a:gdLst/>
              <a:ahLst/>
              <a:cxnLst/>
              <a:rect l="l" t="t" r="r" b="b"/>
              <a:pathLst>
                <a:path w="596" h="577" extrusionOk="0">
                  <a:moveTo>
                    <a:pt x="286" y="0"/>
                  </a:moveTo>
                  <a:cubicBezTo>
                    <a:pt x="262" y="0"/>
                    <a:pt x="226" y="12"/>
                    <a:pt x="214" y="12"/>
                  </a:cubicBezTo>
                  <a:cubicBezTo>
                    <a:pt x="167" y="36"/>
                    <a:pt x="143" y="48"/>
                    <a:pt x="107" y="71"/>
                  </a:cubicBezTo>
                  <a:cubicBezTo>
                    <a:pt x="48" y="131"/>
                    <a:pt x="0" y="214"/>
                    <a:pt x="24" y="298"/>
                  </a:cubicBezTo>
                  <a:cubicBezTo>
                    <a:pt x="24" y="333"/>
                    <a:pt x="36" y="357"/>
                    <a:pt x="36" y="393"/>
                  </a:cubicBezTo>
                  <a:cubicBezTo>
                    <a:pt x="60" y="464"/>
                    <a:pt x="107" y="512"/>
                    <a:pt x="167" y="536"/>
                  </a:cubicBezTo>
                  <a:cubicBezTo>
                    <a:pt x="214" y="572"/>
                    <a:pt x="262" y="572"/>
                    <a:pt x="322" y="572"/>
                  </a:cubicBezTo>
                  <a:cubicBezTo>
                    <a:pt x="338" y="575"/>
                    <a:pt x="352" y="576"/>
                    <a:pt x="365" y="576"/>
                  </a:cubicBezTo>
                  <a:cubicBezTo>
                    <a:pt x="400" y="576"/>
                    <a:pt x="426" y="565"/>
                    <a:pt x="453" y="548"/>
                  </a:cubicBezTo>
                  <a:cubicBezTo>
                    <a:pt x="536" y="512"/>
                    <a:pt x="595" y="417"/>
                    <a:pt x="595" y="310"/>
                  </a:cubicBezTo>
                  <a:lnTo>
                    <a:pt x="595" y="286"/>
                  </a:lnTo>
                  <a:cubicBezTo>
                    <a:pt x="595" y="214"/>
                    <a:pt x="572" y="155"/>
                    <a:pt x="524" y="107"/>
                  </a:cubicBezTo>
                  <a:cubicBezTo>
                    <a:pt x="464" y="48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32"/>
            <p:cNvSpPr/>
            <p:nvPr/>
          </p:nvSpPr>
          <p:spPr>
            <a:xfrm>
              <a:off x="6000750" y="1963775"/>
              <a:ext cx="14600" cy="14300"/>
            </a:xfrm>
            <a:custGeom>
              <a:avLst/>
              <a:gdLst/>
              <a:ahLst/>
              <a:cxnLst/>
              <a:rect l="l" t="t" r="r" b="b"/>
              <a:pathLst>
                <a:path w="584" h="572" extrusionOk="0">
                  <a:moveTo>
                    <a:pt x="286" y="0"/>
                  </a:moveTo>
                  <a:cubicBezTo>
                    <a:pt x="238" y="0"/>
                    <a:pt x="191" y="12"/>
                    <a:pt x="167" y="24"/>
                  </a:cubicBezTo>
                  <a:cubicBezTo>
                    <a:pt x="60" y="72"/>
                    <a:pt x="0" y="167"/>
                    <a:pt x="0" y="298"/>
                  </a:cubicBezTo>
                  <a:cubicBezTo>
                    <a:pt x="0" y="322"/>
                    <a:pt x="12" y="369"/>
                    <a:pt x="12" y="393"/>
                  </a:cubicBezTo>
                  <a:cubicBezTo>
                    <a:pt x="60" y="500"/>
                    <a:pt x="167" y="572"/>
                    <a:pt x="286" y="572"/>
                  </a:cubicBezTo>
                  <a:lnTo>
                    <a:pt x="298" y="572"/>
                  </a:lnTo>
                  <a:cubicBezTo>
                    <a:pt x="417" y="572"/>
                    <a:pt x="512" y="500"/>
                    <a:pt x="548" y="393"/>
                  </a:cubicBezTo>
                  <a:cubicBezTo>
                    <a:pt x="572" y="345"/>
                    <a:pt x="583" y="310"/>
                    <a:pt x="583" y="262"/>
                  </a:cubicBezTo>
                  <a:cubicBezTo>
                    <a:pt x="583" y="202"/>
                    <a:pt x="572" y="143"/>
                    <a:pt x="524" y="95"/>
                  </a:cubicBezTo>
                  <a:cubicBezTo>
                    <a:pt x="464" y="36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2"/>
            <p:cNvSpPr/>
            <p:nvPr/>
          </p:nvSpPr>
          <p:spPr>
            <a:xfrm>
              <a:off x="6232600" y="2329000"/>
              <a:ext cx="14925" cy="14900"/>
            </a:xfrm>
            <a:custGeom>
              <a:avLst/>
              <a:gdLst/>
              <a:ahLst/>
              <a:cxnLst/>
              <a:rect l="l" t="t" r="r" b="b"/>
              <a:pathLst>
                <a:path w="597" h="596" extrusionOk="0">
                  <a:moveTo>
                    <a:pt x="251" y="0"/>
                  </a:moveTo>
                  <a:cubicBezTo>
                    <a:pt x="108" y="36"/>
                    <a:pt x="1" y="155"/>
                    <a:pt x="13" y="298"/>
                  </a:cubicBezTo>
                  <a:lnTo>
                    <a:pt x="13" y="310"/>
                  </a:lnTo>
                  <a:cubicBezTo>
                    <a:pt x="25" y="488"/>
                    <a:pt x="168" y="595"/>
                    <a:pt x="311" y="595"/>
                  </a:cubicBezTo>
                  <a:cubicBezTo>
                    <a:pt x="382" y="595"/>
                    <a:pt x="465" y="572"/>
                    <a:pt x="501" y="500"/>
                  </a:cubicBezTo>
                  <a:cubicBezTo>
                    <a:pt x="561" y="452"/>
                    <a:pt x="596" y="369"/>
                    <a:pt x="596" y="286"/>
                  </a:cubicBezTo>
                  <a:cubicBezTo>
                    <a:pt x="596" y="119"/>
                    <a:pt x="453" y="0"/>
                    <a:pt x="29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2"/>
            <p:cNvSpPr/>
            <p:nvPr/>
          </p:nvSpPr>
          <p:spPr>
            <a:xfrm>
              <a:off x="6047175" y="2542100"/>
              <a:ext cx="14900" cy="1462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"/>
                  </a:moveTo>
                  <a:cubicBezTo>
                    <a:pt x="143" y="1"/>
                    <a:pt x="0" y="156"/>
                    <a:pt x="24" y="299"/>
                  </a:cubicBezTo>
                  <a:cubicBezTo>
                    <a:pt x="24" y="465"/>
                    <a:pt x="155" y="584"/>
                    <a:pt x="322" y="584"/>
                  </a:cubicBezTo>
                  <a:cubicBezTo>
                    <a:pt x="477" y="584"/>
                    <a:pt x="596" y="453"/>
                    <a:pt x="596" y="287"/>
                  </a:cubicBezTo>
                  <a:cubicBezTo>
                    <a:pt x="596" y="120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2"/>
            <p:cNvSpPr/>
            <p:nvPr/>
          </p:nvSpPr>
          <p:spPr>
            <a:xfrm>
              <a:off x="6294225" y="2244150"/>
              <a:ext cx="14900" cy="14650"/>
            </a:xfrm>
            <a:custGeom>
              <a:avLst/>
              <a:gdLst/>
              <a:ahLst/>
              <a:cxnLst/>
              <a:rect l="l" t="t" r="r" b="b"/>
              <a:pathLst>
                <a:path w="596" h="586" extrusionOk="0">
                  <a:moveTo>
                    <a:pt x="298" y="1"/>
                  </a:moveTo>
                  <a:cubicBezTo>
                    <a:pt x="143" y="1"/>
                    <a:pt x="1" y="156"/>
                    <a:pt x="24" y="298"/>
                  </a:cubicBezTo>
                  <a:cubicBezTo>
                    <a:pt x="24" y="334"/>
                    <a:pt x="36" y="358"/>
                    <a:pt x="36" y="394"/>
                  </a:cubicBezTo>
                  <a:cubicBezTo>
                    <a:pt x="81" y="505"/>
                    <a:pt x="167" y="585"/>
                    <a:pt x="295" y="585"/>
                  </a:cubicBezTo>
                  <a:cubicBezTo>
                    <a:pt x="304" y="585"/>
                    <a:pt x="313" y="585"/>
                    <a:pt x="322" y="584"/>
                  </a:cubicBezTo>
                  <a:cubicBezTo>
                    <a:pt x="477" y="584"/>
                    <a:pt x="596" y="453"/>
                    <a:pt x="596" y="286"/>
                  </a:cubicBezTo>
                  <a:cubicBezTo>
                    <a:pt x="596" y="132"/>
                    <a:pt x="477" y="13"/>
                    <a:pt x="3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2"/>
            <p:cNvSpPr/>
            <p:nvPr/>
          </p:nvSpPr>
          <p:spPr>
            <a:xfrm>
              <a:off x="6151950" y="3747600"/>
              <a:ext cx="36625" cy="36350"/>
            </a:xfrm>
            <a:custGeom>
              <a:avLst/>
              <a:gdLst/>
              <a:ahLst/>
              <a:cxnLst/>
              <a:rect l="l" t="t" r="r" b="b"/>
              <a:pathLst>
                <a:path w="1465" h="1454" extrusionOk="0">
                  <a:moveTo>
                    <a:pt x="733" y="1"/>
                  </a:moveTo>
                  <a:cubicBezTo>
                    <a:pt x="723" y="1"/>
                    <a:pt x="713" y="1"/>
                    <a:pt x="703" y="1"/>
                  </a:cubicBezTo>
                  <a:cubicBezTo>
                    <a:pt x="548" y="1"/>
                    <a:pt x="393" y="84"/>
                    <a:pt x="274" y="168"/>
                  </a:cubicBezTo>
                  <a:cubicBezTo>
                    <a:pt x="191" y="227"/>
                    <a:pt x="119" y="323"/>
                    <a:pt x="72" y="418"/>
                  </a:cubicBezTo>
                  <a:cubicBezTo>
                    <a:pt x="24" y="525"/>
                    <a:pt x="0" y="632"/>
                    <a:pt x="12" y="751"/>
                  </a:cubicBezTo>
                  <a:cubicBezTo>
                    <a:pt x="24" y="1156"/>
                    <a:pt x="369" y="1454"/>
                    <a:pt x="774" y="1454"/>
                  </a:cubicBezTo>
                  <a:lnTo>
                    <a:pt x="846" y="1454"/>
                  </a:lnTo>
                  <a:cubicBezTo>
                    <a:pt x="965" y="1430"/>
                    <a:pt x="1072" y="1394"/>
                    <a:pt x="1155" y="1335"/>
                  </a:cubicBezTo>
                  <a:cubicBezTo>
                    <a:pt x="1346" y="1192"/>
                    <a:pt x="1465" y="989"/>
                    <a:pt x="1465" y="751"/>
                  </a:cubicBezTo>
                  <a:lnTo>
                    <a:pt x="1465" y="704"/>
                  </a:lnTo>
                  <a:cubicBezTo>
                    <a:pt x="1465" y="620"/>
                    <a:pt x="1441" y="525"/>
                    <a:pt x="1405" y="442"/>
                  </a:cubicBezTo>
                  <a:cubicBezTo>
                    <a:pt x="1290" y="176"/>
                    <a:pt x="1041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2" name="Google Shape;1072;p32"/>
          <p:cNvGrpSpPr/>
          <p:nvPr/>
        </p:nvGrpSpPr>
        <p:grpSpPr>
          <a:xfrm flipH="1">
            <a:off x="9650148" y="59"/>
            <a:ext cx="2541865" cy="6857893"/>
            <a:chOff x="5970375" y="1301775"/>
            <a:chExt cx="1053725" cy="2842925"/>
          </a:xfrm>
        </p:grpSpPr>
        <p:sp>
          <p:nvSpPr>
            <p:cNvPr id="1073" name="Google Shape;1073;p32"/>
            <p:cNvSpPr/>
            <p:nvPr/>
          </p:nvSpPr>
          <p:spPr>
            <a:xfrm>
              <a:off x="6219225" y="19953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6136175" y="2102475"/>
              <a:ext cx="53900" cy="152425"/>
            </a:xfrm>
            <a:custGeom>
              <a:avLst/>
              <a:gdLst/>
              <a:ahLst/>
              <a:cxnLst/>
              <a:rect l="l" t="t" r="r" b="b"/>
              <a:pathLst>
                <a:path w="2156" h="6097" extrusionOk="0">
                  <a:moveTo>
                    <a:pt x="2155" y="0"/>
                  </a:moveTo>
                  <a:lnTo>
                    <a:pt x="1834" y="48"/>
                  </a:lnTo>
                  <a:lnTo>
                    <a:pt x="0" y="6001"/>
                  </a:lnTo>
                  <a:cubicBezTo>
                    <a:pt x="119" y="6001"/>
                    <a:pt x="215" y="6037"/>
                    <a:pt x="298" y="6096"/>
                  </a:cubicBezTo>
                  <a:lnTo>
                    <a:pt x="2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6184700" y="2002450"/>
              <a:ext cx="34250" cy="92900"/>
            </a:xfrm>
            <a:custGeom>
              <a:avLst/>
              <a:gdLst/>
              <a:ahLst/>
              <a:cxnLst/>
              <a:rect l="l" t="t" r="r" b="b"/>
              <a:pathLst>
                <a:path w="1370" h="3716" extrusionOk="0">
                  <a:moveTo>
                    <a:pt x="1143" y="1"/>
                  </a:moveTo>
                  <a:lnTo>
                    <a:pt x="0" y="3716"/>
                  </a:lnTo>
                  <a:lnTo>
                    <a:pt x="333" y="3692"/>
                  </a:lnTo>
                  <a:lnTo>
                    <a:pt x="1369" y="322"/>
                  </a:lnTo>
                  <a:lnTo>
                    <a:pt x="1226" y="13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6221900" y="1997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6312675" y="2223325"/>
              <a:ext cx="108075" cy="243800"/>
            </a:xfrm>
            <a:custGeom>
              <a:avLst/>
              <a:gdLst/>
              <a:ahLst/>
              <a:cxnLst/>
              <a:rect l="l" t="t" r="r" b="b"/>
              <a:pathLst>
                <a:path w="4323" h="9752" extrusionOk="0">
                  <a:moveTo>
                    <a:pt x="215" y="0"/>
                  </a:moveTo>
                  <a:lnTo>
                    <a:pt x="1" y="298"/>
                  </a:lnTo>
                  <a:lnTo>
                    <a:pt x="4001" y="9704"/>
                  </a:lnTo>
                  <a:lnTo>
                    <a:pt x="4061" y="9751"/>
                  </a:lnTo>
                  <a:cubicBezTo>
                    <a:pt x="4132" y="9692"/>
                    <a:pt x="4227" y="9656"/>
                    <a:pt x="4323" y="9656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6255225" y="2095025"/>
              <a:ext cx="59275" cy="127725"/>
            </a:xfrm>
            <a:custGeom>
              <a:avLst/>
              <a:gdLst/>
              <a:ahLst/>
              <a:cxnLst/>
              <a:rect l="l" t="t" r="r" b="b"/>
              <a:pathLst>
                <a:path w="2371" h="5109" extrusionOk="0">
                  <a:moveTo>
                    <a:pt x="334" y="1"/>
                  </a:moveTo>
                  <a:lnTo>
                    <a:pt x="1" y="48"/>
                  </a:lnTo>
                  <a:lnTo>
                    <a:pt x="2144" y="5108"/>
                  </a:lnTo>
                  <a:lnTo>
                    <a:pt x="2370" y="4811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6215350" y="1997100"/>
              <a:ext cx="44675" cy="91100"/>
            </a:xfrm>
            <a:custGeom>
              <a:avLst/>
              <a:gdLst/>
              <a:ahLst/>
              <a:cxnLst/>
              <a:rect l="l" t="t" r="r" b="b"/>
              <a:pathLst>
                <a:path w="1787" h="3644" extrusionOk="0">
                  <a:moveTo>
                    <a:pt x="262" y="1"/>
                  </a:moveTo>
                  <a:lnTo>
                    <a:pt x="262" y="12"/>
                  </a:lnTo>
                  <a:lnTo>
                    <a:pt x="272" y="35"/>
                  </a:lnTo>
                  <a:lnTo>
                    <a:pt x="272" y="35"/>
                  </a:lnTo>
                  <a:cubicBezTo>
                    <a:pt x="270" y="22"/>
                    <a:pt x="267" y="10"/>
                    <a:pt x="262" y="1"/>
                  </a:cubicBezTo>
                  <a:close/>
                  <a:moveTo>
                    <a:pt x="272" y="35"/>
                  </a:moveTo>
                  <a:cubicBezTo>
                    <a:pt x="274" y="53"/>
                    <a:pt x="274" y="75"/>
                    <a:pt x="274" y="96"/>
                  </a:cubicBezTo>
                  <a:cubicBezTo>
                    <a:pt x="262" y="179"/>
                    <a:pt x="179" y="239"/>
                    <a:pt x="96" y="239"/>
                  </a:cubicBezTo>
                  <a:lnTo>
                    <a:pt x="0" y="227"/>
                  </a:lnTo>
                  <a:lnTo>
                    <a:pt x="143" y="536"/>
                  </a:lnTo>
                  <a:lnTo>
                    <a:pt x="1465" y="3644"/>
                  </a:lnTo>
                  <a:lnTo>
                    <a:pt x="1786" y="3620"/>
                  </a:lnTo>
                  <a:lnTo>
                    <a:pt x="272" y="3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6221300" y="199650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" y="1"/>
                  </a:moveTo>
                  <a:cubicBezTo>
                    <a:pt x="1" y="13"/>
                    <a:pt x="1" y="13"/>
                    <a:pt x="24" y="25"/>
                  </a:cubicBezTo>
                  <a:cubicBezTo>
                    <a:pt x="24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6220700" y="199590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3" y="1"/>
                    <a:pt x="1" y="1"/>
                  </a:cubicBezTo>
                  <a:cubicBezTo>
                    <a:pt x="13" y="2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6218925" y="199532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12" y="0"/>
                    <a:pt x="12" y="0"/>
                    <a:pt x="24" y="0"/>
                  </a:cubicBezTo>
                  <a:lnTo>
                    <a:pt x="0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6231425" y="1302075"/>
              <a:ext cx="94675" cy="169400"/>
            </a:xfrm>
            <a:custGeom>
              <a:avLst/>
              <a:gdLst/>
              <a:ahLst/>
              <a:cxnLst/>
              <a:rect l="l" t="t" r="r" b="b"/>
              <a:pathLst>
                <a:path w="3787" h="6776" extrusionOk="0">
                  <a:moveTo>
                    <a:pt x="3429" y="1"/>
                  </a:moveTo>
                  <a:lnTo>
                    <a:pt x="0" y="6680"/>
                  </a:lnTo>
                  <a:cubicBezTo>
                    <a:pt x="36" y="6668"/>
                    <a:pt x="48" y="6668"/>
                    <a:pt x="72" y="6668"/>
                  </a:cubicBezTo>
                  <a:cubicBezTo>
                    <a:pt x="179" y="6668"/>
                    <a:pt x="250" y="6704"/>
                    <a:pt x="310" y="6775"/>
                  </a:cubicBezTo>
                  <a:lnTo>
                    <a:pt x="37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6115625" y="1301775"/>
              <a:ext cx="69975" cy="103900"/>
            </a:xfrm>
            <a:custGeom>
              <a:avLst/>
              <a:gdLst/>
              <a:ahLst/>
              <a:cxnLst/>
              <a:rect l="l" t="t" r="r" b="b"/>
              <a:pathLst>
                <a:path w="2799" h="4156" extrusionOk="0">
                  <a:moveTo>
                    <a:pt x="2430" y="1"/>
                  </a:moveTo>
                  <a:lnTo>
                    <a:pt x="37" y="4037"/>
                  </a:lnTo>
                  <a:cubicBezTo>
                    <a:pt x="25" y="4061"/>
                    <a:pt x="1" y="4108"/>
                    <a:pt x="25" y="4156"/>
                  </a:cubicBezTo>
                  <a:cubicBezTo>
                    <a:pt x="84" y="4132"/>
                    <a:pt x="156" y="4120"/>
                    <a:pt x="215" y="4120"/>
                  </a:cubicBezTo>
                  <a:lnTo>
                    <a:pt x="346" y="4120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5970675" y="1427100"/>
              <a:ext cx="136650" cy="81875"/>
            </a:xfrm>
            <a:custGeom>
              <a:avLst/>
              <a:gdLst/>
              <a:ahLst/>
              <a:cxnLst/>
              <a:rect l="l" t="t" r="r" b="b"/>
              <a:pathLst>
                <a:path w="5466" h="3275" extrusionOk="0">
                  <a:moveTo>
                    <a:pt x="5323" y="0"/>
                  </a:moveTo>
                  <a:lnTo>
                    <a:pt x="0" y="2917"/>
                  </a:lnTo>
                  <a:lnTo>
                    <a:pt x="0" y="3274"/>
                  </a:lnTo>
                  <a:lnTo>
                    <a:pt x="5465" y="286"/>
                  </a:lnTo>
                  <a:cubicBezTo>
                    <a:pt x="5406" y="191"/>
                    <a:pt x="5358" y="107"/>
                    <a:pt x="532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6136175" y="1427100"/>
              <a:ext cx="92600" cy="51500"/>
            </a:xfrm>
            <a:custGeom>
              <a:avLst/>
              <a:gdLst/>
              <a:ahLst/>
              <a:cxnLst/>
              <a:rect l="l" t="t" r="r" b="b"/>
              <a:pathLst>
                <a:path w="3704" h="2060" extrusionOk="0">
                  <a:moveTo>
                    <a:pt x="131" y="0"/>
                  </a:moveTo>
                  <a:cubicBezTo>
                    <a:pt x="108" y="107"/>
                    <a:pt x="60" y="214"/>
                    <a:pt x="0" y="286"/>
                  </a:cubicBezTo>
                  <a:lnTo>
                    <a:pt x="3632" y="2060"/>
                  </a:lnTo>
                  <a:cubicBezTo>
                    <a:pt x="3620" y="2024"/>
                    <a:pt x="3620" y="2000"/>
                    <a:pt x="3620" y="1965"/>
                  </a:cubicBezTo>
                  <a:cubicBezTo>
                    <a:pt x="3608" y="1881"/>
                    <a:pt x="3644" y="1798"/>
                    <a:pt x="3703" y="1738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6237075" y="1476500"/>
              <a:ext cx="274475" cy="138425"/>
            </a:xfrm>
            <a:custGeom>
              <a:avLst/>
              <a:gdLst/>
              <a:ahLst/>
              <a:cxnLst/>
              <a:rect l="l" t="t" r="r" b="b"/>
              <a:pathLst>
                <a:path w="10979" h="5537" extrusionOk="0">
                  <a:moveTo>
                    <a:pt x="167" y="1"/>
                  </a:moveTo>
                  <a:cubicBezTo>
                    <a:pt x="143" y="108"/>
                    <a:pt x="84" y="203"/>
                    <a:pt x="1" y="239"/>
                  </a:cubicBezTo>
                  <a:cubicBezTo>
                    <a:pt x="12" y="263"/>
                    <a:pt x="12" y="274"/>
                    <a:pt x="12" y="286"/>
                  </a:cubicBezTo>
                  <a:lnTo>
                    <a:pt x="10847" y="5537"/>
                  </a:lnTo>
                  <a:cubicBezTo>
                    <a:pt x="10859" y="5442"/>
                    <a:pt x="10907" y="5335"/>
                    <a:pt x="10978" y="526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6132900" y="1482450"/>
              <a:ext cx="104800" cy="217325"/>
            </a:xfrm>
            <a:custGeom>
              <a:avLst/>
              <a:gdLst/>
              <a:ahLst/>
              <a:cxnLst/>
              <a:rect l="l" t="t" r="r" b="b"/>
              <a:pathLst>
                <a:path w="4192" h="8693" extrusionOk="0">
                  <a:moveTo>
                    <a:pt x="3918" y="1"/>
                  </a:moveTo>
                  <a:lnTo>
                    <a:pt x="3918" y="25"/>
                  </a:lnTo>
                  <a:lnTo>
                    <a:pt x="0" y="8549"/>
                  </a:lnTo>
                  <a:cubicBezTo>
                    <a:pt x="108" y="8573"/>
                    <a:pt x="191" y="8621"/>
                    <a:pt x="286" y="8692"/>
                  </a:cubicBezTo>
                  <a:lnTo>
                    <a:pt x="4179" y="144"/>
                  </a:lnTo>
                  <a:cubicBezTo>
                    <a:pt x="4191" y="108"/>
                    <a:pt x="4191" y="84"/>
                    <a:pt x="4191" y="48"/>
                  </a:cubicBezTo>
                  <a:cubicBezTo>
                    <a:pt x="4191" y="36"/>
                    <a:pt x="4191" y="25"/>
                    <a:pt x="4179" y="1"/>
                  </a:cubicBezTo>
                  <a:cubicBezTo>
                    <a:pt x="4132" y="25"/>
                    <a:pt x="4108" y="36"/>
                    <a:pt x="4060" y="36"/>
                  </a:cubicBezTo>
                  <a:cubicBezTo>
                    <a:pt x="4001" y="36"/>
                    <a:pt x="3953" y="25"/>
                    <a:pt x="39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6007575" y="1728325"/>
              <a:ext cx="116725" cy="237850"/>
            </a:xfrm>
            <a:custGeom>
              <a:avLst/>
              <a:gdLst/>
              <a:ahLst/>
              <a:cxnLst/>
              <a:rect l="l" t="t" r="r" b="b"/>
              <a:pathLst>
                <a:path w="4669" h="9514" extrusionOk="0">
                  <a:moveTo>
                    <a:pt x="4370" y="0"/>
                  </a:moveTo>
                  <a:lnTo>
                    <a:pt x="1" y="9406"/>
                  </a:lnTo>
                  <a:cubicBezTo>
                    <a:pt x="96" y="9418"/>
                    <a:pt x="191" y="9442"/>
                    <a:pt x="251" y="9513"/>
                  </a:cubicBezTo>
                  <a:cubicBezTo>
                    <a:pt x="263" y="9513"/>
                    <a:pt x="299" y="9501"/>
                    <a:pt x="310" y="9501"/>
                  </a:cubicBezTo>
                  <a:lnTo>
                    <a:pt x="4668" y="119"/>
                  </a:lnTo>
                  <a:cubicBezTo>
                    <a:pt x="4561" y="107"/>
                    <a:pt x="4466" y="60"/>
                    <a:pt x="4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6143900" y="1616400"/>
              <a:ext cx="367050" cy="96175"/>
            </a:xfrm>
            <a:custGeom>
              <a:avLst/>
              <a:gdLst/>
              <a:ahLst/>
              <a:cxnLst/>
              <a:rect l="l" t="t" r="r" b="b"/>
              <a:pathLst>
                <a:path w="14682" h="3847" extrusionOk="0">
                  <a:moveTo>
                    <a:pt x="14574" y="0"/>
                  </a:moveTo>
                  <a:lnTo>
                    <a:pt x="1" y="3549"/>
                  </a:lnTo>
                  <a:cubicBezTo>
                    <a:pt x="49" y="3632"/>
                    <a:pt x="84" y="3739"/>
                    <a:pt x="96" y="3846"/>
                  </a:cubicBezTo>
                  <a:lnTo>
                    <a:pt x="14681" y="298"/>
                  </a:lnTo>
                  <a:cubicBezTo>
                    <a:pt x="14610" y="227"/>
                    <a:pt x="14574" y="120"/>
                    <a:pt x="1457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5970375" y="1714025"/>
              <a:ext cx="140525" cy="44075"/>
            </a:xfrm>
            <a:custGeom>
              <a:avLst/>
              <a:gdLst/>
              <a:ahLst/>
              <a:cxnLst/>
              <a:rect l="l" t="t" r="r" b="b"/>
              <a:pathLst>
                <a:path w="5621" h="1763" extrusionOk="0">
                  <a:moveTo>
                    <a:pt x="5561" y="1"/>
                  </a:moveTo>
                  <a:lnTo>
                    <a:pt x="1" y="1441"/>
                  </a:lnTo>
                  <a:lnTo>
                    <a:pt x="1" y="1763"/>
                  </a:lnTo>
                  <a:lnTo>
                    <a:pt x="5620" y="298"/>
                  </a:lnTo>
                  <a:cubicBezTo>
                    <a:pt x="5597" y="203"/>
                    <a:pt x="5561" y="120"/>
                    <a:pt x="556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5970675" y="1973575"/>
              <a:ext cx="37525" cy="103625"/>
            </a:xfrm>
            <a:custGeom>
              <a:avLst/>
              <a:gdLst/>
              <a:ahLst/>
              <a:cxnLst/>
              <a:rect l="l" t="t" r="r" b="b"/>
              <a:pathLst>
                <a:path w="1501" h="4145" extrusionOk="0">
                  <a:moveTo>
                    <a:pt x="1239" y="1"/>
                  </a:moveTo>
                  <a:lnTo>
                    <a:pt x="0" y="3251"/>
                  </a:lnTo>
                  <a:lnTo>
                    <a:pt x="0" y="4144"/>
                  </a:lnTo>
                  <a:lnTo>
                    <a:pt x="1501" y="180"/>
                  </a:lnTo>
                  <a:cubicBezTo>
                    <a:pt x="1382" y="180"/>
                    <a:pt x="1274" y="108"/>
                    <a:pt x="1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5970675" y="1952450"/>
              <a:ext cx="34250" cy="18775"/>
            </a:xfrm>
            <a:custGeom>
              <a:avLst/>
              <a:gdLst/>
              <a:ahLst/>
              <a:cxnLst/>
              <a:rect l="l" t="t" r="r" b="b"/>
              <a:pathLst>
                <a:path w="1370" h="751" extrusionOk="0">
                  <a:moveTo>
                    <a:pt x="0" y="1"/>
                  </a:moveTo>
                  <a:lnTo>
                    <a:pt x="0" y="322"/>
                  </a:lnTo>
                  <a:lnTo>
                    <a:pt x="1215" y="751"/>
                  </a:lnTo>
                  <a:cubicBezTo>
                    <a:pt x="1203" y="620"/>
                    <a:pt x="1263" y="525"/>
                    <a:pt x="1370" y="4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6014125" y="1966450"/>
              <a:ext cx="208100" cy="36925"/>
            </a:xfrm>
            <a:custGeom>
              <a:avLst/>
              <a:gdLst/>
              <a:ahLst/>
              <a:cxnLst/>
              <a:rect l="l" t="t" r="r" b="b"/>
              <a:pathLst>
                <a:path w="8324" h="1477" extrusionOk="0">
                  <a:moveTo>
                    <a:pt x="60" y="0"/>
                  </a:moveTo>
                  <a:cubicBezTo>
                    <a:pt x="37" y="0"/>
                    <a:pt x="13" y="0"/>
                    <a:pt x="1" y="24"/>
                  </a:cubicBezTo>
                  <a:cubicBezTo>
                    <a:pt x="48" y="60"/>
                    <a:pt x="60" y="119"/>
                    <a:pt x="72" y="203"/>
                  </a:cubicBezTo>
                  <a:cubicBezTo>
                    <a:pt x="72" y="238"/>
                    <a:pt x="60" y="286"/>
                    <a:pt x="48" y="334"/>
                  </a:cubicBezTo>
                  <a:lnTo>
                    <a:pt x="7978" y="1465"/>
                  </a:lnTo>
                  <a:lnTo>
                    <a:pt x="8073" y="1477"/>
                  </a:lnTo>
                  <a:lnTo>
                    <a:pt x="8145" y="1465"/>
                  </a:lnTo>
                  <a:cubicBezTo>
                    <a:pt x="8152" y="1466"/>
                    <a:pt x="8159" y="1466"/>
                    <a:pt x="8166" y="1466"/>
                  </a:cubicBezTo>
                  <a:cubicBezTo>
                    <a:pt x="8240" y="1466"/>
                    <a:pt x="8301" y="1410"/>
                    <a:pt x="8323" y="1334"/>
                  </a:cubicBezTo>
                  <a:cubicBezTo>
                    <a:pt x="8323" y="1298"/>
                    <a:pt x="8323" y="1262"/>
                    <a:pt x="8311" y="1238"/>
                  </a:cubicBezTo>
                  <a:cubicBezTo>
                    <a:pt x="8311" y="1227"/>
                    <a:pt x="8288" y="1227"/>
                    <a:pt x="8288" y="1215"/>
                  </a:cubicBezTo>
                  <a:lnTo>
                    <a:pt x="8276" y="1203"/>
                  </a:lnTo>
                  <a:lnTo>
                    <a:pt x="8264" y="1203"/>
                  </a:lnTo>
                  <a:lnTo>
                    <a:pt x="8252" y="1179"/>
                  </a:lnTo>
                  <a:lnTo>
                    <a:pt x="8228" y="1179"/>
                  </a:lnTo>
                  <a:cubicBezTo>
                    <a:pt x="8216" y="1179"/>
                    <a:pt x="8216" y="1179"/>
                    <a:pt x="8204" y="1167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5982875" y="2070275"/>
              <a:ext cx="442350" cy="54550"/>
            </a:xfrm>
            <a:custGeom>
              <a:avLst/>
              <a:gdLst/>
              <a:ahLst/>
              <a:cxnLst/>
              <a:rect l="l" t="t" r="r" b="b"/>
              <a:pathLst>
                <a:path w="17694" h="2182" extrusionOk="0">
                  <a:moveTo>
                    <a:pt x="17669" y="0"/>
                  </a:moveTo>
                  <a:cubicBezTo>
                    <a:pt x="17651" y="0"/>
                    <a:pt x="17634" y="4"/>
                    <a:pt x="17617" y="11"/>
                  </a:cubicBezTo>
                  <a:lnTo>
                    <a:pt x="17617" y="11"/>
                  </a:lnTo>
                  <a:lnTo>
                    <a:pt x="17693" y="2"/>
                  </a:lnTo>
                  <a:cubicBezTo>
                    <a:pt x="17685" y="1"/>
                    <a:pt x="17677" y="0"/>
                    <a:pt x="17669" y="0"/>
                  </a:cubicBezTo>
                  <a:close/>
                  <a:moveTo>
                    <a:pt x="17617" y="11"/>
                  </a:moveTo>
                  <a:lnTo>
                    <a:pt x="11085" y="705"/>
                  </a:lnTo>
                  <a:lnTo>
                    <a:pt x="10764" y="741"/>
                  </a:lnTo>
                  <a:lnTo>
                    <a:pt x="8406" y="991"/>
                  </a:lnTo>
                  <a:lnTo>
                    <a:pt x="8073" y="1015"/>
                  </a:lnTo>
                  <a:lnTo>
                    <a:pt x="1" y="1884"/>
                  </a:lnTo>
                  <a:cubicBezTo>
                    <a:pt x="13" y="1955"/>
                    <a:pt x="36" y="2062"/>
                    <a:pt x="48" y="2181"/>
                  </a:cubicBezTo>
                  <a:lnTo>
                    <a:pt x="7966" y="1336"/>
                  </a:lnTo>
                  <a:lnTo>
                    <a:pt x="8311" y="1300"/>
                  </a:lnTo>
                  <a:lnTo>
                    <a:pt x="10895" y="1038"/>
                  </a:lnTo>
                  <a:lnTo>
                    <a:pt x="11228" y="1003"/>
                  </a:lnTo>
                  <a:lnTo>
                    <a:pt x="17336" y="348"/>
                  </a:lnTo>
                  <a:lnTo>
                    <a:pt x="17550" y="62"/>
                  </a:lnTo>
                  <a:cubicBezTo>
                    <a:pt x="17564" y="42"/>
                    <a:pt x="17588" y="22"/>
                    <a:pt x="17617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5975150" y="2142950"/>
              <a:ext cx="153600" cy="118500"/>
            </a:xfrm>
            <a:custGeom>
              <a:avLst/>
              <a:gdLst/>
              <a:ahLst/>
              <a:cxnLst/>
              <a:rect l="l" t="t" r="r" b="b"/>
              <a:pathLst>
                <a:path w="6144" h="4740" extrusionOk="0">
                  <a:moveTo>
                    <a:pt x="179" y="1"/>
                  </a:moveTo>
                  <a:cubicBezTo>
                    <a:pt x="131" y="96"/>
                    <a:pt x="60" y="179"/>
                    <a:pt x="0" y="251"/>
                  </a:cubicBezTo>
                  <a:lnTo>
                    <a:pt x="5965" y="4739"/>
                  </a:lnTo>
                  <a:cubicBezTo>
                    <a:pt x="6001" y="4644"/>
                    <a:pt x="6060" y="4561"/>
                    <a:pt x="6144" y="4477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6230825" y="2337325"/>
              <a:ext cx="183375" cy="136050"/>
            </a:xfrm>
            <a:custGeom>
              <a:avLst/>
              <a:gdLst/>
              <a:ahLst/>
              <a:cxnLst/>
              <a:rect l="l" t="t" r="r" b="b"/>
              <a:pathLst>
                <a:path w="7335" h="5442" extrusionOk="0">
                  <a:moveTo>
                    <a:pt x="96" y="0"/>
                  </a:moveTo>
                  <a:lnTo>
                    <a:pt x="1" y="131"/>
                  </a:lnTo>
                  <a:lnTo>
                    <a:pt x="7156" y="5442"/>
                  </a:lnTo>
                  <a:cubicBezTo>
                    <a:pt x="7168" y="5334"/>
                    <a:pt x="7240" y="5251"/>
                    <a:pt x="7335" y="5191"/>
                  </a:cubicBezTo>
                  <a:lnTo>
                    <a:pt x="7275" y="5144"/>
                  </a:lnTo>
                  <a:lnTo>
                    <a:pt x="596" y="179"/>
                  </a:lnTo>
                  <a:cubicBezTo>
                    <a:pt x="548" y="215"/>
                    <a:pt x="477" y="250"/>
                    <a:pt x="393" y="262"/>
                  </a:cubicBezTo>
                  <a:cubicBezTo>
                    <a:pt x="239" y="262"/>
                    <a:pt x="120" y="155"/>
                    <a:pt x="9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6143325" y="2269750"/>
              <a:ext cx="85750" cy="66400"/>
            </a:xfrm>
            <a:custGeom>
              <a:avLst/>
              <a:gdLst/>
              <a:ahLst/>
              <a:cxnLst/>
              <a:rect l="l" t="t" r="r" b="b"/>
              <a:pathLst>
                <a:path w="3430" h="2656" extrusionOk="0">
                  <a:moveTo>
                    <a:pt x="203" y="1"/>
                  </a:moveTo>
                  <a:cubicBezTo>
                    <a:pt x="143" y="96"/>
                    <a:pt x="83" y="179"/>
                    <a:pt x="0" y="239"/>
                  </a:cubicBezTo>
                  <a:lnTo>
                    <a:pt x="3239" y="2656"/>
                  </a:lnTo>
                  <a:lnTo>
                    <a:pt x="342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6078425" y="2276900"/>
              <a:ext cx="62225" cy="254225"/>
            </a:xfrm>
            <a:custGeom>
              <a:avLst/>
              <a:gdLst/>
              <a:ahLst/>
              <a:cxnLst/>
              <a:rect l="l" t="t" r="r" b="b"/>
              <a:pathLst>
                <a:path w="2489" h="10169" extrusionOk="0">
                  <a:moveTo>
                    <a:pt x="2489" y="0"/>
                  </a:moveTo>
                  <a:cubicBezTo>
                    <a:pt x="2441" y="12"/>
                    <a:pt x="2382" y="36"/>
                    <a:pt x="2322" y="36"/>
                  </a:cubicBezTo>
                  <a:cubicBezTo>
                    <a:pt x="2287" y="36"/>
                    <a:pt x="2227" y="36"/>
                    <a:pt x="2179" y="12"/>
                  </a:cubicBezTo>
                  <a:lnTo>
                    <a:pt x="1" y="10168"/>
                  </a:lnTo>
                  <a:lnTo>
                    <a:pt x="1" y="10168"/>
                  </a:lnTo>
                  <a:lnTo>
                    <a:pt x="453" y="9561"/>
                  </a:lnTo>
                  <a:lnTo>
                    <a:pt x="2489" y="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6173375" y="2632600"/>
              <a:ext cx="89325" cy="90200"/>
            </a:xfrm>
            <a:custGeom>
              <a:avLst/>
              <a:gdLst/>
              <a:ahLst/>
              <a:cxnLst/>
              <a:rect l="l" t="t" r="r" b="b"/>
              <a:pathLst>
                <a:path w="3573" h="3608" extrusionOk="0">
                  <a:moveTo>
                    <a:pt x="286" y="0"/>
                  </a:moveTo>
                  <a:lnTo>
                    <a:pt x="1" y="167"/>
                  </a:lnTo>
                  <a:lnTo>
                    <a:pt x="3215" y="3608"/>
                  </a:lnTo>
                  <a:cubicBezTo>
                    <a:pt x="3275" y="3525"/>
                    <a:pt x="3346" y="3501"/>
                    <a:pt x="3442" y="3489"/>
                  </a:cubicBezTo>
                  <a:cubicBezTo>
                    <a:pt x="3489" y="3489"/>
                    <a:pt x="3525" y="3501"/>
                    <a:pt x="3573" y="3513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6264450" y="2726650"/>
              <a:ext cx="124750" cy="133975"/>
            </a:xfrm>
            <a:custGeom>
              <a:avLst/>
              <a:gdLst/>
              <a:ahLst/>
              <a:cxnLst/>
              <a:rect l="l" t="t" r="r" b="b"/>
              <a:pathLst>
                <a:path w="4990" h="5359" extrusionOk="0">
                  <a:moveTo>
                    <a:pt x="168" y="1"/>
                  </a:moveTo>
                  <a:lnTo>
                    <a:pt x="96" y="120"/>
                  </a:lnTo>
                  <a:cubicBezTo>
                    <a:pt x="84" y="167"/>
                    <a:pt x="60" y="203"/>
                    <a:pt x="37" y="227"/>
                  </a:cubicBezTo>
                  <a:lnTo>
                    <a:pt x="1" y="275"/>
                  </a:lnTo>
                  <a:lnTo>
                    <a:pt x="4775" y="5359"/>
                  </a:lnTo>
                  <a:cubicBezTo>
                    <a:pt x="4811" y="5287"/>
                    <a:pt x="4906" y="5216"/>
                    <a:pt x="4990" y="5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6082000" y="2532575"/>
              <a:ext cx="92900" cy="98250"/>
            </a:xfrm>
            <a:custGeom>
              <a:avLst/>
              <a:gdLst/>
              <a:ahLst/>
              <a:cxnLst/>
              <a:rect l="l" t="t" r="r" b="b"/>
              <a:pathLst>
                <a:path w="3716" h="3930" extrusionOk="0">
                  <a:moveTo>
                    <a:pt x="191" y="1"/>
                  </a:moveTo>
                  <a:lnTo>
                    <a:pt x="0" y="263"/>
                  </a:lnTo>
                  <a:lnTo>
                    <a:pt x="3429" y="3930"/>
                  </a:lnTo>
                  <a:lnTo>
                    <a:pt x="3715" y="3763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5970975" y="2070325"/>
              <a:ext cx="455725" cy="618550"/>
            </a:xfrm>
            <a:custGeom>
              <a:avLst/>
              <a:gdLst/>
              <a:ahLst/>
              <a:cxnLst/>
              <a:rect l="l" t="t" r="r" b="b"/>
              <a:pathLst>
                <a:path w="18229" h="24742" extrusionOk="0">
                  <a:moveTo>
                    <a:pt x="18193" y="0"/>
                  </a:moveTo>
                  <a:cubicBezTo>
                    <a:pt x="18134" y="0"/>
                    <a:pt x="18074" y="12"/>
                    <a:pt x="18038" y="60"/>
                  </a:cubicBezTo>
                  <a:lnTo>
                    <a:pt x="17836" y="346"/>
                  </a:lnTo>
                  <a:lnTo>
                    <a:pt x="13752" y="5787"/>
                  </a:lnTo>
                  <a:lnTo>
                    <a:pt x="13526" y="6085"/>
                  </a:lnTo>
                  <a:lnTo>
                    <a:pt x="10323" y="10371"/>
                  </a:lnTo>
                  <a:lnTo>
                    <a:pt x="10133" y="10633"/>
                  </a:lnTo>
                  <a:lnTo>
                    <a:pt x="4763" y="17836"/>
                  </a:lnTo>
                  <a:lnTo>
                    <a:pt x="4322" y="18443"/>
                  </a:lnTo>
                  <a:lnTo>
                    <a:pt x="0" y="24218"/>
                  </a:lnTo>
                  <a:lnTo>
                    <a:pt x="0" y="24742"/>
                  </a:lnTo>
                  <a:lnTo>
                    <a:pt x="4465" y="18765"/>
                  </a:lnTo>
                  <a:lnTo>
                    <a:pt x="4656" y="18515"/>
                  </a:lnTo>
                  <a:lnTo>
                    <a:pt x="10371" y="10811"/>
                  </a:lnTo>
                  <a:lnTo>
                    <a:pt x="10478" y="10680"/>
                  </a:lnTo>
                  <a:lnTo>
                    <a:pt x="10478" y="10657"/>
                  </a:lnTo>
                  <a:cubicBezTo>
                    <a:pt x="10466" y="10514"/>
                    <a:pt x="10573" y="10395"/>
                    <a:pt x="10716" y="10359"/>
                  </a:cubicBezTo>
                  <a:lnTo>
                    <a:pt x="12966" y="7359"/>
                  </a:lnTo>
                  <a:cubicBezTo>
                    <a:pt x="12954" y="7323"/>
                    <a:pt x="12954" y="7299"/>
                    <a:pt x="12954" y="7263"/>
                  </a:cubicBezTo>
                  <a:cubicBezTo>
                    <a:pt x="12931" y="7109"/>
                    <a:pt x="13073" y="6966"/>
                    <a:pt x="13228" y="6966"/>
                  </a:cubicBezTo>
                  <a:lnTo>
                    <a:pt x="13264" y="6966"/>
                  </a:lnTo>
                  <a:lnTo>
                    <a:pt x="13669" y="6430"/>
                  </a:lnTo>
                  <a:lnTo>
                    <a:pt x="13883" y="6132"/>
                  </a:lnTo>
                  <a:lnTo>
                    <a:pt x="18229" y="310"/>
                  </a:lnTo>
                  <a:cubicBezTo>
                    <a:pt x="18193" y="239"/>
                    <a:pt x="18169" y="167"/>
                    <a:pt x="18169" y="96"/>
                  </a:cubicBezTo>
                  <a:cubicBezTo>
                    <a:pt x="18169" y="60"/>
                    <a:pt x="18169" y="36"/>
                    <a:pt x="1819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6432625" y="2473600"/>
              <a:ext cx="5700" cy="9000"/>
            </a:xfrm>
            <a:custGeom>
              <a:avLst/>
              <a:gdLst/>
              <a:ahLst/>
              <a:cxnLst/>
              <a:rect l="l" t="t" r="r" b="b"/>
              <a:pathLst>
                <a:path w="228" h="360" extrusionOk="0">
                  <a:moveTo>
                    <a:pt x="52" y="0"/>
                  </a:moveTo>
                  <a:cubicBezTo>
                    <a:pt x="43" y="0"/>
                    <a:pt x="34" y="1"/>
                    <a:pt x="25" y="2"/>
                  </a:cubicBezTo>
                  <a:cubicBezTo>
                    <a:pt x="37" y="50"/>
                    <a:pt x="49" y="98"/>
                    <a:pt x="49" y="157"/>
                  </a:cubicBezTo>
                  <a:cubicBezTo>
                    <a:pt x="49" y="217"/>
                    <a:pt x="37" y="288"/>
                    <a:pt x="1" y="360"/>
                  </a:cubicBezTo>
                  <a:lnTo>
                    <a:pt x="120" y="288"/>
                  </a:lnTo>
                  <a:cubicBezTo>
                    <a:pt x="203" y="241"/>
                    <a:pt x="227" y="157"/>
                    <a:pt x="180" y="86"/>
                  </a:cubicBezTo>
                  <a:cubicBezTo>
                    <a:pt x="159" y="34"/>
                    <a:pt x="111" y="0"/>
                    <a:pt x="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5970675" y="2486150"/>
              <a:ext cx="441150" cy="271775"/>
            </a:xfrm>
            <a:custGeom>
              <a:avLst/>
              <a:gdLst/>
              <a:ahLst/>
              <a:cxnLst/>
              <a:rect l="l" t="t" r="r" b="b"/>
              <a:pathLst>
                <a:path w="17646" h="10871" extrusionOk="0">
                  <a:moveTo>
                    <a:pt x="17646" y="0"/>
                  </a:moveTo>
                  <a:lnTo>
                    <a:pt x="8180" y="5632"/>
                  </a:lnTo>
                  <a:lnTo>
                    <a:pt x="7906" y="5799"/>
                  </a:lnTo>
                  <a:lnTo>
                    <a:pt x="0" y="10502"/>
                  </a:lnTo>
                  <a:lnTo>
                    <a:pt x="0" y="10871"/>
                  </a:lnTo>
                  <a:lnTo>
                    <a:pt x="8121" y="6037"/>
                  </a:lnTo>
                  <a:lnTo>
                    <a:pt x="8406" y="5870"/>
                  </a:lnTo>
                  <a:lnTo>
                    <a:pt x="17288" y="572"/>
                  </a:lnTo>
                  <a:lnTo>
                    <a:pt x="17646" y="12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5970675" y="2940975"/>
              <a:ext cx="97050" cy="144075"/>
            </a:xfrm>
            <a:custGeom>
              <a:avLst/>
              <a:gdLst/>
              <a:ahLst/>
              <a:cxnLst/>
              <a:rect l="l" t="t" r="r" b="b"/>
              <a:pathLst>
                <a:path w="3882" h="5763" extrusionOk="0">
                  <a:moveTo>
                    <a:pt x="0" y="0"/>
                  </a:moveTo>
                  <a:lnTo>
                    <a:pt x="0" y="560"/>
                  </a:lnTo>
                  <a:lnTo>
                    <a:pt x="3632" y="5763"/>
                  </a:lnTo>
                  <a:cubicBezTo>
                    <a:pt x="3703" y="5691"/>
                    <a:pt x="3775" y="5620"/>
                    <a:pt x="3882" y="55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6244225" y="2877875"/>
              <a:ext cx="142300" cy="98825"/>
            </a:xfrm>
            <a:custGeom>
              <a:avLst/>
              <a:gdLst/>
              <a:ahLst/>
              <a:cxnLst/>
              <a:rect l="l" t="t" r="r" b="b"/>
              <a:pathLst>
                <a:path w="5692" h="3953" extrusionOk="0">
                  <a:moveTo>
                    <a:pt x="5513" y="0"/>
                  </a:moveTo>
                  <a:lnTo>
                    <a:pt x="0" y="3846"/>
                  </a:lnTo>
                  <a:lnTo>
                    <a:pt x="393" y="3953"/>
                  </a:lnTo>
                  <a:lnTo>
                    <a:pt x="5668" y="274"/>
                  </a:lnTo>
                  <a:lnTo>
                    <a:pt x="5692" y="238"/>
                  </a:lnTo>
                  <a:cubicBezTo>
                    <a:pt x="5620" y="179"/>
                    <a:pt x="5561" y="83"/>
                    <a:pt x="55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6087350" y="2980250"/>
              <a:ext cx="158375" cy="109575"/>
            </a:xfrm>
            <a:custGeom>
              <a:avLst/>
              <a:gdLst/>
              <a:ahLst/>
              <a:cxnLst/>
              <a:rect l="l" t="t" r="r" b="b"/>
              <a:pathLst>
                <a:path w="6335" h="4383" extrusionOk="0">
                  <a:moveTo>
                    <a:pt x="5930" y="1"/>
                  </a:moveTo>
                  <a:lnTo>
                    <a:pt x="1" y="4120"/>
                  </a:lnTo>
                  <a:cubicBezTo>
                    <a:pt x="84" y="4192"/>
                    <a:pt x="144" y="4287"/>
                    <a:pt x="179" y="4382"/>
                  </a:cubicBezTo>
                  <a:lnTo>
                    <a:pt x="6335" y="96"/>
                  </a:lnTo>
                  <a:lnTo>
                    <a:pt x="593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6127250" y="2732300"/>
              <a:ext cx="137825" cy="205425"/>
            </a:xfrm>
            <a:custGeom>
              <a:avLst/>
              <a:gdLst/>
              <a:ahLst/>
              <a:cxnLst/>
              <a:rect l="l" t="t" r="r" b="b"/>
              <a:pathLst>
                <a:path w="5513" h="8217" extrusionOk="0">
                  <a:moveTo>
                    <a:pt x="5513" y="1"/>
                  </a:moveTo>
                  <a:cubicBezTo>
                    <a:pt x="5465" y="49"/>
                    <a:pt x="5394" y="96"/>
                    <a:pt x="5310" y="96"/>
                  </a:cubicBezTo>
                  <a:cubicBezTo>
                    <a:pt x="5239" y="96"/>
                    <a:pt x="5179" y="72"/>
                    <a:pt x="5120" y="37"/>
                  </a:cubicBezTo>
                  <a:lnTo>
                    <a:pt x="2381" y="4347"/>
                  </a:lnTo>
                  <a:cubicBezTo>
                    <a:pt x="2441" y="4394"/>
                    <a:pt x="2489" y="4466"/>
                    <a:pt x="2489" y="4561"/>
                  </a:cubicBezTo>
                  <a:cubicBezTo>
                    <a:pt x="2489" y="4716"/>
                    <a:pt x="2370" y="4859"/>
                    <a:pt x="2203" y="4859"/>
                  </a:cubicBezTo>
                  <a:cubicBezTo>
                    <a:pt x="2155" y="4859"/>
                    <a:pt x="2119" y="4835"/>
                    <a:pt x="2072" y="4823"/>
                  </a:cubicBezTo>
                  <a:lnTo>
                    <a:pt x="0" y="8061"/>
                  </a:lnTo>
                  <a:cubicBezTo>
                    <a:pt x="107" y="8085"/>
                    <a:pt x="203" y="8145"/>
                    <a:pt x="286" y="8216"/>
                  </a:cubicBezTo>
                  <a:lnTo>
                    <a:pt x="5477" y="49"/>
                  </a:lnTo>
                  <a:lnTo>
                    <a:pt x="5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6263575" y="2486150"/>
              <a:ext cx="153900" cy="243500"/>
            </a:xfrm>
            <a:custGeom>
              <a:avLst/>
              <a:gdLst/>
              <a:ahLst/>
              <a:cxnLst/>
              <a:rect l="l" t="t" r="r" b="b"/>
              <a:pathLst>
                <a:path w="6156" h="9740" extrusionOk="0">
                  <a:moveTo>
                    <a:pt x="5953" y="0"/>
                  </a:moveTo>
                  <a:lnTo>
                    <a:pt x="5584" y="560"/>
                  </a:lnTo>
                  <a:lnTo>
                    <a:pt x="0" y="9371"/>
                  </a:lnTo>
                  <a:cubicBezTo>
                    <a:pt x="84" y="9418"/>
                    <a:pt x="155" y="9502"/>
                    <a:pt x="155" y="9621"/>
                  </a:cubicBezTo>
                  <a:cubicBezTo>
                    <a:pt x="155" y="9668"/>
                    <a:pt x="155" y="9704"/>
                    <a:pt x="143" y="9740"/>
                  </a:cubicBezTo>
                  <a:lnTo>
                    <a:pt x="215" y="9621"/>
                  </a:lnTo>
                  <a:lnTo>
                    <a:pt x="6144" y="262"/>
                  </a:lnTo>
                  <a:lnTo>
                    <a:pt x="6156" y="131"/>
                  </a:lnTo>
                  <a:cubicBezTo>
                    <a:pt x="6072" y="96"/>
                    <a:pt x="6013" y="60"/>
                    <a:pt x="595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6396025" y="2489125"/>
              <a:ext cx="29200" cy="364050"/>
            </a:xfrm>
            <a:custGeom>
              <a:avLst/>
              <a:gdLst/>
              <a:ahLst/>
              <a:cxnLst/>
              <a:rect l="l" t="t" r="r" b="b"/>
              <a:pathLst>
                <a:path w="1168" h="14562" extrusionOk="0">
                  <a:moveTo>
                    <a:pt x="846" y="1"/>
                  </a:moveTo>
                  <a:lnTo>
                    <a:pt x="834" y="132"/>
                  </a:lnTo>
                  <a:lnTo>
                    <a:pt x="1" y="14550"/>
                  </a:lnTo>
                  <a:cubicBezTo>
                    <a:pt x="24" y="14550"/>
                    <a:pt x="36" y="14550"/>
                    <a:pt x="72" y="14538"/>
                  </a:cubicBezTo>
                  <a:cubicBezTo>
                    <a:pt x="155" y="14538"/>
                    <a:pt x="239" y="14538"/>
                    <a:pt x="310" y="14562"/>
                  </a:cubicBezTo>
                  <a:lnTo>
                    <a:pt x="1167" y="1"/>
                  </a:lnTo>
                  <a:lnTo>
                    <a:pt x="1167" y="1"/>
                  </a:lnTo>
                  <a:cubicBezTo>
                    <a:pt x="1132" y="12"/>
                    <a:pt x="1084" y="24"/>
                    <a:pt x="1024" y="24"/>
                  </a:cubicBezTo>
                  <a:cubicBezTo>
                    <a:pt x="965" y="24"/>
                    <a:pt x="905" y="24"/>
                    <a:pt x="84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6426100" y="2483775"/>
              <a:ext cx="571225" cy="679875"/>
            </a:xfrm>
            <a:custGeom>
              <a:avLst/>
              <a:gdLst/>
              <a:ahLst/>
              <a:cxnLst/>
              <a:rect l="l" t="t" r="r" b="b"/>
              <a:pathLst>
                <a:path w="22849" h="27195" extrusionOk="0">
                  <a:moveTo>
                    <a:pt x="226" y="0"/>
                  </a:moveTo>
                  <a:cubicBezTo>
                    <a:pt x="191" y="95"/>
                    <a:pt x="107" y="167"/>
                    <a:pt x="0" y="215"/>
                  </a:cubicBezTo>
                  <a:lnTo>
                    <a:pt x="22610" y="27194"/>
                  </a:lnTo>
                  <a:cubicBezTo>
                    <a:pt x="22670" y="27099"/>
                    <a:pt x="22753" y="27039"/>
                    <a:pt x="22848" y="26980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6408525" y="2878750"/>
              <a:ext cx="217325" cy="182800"/>
            </a:xfrm>
            <a:custGeom>
              <a:avLst/>
              <a:gdLst/>
              <a:ahLst/>
              <a:cxnLst/>
              <a:rect l="l" t="t" r="r" b="b"/>
              <a:pathLst>
                <a:path w="8693" h="7312" extrusionOk="0">
                  <a:moveTo>
                    <a:pt x="215" y="1"/>
                  </a:moveTo>
                  <a:cubicBezTo>
                    <a:pt x="167" y="108"/>
                    <a:pt x="96" y="191"/>
                    <a:pt x="1" y="239"/>
                  </a:cubicBezTo>
                  <a:lnTo>
                    <a:pt x="8490" y="7311"/>
                  </a:lnTo>
                  <a:cubicBezTo>
                    <a:pt x="8549" y="7228"/>
                    <a:pt x="8609" y="7145"/>
                    <a:pt x="8692" y="7073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6323100" y="3003175"/>
              <a:ext cx="1800" cy="1525"/>
            </a:xfrm>
            <a:custGeom>
              <a:avLst/>
              <a:gdLst/>
              <a:ahLst/>
              <a:cxnLst/>
              <a:rect l="l" t="t" r="r" b="b"/>
              <a:pathLst>
                <a:path w="72" h="61" extrusionOk="0">
                  <a:moveTo>
                    <a:pt x="24" y="1"/>
                  </a:moveTo>
                  <a:lnTo>
                    <a:pt x="0" y="48"/>
                  </a:lnTo>
                  <a:lnTo>
                    <a:pt x="72" y="60"/>
                  </a:lnTo>
                  <a:cubicBezTo>
                    <a:pt x="60" y="48"/>
                    <a:pt x="36" y="13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6135275" y="2944250"/>
              <a:ext cx="183975" cy="57750"/>
            </a:xfrm>
            <a:custGeom>
              <a:avLst/>
              <a:gdLst/>
              <a:ahLst/>
              <a:cxnLst/>
              <a:rect l="l" t="t" r="r" b="b"/>
              <a:pathLst>
                <a:path w="7359" h="2310" extrusionOk="0">
                  <a:moveTo>
                    <a:pt x="72" y="0"/>
                  </a:moveTo>
                  <a:lnTo>
                    <a:pt x="72" y="60"/>
                  </a:lnTo>
                  <a:cubicBezTo>
                    <a:pt x="72" y="155"/>
                    <a:pt x="48" y="250"/>
                    <a:pt x="1" y="322"/>
                  </a:cubicBezTo>
                  <a:lnTo>
                    <a:pt x="3977" y="1417"/>
                  </a:lnTo>
                  <a:lnTo>
                    <a:pt x="4382" y="1524"/>
                  </a:lnTo>
                  <a:lnTo>
                    <a:pt x="7192" y="2310"/>
                  </a:lnTo>
                  <a:lnTo>
                    <a:pt x="7359" y="2036"/>
                  </a:lnTo>
                  <a:lnTo>
                    <a:pt x="4739" y="1298"/>
                  </a:lnTo>
                  <a:lnTo>
                    <a:pt x="4335" y="119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6331425" y="3000200"/>
              <a:ext cx="284000" cy="85150"/>
            </a:xfrm>
            <a:custGeom>
              <a:avLst/>
              <a:gdLst/>
              <a:ahLst/>
              <a:cxnLst/>
              <a:rect l="l" t="t" r="r" b="b"/>
              <a:pathLst>
                <a:path w="11360" h="3406" extrusionOk="0">
                  <a:moveTo>
                    <a:pt x="239" y="1"/>
                  </a:moveTo>
                  <a:cubicBezTo>
                    <a:pt x="227" y="132"/>
                    <a:pt x="144" y="239"/>
                    <a:pt x="1" y="274"/>
                  </a:cubicBezTo>
                  <a:lnTo>
                    <a:pt x="11288" y="3406"/>
                  </a:lnTo>
                  <a:lnTo>
                    <a:pt x="11359" y="3406"/>
                  </a:lnTo>
                  <a:cubicBezTo>
                    <a:pt x="11359" y="3382"/>
                    <a:pt x="11348" y="3334"/>
                    <a:pt x="11348" y="3310"/>
                  </a:cubicBezTo>
                  <a:cubicBezTo>
                    <a:pt x="11348" y="3227"/>
                    <a:pt x="11348" y="3156"/>
                    <a:pt x="11359" y="3096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6231125" y="2883825"/>
              <a:ext cx="162550" cy="263450"/>
            </a:xfrm>
            <a:custGeom>
              <a:avLst/>
              <a:gdLst/>
              <a:ahLst/>
              <a:cxnLst/>
              <a:rect l="l" t="t" r="r" b="b"/>
              <a:pathLst>
                <a:path w="6502" h="10538" extrusionOk="0">
                  <a:moveTo>
                    <a:pt x="6216" y="0"/>
                  </a:moveTo>
                  <a:lnTo>
                    <a:pt x="6192" y="60"/>
                  </a:lnTo>
                  <a:lnTo>
                    <a:pt x="3537" y="4465"/>
                  </a:lnTo>
                  <a:lnTo>
                    <a:pt x="3382" y="4751"/>
                  </a:lnTo>
                  <a:lnTo>
                    <a:pt x="0" y="10359"/>
                  </a:lnTo>
                  <a:lnTo>
                    <a:pt x="120" y="10406"/>
                  </a:lnTo>
                  <a:lnTo>
                    <a:pt x="143" y="10406"/>
                  </a:lnTo>
                  <a:cubicBezTo>
                    <a:pt x="143" y="10406"/>
                    <a:pt x="155" y="10406"/>
                    <a:pt x="155" y="10418"/>
                  </a:cubicBezTo>
                  <a:lnTo>
                    <a:pt x="179" y="10418"/>
                  </a:lnTo>
                  <a:lnTo>
                    <a:pt x="191" y="10430"/>
                  </a:lnTo>
                  <a:cubicBezTo>
                    <a:pt x="191" y="10442"/>
                    <a:pt x="203" y="10442"/>
                    <a:pt x="203" y="10466"/>
                  </a:cubicBezTo>
                  <a:lnTo>
                    <a:pt x="250" y="10537"/>
                  </a:lnTo>
                  <a:lnTo>
                    <a:pt x="3703" y="4810"/>
                  </a:lnTo>
                  <a:lnTo>
                    <a:pt x="3703" y="4775"/>
                  </a:lnTo>
                  <a:cubicBezTo>
                    <a:pt x="3679" y="4727"/>
                    <a:pt x="3656" y="4691"/>
                    <a:pt x="3656" y="4644"/>
                  </a:cubicBezTo>
                  <a:cubicBezTo>
                    <a:pt x="3656" y="4489"/>
                    <a:pt x="3775" y="4358"/>
                    <a:pt x="3941" y="4346"/>
                  </a:cubicBezTo>
                  <a:lnTo>
                    <a:pt x="3977" y="4346"/>
                  </a:lnTo>
                  <a:lnTo>
                    <a:pt x="6501" y="143"/>
                  </a:lnTo>
                  <a:cubicBezTo>
                    <a:pt x="6394" y="119"/>
                    <a:pt x="6311" y="72"/>
                    <a:pt x="6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5970675" y="3148425"/>
              <a:ext cx="260175" cy="142325"/>
            </a:xfrm>
            <a:custGeom>
              <a:avLst/>
              <a:gdLst/>
              <a:ahLst/>
              <a:cxnLst/>
              <a:rect l="l" t="t" r="r" b="b"/>
              <a:pathLst>
                <a:path w="10407" h="5693" extrusionOk="0">
                  <a:moveTo>
                    <a:pt x="10061" y="1"/>
                  </a:moveTo>
                  <a:lnTo>
                    <a:pt x="0" y="5335"/>
                  </a:lnTo>
                  <a:lnTo>
                    <a:pt x="0" y="5692"/>
                  </a:lnTo>
                  <a:lnTo>
                    <a:pt x="10407" y="168"/>
                  </a:lnTo>
                  <a:lnTo>
                    <a:pt x="10359" y="84"/>
                  </a:lnTo>
                  <a:lnTo>
                    <a:pt x="100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6090025" y="3098425"/>
              <a:ext cx="143800" cy="51825"/>
            </a:xfrm>
            <a:custGeom>
              <a:avLst/>
              <a:gdLst/>
              <a:ahLst/>
              <a:cxnLst/>
              <a:rect l="l" t="t" r="r" b="b"/>
              <a:pathLst>
                <a:path w="5752" h="2073" extrusionOk="0">
                  <a:moveTo>
                    <a:pt x="120" y="1"/>
                  </a:moveTo>
                  <a:cubicBezTo>
                    <a:pt x="108" y="108"/>
                    <a:pt x="60" y="215"/>
                    <a:pt x="1" y="298"/>
                  </a:cubicBezTo>
                  <a:lnTo>
                    <a:pt x="5299" y="1977"/>
                  </a:lnTo>
                  <a:lnTo>
                    <a:pt x="5597" y="2072"/>
                  </a:lnTo>
                  <a:lnTo>
                    <a:pt x="5597" y="2072"/>
                  </a:lnTo>
                  <a:lnTo>
                    <a:pt x="5549" y="2025"/>
                  </a:lnTo>
                  <a:cubicBezTo>
                    <a:pt x="5513" y="1953"/>
                    <a:pt x="5537" y="1846"/>
                    <a:pt x="5633" y="1822"/>
                  </a:cubicBezTo>
                  <a:cubicBezTo>
                    <a:pt x="5668" y="1798"/>
                    <a:pt x="5716" y="1798"/>
                    <a:pt x="5752" y="1798"/>
                  </a:cubicBezTo>
                  <a:lnTo>
                    <a:pt x="5633" y="1763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6300775" y="3287725"/>
              <a:ext cx="102125" cy="186675"/>
            </a:xfrm>
            <a:custGeom>
              <a:avLst/>
              <a:gdLst/>
              <a:ahLst/>
              <a:cxnLst/>
              <a:rect l="l" t="t" r="r" b="b"/>
              <a:pathLst>
                <a:path w="4085" h="7467" extrusionOk="0">
                  <a:moveTo>
                    <a:pt x="322" y="1"/>
                  </a:moveTo>
                  <a:lnTo>
                    <a:pt x="1" y="49"/>
                  </a:lnTo>
                  <a:lnTo>
                    <a:pt x="3799" y="7466"/>
                  </a:lnTo>
                  <a:cubicBezTo>
                    <a:pt x="3882" y="7383"/>
                    <a:pt x="3977" y="7347"/>
                    <a:pt x="4084" y="7311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6228150" y="3143850"/>
              <a:ext cx="77125" cy="138250"/>
            </a:xfrm>
            <a:custGeom>
              <a:avLst/>
              <a:gdLst/>
              <a:ahLst/>
              <a:cxnLst/>
              <a:rect l="l" t="t" r="r" b="b"/>
              <a:pathLst>
                <a:path w="3085" h="5530" extrusionOk="0">
                  <a:moveTo>
                    <a:pt x="169" y="1"/>
                  </a:moveTo>
                  <a:cubicBezTo>
                    <a:pt x="147" y="1"/>
                    <a:pt x="127" y="9"/>
                    <a:pt x="108" y="29"/>
                  </a:cubicBezTo>
                  <a:cubicBezTo>
                    <a:pt x="24" y="77"/>
                    <a:pt x="0" y="160"/>
                    <a:pt x="24" y="231"/>
                  </a:cubicBezTo>
                  <a:lnTo>
                    <a:pt x="60" y="291"/>
                  </a:lnTo>
                  <a:lnTo>
                    <a:pt x="108" y="386"/>
                  </a:lnTo>
                  <a:lnTo>
                    <a:pt x="2751" y="5530"/>
                  </a:lnTo>
                  <a:lnTo>
                    <a:pt x="3084" y="5494"/>
                  </a:lnTo>
                  <a:lnTo>
                    <a:pt x="358" y="148"/>
                  </a:lnTo>
                  <a:lnTo>
                    <a:pt x="310" y="77"/>
                  </a:lnTo>
                  <a:cubicBezTo>
                    <a:pt x="310" y="53"/>
                    <a:pt x="298" y="53"/>
                    <a:pt x="298" y="41"/>
                  </a:cubicBezTo>
                  <a:cubicBezTo>
                    <a:pt x="298" y="41"/>
                    <a:pt x="298" y="29"/>
                    <a:pt x="286" y="29"/>
                  </a:cubicBezTo>
                  <a:lnTo>
                    <a:pt x="262" y="29"/>
                  </a:lnTo>
                  <a:cubicBezTo>
                    <a:pt x="262" y="29"/>
                    <a:pt x="250" y="29"/>
                    <a:pt x="250" y="17"/>
                  </a:cubicBezTo>
                  <a:lnTo>
                    <a:pt x="227" y="17"/>
                  </a:lnTo>
                  <a:cubicBezTo>
                    <a:pt x="205" y="6"/>
                    <a:pt x="186" y="1"/>
                    <a:pt x="16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6586525" y="3246075"/>
              <a:ext cx="3000" cy="3300"/>
            </a:xfrm>
            <a:custGeom>
              <a:avLst/>
              <a:gdLst/>
              <a:ahLst/>
              <a:cxnLst/>
              <a:rect l="l" t="t" r="r" b="b"/>
              <a:pathLst>
                <a:path w="120" h="132" extrusionOk="0">
                  <a:moveTo>
                    <a:pt x="120" y="0"/>
                  </a:moveTo>
                  <a:lnTo>
                    <a:pt x="1" y="24"/>
                  </a:lnTo>
                  <a:lnTo>
                    <a:pt x="1" y="36"/>
                  </a:lnTo>
                  <a:cubicBezTo>
                    <a:pt x="12" y="60"/>
                    <a:pt x="12" y="107"/>
                    <a:pt x="1" y="131"/>
                  </a:cubicBezTo>
                  <a:cubicBezTo>
                    <a:pt x="60" y="119"/>
                    <a:pt x="120" y="6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5970675" y="3248450"/>
              <a:ext cx="567350" cy="86050"/>
            </a:xfrm>
            <a:custGeom>
              <a:avLst/>
              <a:gdLst/>
              <a:ahLst/>
              <a:cxnLst/>
              <a:rect l="l" t="t" r="r" b="b"/>
              <a:pathLst>
                <a:path w="22694" h="3442" extrusionOk="0">
                  <a:moveTo>
                    <a:pt x="22634" y="0"/>
                  </a:moveTo>
                  <a:lnTo>
                    <a:pt x="13383" y="1274"/>
                  </a:lnTo>
                  <a:lnTo>
                    <a:pt x="13050" y="1322"/>
                  </a:lnTo>
                  <a:lnTo>
                    <a:pt x="0" y="3120"/>
                  </a:lnTo>
                  <a:lnTo>
                    <a:pt x="0" y="3441"/>
                  </a:lnTo>
                  <a:lnTo>
                    <a:pt x="13205" y="1620"/>
                  </a:lnTo>
                  <a:lnTo>
                    <a:pt x="13526" y="1572"/>
                  </a:lnTo>
                  <a:lnTo>
                    <a:pt x="22694" y="310"/>
                  </a:lnTo>
                  <a:cubicBezTo>
                    <a:pt x="22670" y="203"/>
                    <a:pt x="22634" y="107"/>
                    <a:pt x="2263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6683850" y="3085625"/>
              <a:ext cx="305425" cy="89325"/>
            </a:xfrm>
            <a:custGeom>
              <a:avLst/>
              <a:gdLst/>
              <a:ahLst/>
              <a:cxnLst/>
              <a:rect l="l" t="t" r="r" b="b"/>
              <a:pathLst>
                <a:path w="12217" h="3573" extrusionOk="0">
                  <a:moveTo>
                    <a:pt x="72" y="1"/>
                  </a:moveTo>
                  <a:cubicBezTo>
                    <a:pt x="60" y="132"/>
                    <a:pt x="37" y="227"/>
                    <a:pt x="1" y="322"/>
                  </a:cubicBezTo>
                  <a:lnTo>
                    <a:pt x="12181" y="3572"/>
                  </a:lnTo>
                  <a:lnTo>
                    <a:pt x="12181" y="3549"/>
                  </a:lnTo>
                  <a:cubicBezTo>
                    <a:pt x="12181" y="3442"/>
                    <a:pt x="12193" y="3358"/>
                    <a:pt x="12217" y="3263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6585025" y="3175825"/>
              <a:ext cx="403650" cy="70850"/>
            </a:xfrm>
            <a:custGeom>
              <a:avLst/>
              <a:gdLst/>
              <a:ahLst/>
              <a:cxnLst/>
              <a:rect l="l" t="t" r="r" b="b"/>
              <a:pathLst>
                <a:path w="16146" h="2834" extrusionOk="0">
                  <a:moveTo>
                    <a:pt x="16110" y="0"/>
                  </a:moveTo>
                  <a:lnTo>
                    <a:pt x="1" y="2536"/>
                  </a:lnTo>
                  <a:cubicBezTo>
                    <a:pt x="37" y="2620"/>
                    <a:pt x="61" y="2715"/>
                    <a:pt x="72" y="2834"/>
                  </a:cubicBezTo>
                  <a:lnTo>
                    <a:pt x="191" y="2810"/>
                  </a:lnTo>
                  <a:lnTo>
                    <a:pt x="15658" y="393"/>
                  </a:lnTo>
                  <a:lnTo>
                    <a:pt x="16146" y="131"/>
                  </a:lnTo>
                  <a:cubicBezTo>
                    <a:pt x="16134" y="95"/>
                    <a:pt x="16134" y="48"/>
                    <a:pt x="161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6566575" y="3113300"/>
              <a:ext cx="76525" cy="112850"/>
            </a:xfrm>
            <a:custGeom>
              <a:avLst/>
              <a:gdLst/>
              <a:ahLst/>
              <a:cxnLst/>
              <a:rect l="l" t="t" r="r" b="b"/>
              <a:pathLst>
                <a:path w="3061" h="4514" extrusionOk="0">
                  <a:moveTo>
                    <a:pt x="2739" y="1"/>
                  </a:moveTo>
                  <a:lnTo>
                    <a:pt x="1" y="4394"/>
                  </a:lnTo>
                  <a:cubicBezTo>
                    <a:pt x="108" y="4418"/>
                    <a:pt x="215" y="4454"/>
                    <a:pt x="298" y="4513"/>
                  </a:cubicBezTo>
                  <a:lnTo>
                    <a:pt x="3061" y="108"/>
                  </a:lnTo>
                  <a:cubicBezTo>
                    <a:pt x="2954" y="72"/>
                    <a:pt x="2846" y="49"/>
                    <a:pt x="27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6412700" y="3263025"/>
              <a:ext cx="135750" cy="210775"/>
            </a:xfrm>
            <a:custGeom>
              <a:avLst/>
              <a:gdLst/>
              <a:ahLst/>
              <a:cxnLst/>
              <a:rect l="l" t="t" r="r" b="b"/>
              <a:pathLst>
                <a:path w="5430" h="8431" extrusionOk="0">
                  <a:moveTo>
                    <a:pt x="5179" y="1"/>
                  </a:moveTo>
                  <a:lnTo>
                    <a:pt x="0" y="8287"/>
                  </a:lnTo>
                  <a:cubicBezTo>
                    <a:pt x="107" y="8311"/>
                    <a:pt x="191" y="8359"/>
                    <a:pt x="286" y="8430"/>
                  </a:cubicBezTo>
                  <a:lnTo>
                    <a:pt x="5430" y="203"/>
                  </a:lnTo>
                  <a:cubicBezTo>
                    <a:pt x="5310" y="156"/>
                    <a:pt x="5239" y="84"/>
                    <a:pt x="51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6420425" y="3178800"/>
              <a:ext cx="572425" cy="303325"/>
            </a:xfrm>
            <a:custGeom>
              <a:avLst/>
              <a:gdLst/>
              <a:ahLst/>
              <a:cxnLst/>
              <a:rect l="l" t="t" r="r" b="b"/>
              <a:pathLst>
                <a:path w="22897" h="12133" extrusionOk="0">
                  <a:moveTo>
                    <a:pt x="22742" y="0"/>
                  </a:moveTo>
                  <a:lnTo>
                    <a:pt x="22242" y="274"/>
                  </a:lnTo>
                  <a:lnTo>
                    <a:pt x="1" y="11859"/>
                  </a:lnTo>
                  <a:cubicBezTo>
                    <a:pt x="72" y="11942"/>
                    <a:pt x="132" y="12026"/>
                    <a:pt x="168" y="12133"/>
                  </a:cubicBezTo>
                  <a:lnTo>
                    <a:pt x="22897" y="286"/>
                  </a:lnTo>
                  <a:cubicBezTo>
                    <a:pt x="22813" y="203"/>
                    <a:pt x="22777" y="107"/>
                    <a:pt x="227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6093300" y="3491025"/>
              <a:ext cx="300075" cy="161375"/>
            </a:xfrm>
            <a:custGeom>
              <a:avLst/>
              <a:gdLst/>
              <a:ahLst/>
              <a:cxnLst/>
              <a:rect l="l" t="t" r="r" b="b"/>
              <a:pathLst>
                <a:path w="12003" h="6455" extrusionOk="0">
                  <a:moveTo>
                    <a:pt x="11871" y="1"/>
                  </a:moveTo>
                  <a:lnTo>
                    <a:pt x="1" y="6192"/>
                  </a:lnTo>
                  <a:cubicBezTo>
                    <a:pt x="60" y="6228"/>
                    <a:pt x="108" y="6299"/>
                    <a:pt x="144" y="6359"/>
                  </a:cubicBezTo>
                  <a:cubicBezTo>
                    <a:pt x="156" y="6383"/>
                    <a:pt x="168" y="6430"/>
                    <a:pt x="179" y="6454"/>
                  </a:cubicBezTo>
                  <a:lnTo>
                    <a:pt x="12002" y="287"/>
                  </a:lnTo>
                  <a:cubicBezTo>
                    <a:pt x="11943" y="191"/>
                    <a:pt x="11895" y="108"/>
                    <a:pt x="1187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6187075" y="3708325"/>
              <a:ext cx="191425" cy="58075"/>
            </a:xfrm>
            <a:custGeom>
              <a:avLst/>
              <a:gdLst/>
              <a:ahLst/>
              <a:cxnLst/>
              <a:rect l="l" t="t" r="r" b="b"/>
              <a:pathLst>
                <a:path w="7657" h="2323" extrusionOk="0">
                  <a:moveTo>
                    <a:pt x="7561" y="0"/>
                  </a:moveTo>
                  <a:lnTo>
                    <a:pt x="0" y="2013"/>
                  </a:lnTo>
                  <a:cubicBezTo>
                    <a:pt x="36" y="2084"/>
                    <a:pt x="60" y="2167"/>
                    <a:pt x="60" y="2275"/>
                  </a:cubicBezTo>
                  <a:cubicBezTo>
                    <a:pt x="48" y="2286"/>
                    <a:pt x="48" y="2310"/>
                    <a:pt x="48" y="2322"/>
                  </a:cubicBezTo>
                  <a:lnTo>
                    <a:pt x="7656" y="298"/>
                  </a:lnTo>
                  <a:cubicBezTo>
                    <a:pt x="7608" y="203"/>
                    <a:pt x="7561" y="108"/>
                    <a:pt x="7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5970675" y="3494300"/>
              <a:ext cx="107775" cy="154525"/>
            </a:xfrm>
            <a:custGeom>
              <a:avLst/>
              <a:gdLst/>
              <a:ahLst/>
              <a:cxnLst/>
              <a:rect l="l" t="t" r="r" b="b"/>
              <a:pathLst>
                <a:path w="4311" h="6181" extrusionOk="0">
                  <a:moveTo>
                    <a:pt x="0" y="1"/>
                  </a:moveTo>
                  <a:lnTo>
                    <a:pt x="0" y="537"/>
                  </a:lnTo>
                  <a:lnTo>
                    <a:pt x="4072" y="6180"/>
                  </a:lnTo>
                  <a:cubicBezTo>
                    <a:pt x="4120" y="6109"/>
                    <a:pt x="4191" y="6025"/>
                    <a:pt x="4287" y="5990"/>
                  </a:cubicBezTo>
                  <a:cubicBezTo>
                    <a:pt x="4299" y="5990"/>
                    <a:pt x="4299" y="5966"/>
                    <a:pt x="4311" y="596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32"/>
            <p:cNvSpPr/>
            <p:nvPr/>
          </p:nvSpPr>
          <p:spPr>
            <a:xfrm>
              <a:off x="5970675" y="3658025"/>
              <a:ext cx="102725" cy="61925"/>
            </a:xfrm>
            <a:custGeom>
              <a:avLst/>
              <a:gdLst/>
              <a:ahLst/>
              <a:cxnLst/>
              <a:rect l="l" t="t" r="r" b="b"/>
              <a:pathLst>
                <a:path w="4109" h="2477" extrusionOk="0">
                  <a:moveTo>
                    <a:pt x="3989" y="0"/>
                  </a:moveTo>
                  <a:lnTo>
                    <a:pt x="0" y="2120"/>
                  </a:lnTo>
                  <a:lnTo>
                    <a:pt x="0" y="2477"/>
                  </a:lnTo>
                  <a:lnTo>
                    <a:pt x="4108" y="286"/>
                  </a:lnTo>
                  <a:cubicBezTo>
                    <a:pt x="4096" y="250"/>
                    <a:pt x="4061" y="227"/>
                    <a:pt x="4049" y="191"/>
                  </a:cubicBezTo>
                  <a:cubicBezTo>
                    <a:pt x="4001" y="131"/>
                    <a:pt x="3989" y="72"/>
                    <a:pt x="398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32"/>
            <p:cNvSpPr/>
            <p:nvPr/>
          </p:nvSpPr>
          <p:spPr>
            <a:xfrm>
              <a:off x="6172775" y="3780950"/>
              <a:ext cx="177425" cy="231600"/>
            </a:xfrm>
            <a:custGeom>
              <a:avLst/>
              <a:gdLst/>
              <a:ahLst/>
              <a:cxnLst/>
              <a:rect l="l" t="t" r="r" b="b"/>
              <a:pathLst>
                <a:path w="7097" h="9264" extrusionOk="0">
                  <a:moveTo>
                    <a:pt x="310" y="1"/>
                  </a:moveTo>
                  <a:cubicBezTo>
                    <a:pt x="215" y="60"/>
                    <a:pt x="120" y="96"/>
                    <a:pt x="1" y="120"/>
                  </a:cubicBezTo>
                  <a:lnTo>
                    <a:pt x="6585" y="8966"/>
                  </a:lnTo>
                  <a:lnTo>
                    <a:pt x="7085" y="9264"/>
                  </a:lnTo>
                  <a:lnTo>
                    <a:pt x="7097" y="912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32"/>
            <p:cNvSpPr/>
            <p:nvPr/>
          </p:nvSpPr>
          <p:spPr>
            <a:xfrm>
              <a:off x="6354950" y="402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32"/>
            <p:cNvSpPr/>
            <p:nvPr/>
          </p:nvSpPr>
          <p:spPr>
            <a:xfrm>
              <a:off x="6356150" y="40208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32"/>
            <p:cNvSpPr/>
            <p:nvPr/>
          </p:nvSpPr>
          <p:spPr>
            <a:xfrm>
              <a:off x="6088250" y="3665750"/>
              <a:ext cx="70275" cy="92900"/>
            </a:xfrm>
            <a:custGeom>
              <a:avLst/>
              <a:gdLst/>
              <a:ahLst/>
              <a:cxnLst/>
              <a:rect l="l" t="t" r="r" b="b"/>
              <a:pathLst>
                <a:path w="2811" h="3716" extrusionOk="0">
                  <a:moveTo>
                    <a:pt x="250" y="1"/>
                  </a:moveTo>
                  <a:cubicBezTo>
                    <a:pt x="203" y="48"/>
                    <a:pt x="167" y="96"/>
                    <a:pt x="96" y="120"/>
                  </a:cubicBezTo>
                  <a:cubicBezTo>
                    <a:pt x="72" y="156"/>
                    <a:pt x="48" y="168"/>
                    <a:pt x="0" y="179"/>
                  </a:cubicBezTo>
                  <a:lnTo>
                    <a:pt x="2620" y="3716"/>
                  </a:lnTo>
                  <a:cubicBezTo>
                    <a:pt x="2656" y="3608"/>
                    <a:pt x="2739" y="3513"/>
                    <a:pt x="2810" y="344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32"/>
            <p:cNvSpPr/>
            <p:nvPr/>
          </p:nvSpPr>
          <p:spPr>
            <a:xfrm>
              <a:off x="6356425" y="401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32"/>
            <p:cNvSpPr/>
            <p:nvPr/>
          </p:nvSpPr>
          <p:spPr>
            <a:xfrm>
              <a:off x="6355850" y="40211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3"/>
                  </a:moveTo>
                  <a:cubicBezTo>
                    <a:pt x="0" y="13"/>
                    <a:pt x="0" y="1"/>
                    <a:pt x="0" y="13"/>
                  </a:cubicBezTo>
                  <a:cubicBezTo>
                    <a:pt x="12" y="1"/>
                    <a:pt x="12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32"/>
            <p:cNvSpPr/>
            <p:nvPr/>
          </p:nvSpPr>
          <p:spPr>
            <a:xfrm>
              <a:off x="6349900" y="3725000"/>
              <a:ext cx="47650" cy="294700"/>
            </a:xfrm>
            <a:custGeom>
              <a:avLst/>
              <a:gdLst/>
              <a:ahLst/>
              <a:cxnLst/>
              <a:rect l="l" t="t" r="r" b="b"/>
              <a:pathLst>
                <a:path w="1906" h="11788" extrusionOk="0">
                  <a:moveTo>
                    <a:pt x="1572" y="0"/>
                  </a:moveTo>
                  <a:lnTo>
                    <a:pt x="12" y="11359"/>
                  </a:lnTo>
                  <a:lnTo>
                    <a:pt x="0" y="11502"/>
                  </a:lnTo>
                  <a:lnTo>
                    <a:pt x="202" y="11621"/>
                  </a:lnTo>
                  <a:cubicBezTo>
                    <a:pt x="214" y="11621"/>
                    <a:pt x="214" y="11644"/>
                    <a:pt x="238" y="11656"/>
                  </a:cubicBezTo>
                  <a:lnTo>
                    <a:pt x="238" y="11668"/>
                  </a:lnTo>
                  <a:lnTo>
                    <a:pt x="250" y="11680"/>
                  </a:lnTo>
                  <a:cubicBezTo>
                    <a:pt x="250" y="11680"/>
                    <a:pt x="250" y="11704"/>
                    <a:pt x="262" y="11704"/>
                  </a:cubicBezTo>
                  <a:cubicBezTo>
                    <a:pt x="274" y="11716"/>
                    <a:pt x="274" y="11728"/>
                    <a:pt x="274" y="11740"/>
                  </a:cubicBezTo>
                  <a:lnTo>
                    <a:pt x="274" y="11764"/>
                  </a:lnTo>
                  <a:lnTo>
                    <a:pt x="274" y="11787"/>
                  </a:lnTo>
                  <a:lnTo>
                    <a:pt x="1905" y="48"/>
                  </a:lnTo>
                  <a:lnTo>
                    <a:pt x="1869" y="48"/>
                  </a:lnTo>
                  <a:cubicBezTo>
                    <a:pt x="1762" y="48"/>
                    <a:pt x="1667" y="36"/>
                    <a:pt x="157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32"/>
            <p:cNvSpPr/>
            <p:nvPr/>
          </p:nvSpPr>
          <p:spPr>
            <a:xfrm>
              <a:off x="6354950" y="40220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32"/>
            <p:cNvSpPr/>
            <p:nvPr/>
          </p:nvSpPr>
          <p:spPr>
            <a:xfrm>
              <a:off x="6356150" y="40208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3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32"/>
            <p:cNvSpPr/>
            <p:nvPr/>
          </p:nvSpPr>
          <p:spPr>
            <a:xfrm>
              <a:off x="6355850" y="40164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32"/>
            <p:cNvSpPr/>
            <p:nvPr/>
          </p:nvSpPr>
          <p:spPr>
            <a:xfrm>
              <a:off x="6155225" y="4019075"/>
              <a:ext cx="199750" cy="125625"/>
            </a:xfrm>
            <a:custGeom>
              <a:avLst/>
              <a:gdLst/>
              <a:ahLst/>
              <a:cxnLst/>
              <a:rect l="l" t="t" r="r" b="b"/>
              <a:pathLst>
                <a:path w="7990" h="5025" extrusionOk="0">
                  <a:moveTo>
                    <a:pt x="7620" y="1"/>
                  </a:moveTo>
                  <a:lnTo>
                    <a:pt x="0" y="5025"/>
                  </a:lnTo>
                  <a:lnTo>
                    <a:pt x="560" y="5025"/>
                  </a:lnTo>
                  <a:lnTo>
                    <a:pt x="7989" y="132"/>
                  </a:lnTo>
                  <a:lnTo>
                    <a:pt x="7989" y="132"/>
                  </a:lnTo>
                  <a:cubicBezTo>
                    <a:pt x="7966" y="143"/>
                    <a:pt x="7936" y="149"/>
                    <a:pt x="7906" y="149"/>
                  </a:cubicBezTo>
                  <a:cubicBezTo>
                    <a:pt x="7876" y="149"/>
                    <a:pt x="7847" y="143"/>
                    <a:pt x="7823" y="132"/>
                  </a:cubicBezTo>
                  <a:lnTo>
                    <a:pt x="7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32"/>
            <p:cNvSpPr/>
            <p:nvPr/>
          </p:nvSpPr>
          <p:spPr>
            <a:xfrm>
              <a:off x="6356150" y="4021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32"/>
            <p:cNvSpPr/>
            <p:nvPr/>
          </p:nvSpPr>
          <p:spPr>
            <a:xfrm>
              <a:off x="6356425" y="401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32"/>
            <p:cNvSpPr/>
            <p:nvPr/>
          </p:nvSpPr>
          <p:spPr>
            <a:xfrm>
              <a:off x="6356150" y="4017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32"/>
            <p:cNvSpPr/>
            <p:nvPr/>
          </p:nvSpPr>
          <p:spPr>
            <a:xfrm>
              <a:off x="5970975" y="3781850"/>
              <a:ext cx="385775" cy="240975"/>
            </a:xfrm>
            <a:custGeom>
              <a:avLst/>
              <a:gdLst/>
              <a:ahLst/>
              <a:cxnLst/>
              <a:rect l="l" t="t" r="r" b="b"/>
              <a:pathLst>
                <a:path w="15431" h="9639" extrusionOk="0">
                  <a:moveTo>
                    <a:pt x="0" y="0"/>
                  </a:moveTo>
                  <a:lnTo>
                    <a:pt x="0" y="381"/>
                  </a:lnTo>
                  <a:lnTo>
                    <a:pt x="15002" y="9490"/>
                  </a:lnTo>
                  <a:lnTo>
                    <a:pt x="15217" y="9621"/>
                  </a:lnTo>
                  <a:cubicBezTo>
                    <a:pt x="15246" y="9632"/>
                    <a:pt x="15276" y="9638"/>
                    <a:pt x="15303" y="9638"/>
                  </a:cubicBezTo>
                  <a:cubicBezTo>
                    <a:pt x="15330" y="9638"/>
                    <a:pt x="15353" y="9632"/>
                    <a:pt x="15371" y="9621"/>
                  </a:cubicBezTo>
                  <a:lnTo>
                    <a:pt x="15395" y="9609"/>
                  </a:lnTo>
                  <a:lnTo>
                    <a:pt x="15407" y="9585"/>
                  </a:lnTo>
                  <a:cubicBezTo>
                    <a:pt x="15407" y="9585"/>
                    <a:pt x="15407" y="9573"/>
                    <a:pt x="15419" y="9573"/>
                  </a:cubicBezTo>
                  <a:cubicBezTo>
                    <a:pt x="15419" y="9561"/>
                    <a:pt x="15431" y="9537"/>
                    <a:pt x="15431" y="9537"/>
                  </a:cubicBezTo>
                  <a:lnTo>
                    <a:pt x="15431" y="9525"/>
                  </a:lnTo>
                  <a:lnTo>
                    <a:pt x="15431" y="9466"/>
                  </a:lnTo>
                  <a:cubicBezTo>
                    <a:pt x="15431" y="9442"/>
                    <a:pt x="15419" y="9430"/>
                    <a:pt x="15419" y="9406"/>
                  </a:cubicBezTo>
                  <a:cubicBezTo>
                    <a:pt x="15419" y="9394"/>
                    <a:pt x="15407" y="9394"/>
                    <a:pt x="15407" y="9382"/>
                  </a:cubicBezTo>
                  <a:lnTo>
                    <a:pt x="15407" y="9370"/>
                  </a:lnTo>
                  <a:lnTo>
                    <a:pt x="15371" y="9335"/>
                  </a:lnTo>
                  <a:lnTo>
                    <a:pt x="15169" y="9216"/>
                  </a:lnTo>
                  <a:lnTo>
                    <a:pt x="14681" y="89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32"/>
            <p:cNvSpPr/>
            <p:nvPr/>
          </p:nvSpPr>
          <p:spPr>
            <a:xfrm>
              <a:off x="6535325" y="3221950"/>
              <a:ext cx="50625" cy="50675"/>
            </a:xfrm>
            <a:custGeom>
              <a:avLst/>
              <a:gdLst/>
              <a:ahLst/>
              <a:cxnLst/>
              <a:rect l="l" t="t" r="r" b="b"/>
              <a:pathLst>
                <a:path w="2025" h="2027" extrusionOk="0">
                  <a:moveTo>
                    <a:pt x="1001" y="1"/>
                  </a:moveTo>
                  <a:cubicBezTo>
                    <a:pt x="441" y="36"/>
                    <a:pt x="1" y="489"/>
                    <a:pt x="36" y="1048"/>
                  </a:cubicBezTo>
                  <a:cubicBezTo>
                    <a:pt x="36" y="1144"/>
                    <a:pt x="60" y="1251"/>
                    <a:pt x="96" y="1358"/>
                  </a:cubicBezTo>
                  <a:cubicBezTo>
                    <a:pt x="120" y="1465"/>
                    <a:pt x="179" y="1548"/>
                    <a:pt x="239" y="1620"/>
                  </a:cubicBezTo>
                  <a:cubicBezTo>
                    <a:pt x="334" y="1727"/>
                    <a:pt x="405" y="1799"/>
                    <a:pt x="501" y="1858"/>
                  </a:cubicBezTo>
                  <a:cubicBezTo>
                    <a:pt x="642" y="1967"/>
                    <a:pt x="834" y="2026"/>
                    <a:pt x="1021" y="2026"/>
                  </a:cubicBezTo>
                  <a:cubicBezTo>
                    <a:pt x="1038" y="2026"/>
                    <a:pt x="1055" y="2026"/>
                    <a:pt x="1072" y="2025"/>
                  </a:cubicBezTo>
                  <a:cubicBezTo>
                    <a:pt x="1584" y="2013"/>
                    <a:pt x="2001" y="1608"/>
                    <a:pt x="2025" y="1096"/>
                  </a:cubicBezTo>
                  <a:lnTo>
                    <a:pt x="2025" y="989"/>
                  </a:lnTo>
                  <a:lnTo>
                    <a:pt x="2025" y="965"/>
                  </a:lnTo>
                  <a:cubicBezTo>
                    <a:pt x="2025" y="858"/>
                    <a:pt x="2001" y="763"/>
                    <a:pt x="1965" y="656"/>
                  </a:cubicBezTo>
                  <a:cubicBezTo>
                    <a:pt x="1894" y="453"/>
                    <a:pt x="1727" y="263"/>
                    <a:pt x="1537" y="155"/>
                  </a:cubicBezTo>
                  <a:cubicBezTo>
                    <a:pt x="1453" y="96"/>
                    <a:pt x="1346" y="60"/>
                    <a:pt x="1239" y="36"/>
                  </a:cubicBezTo>
                  <a:cubicBezTo>
                    <a:pt x="1167" y="13"/>
                    <a:pt x="1072" y="1"/>
                    <a:pt x="100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32"/>
            <p:cNvSpPr/>
            <p:nvPr/>
          </p:nvSpPr>
          <p:spPr>
            <a:xfrm>
              <a:off x="6615100" y="3045125"/>
              <a:ext cx="70575" cy="71475"/>
            </a:xfrm>
            <a:custGeom>
              <a:avLst/>
              <a:gdLst/>
              <a:ahLst/>
              <a:cxnLst/>
              <a:rect l="l" t="t" r="r" b="b"/>
              <a:pathLst>
                <a:path w="2823" h="2859" extrusionOk="0">
                  <a:moveTo>
                    <a:pt x="1389" y="1"/>
                  </a:moveTo>
                  <a:cubicBezTo>
                    <a:pt x="1375" y="1"/>
                    <a:pt x="1360" y="1"/>
                    <a:pt x="1346" y="1"/>
                  </a:cubicBezTo>
                  <a:cubicBezTo>
                    <a:pt x="989" y="25"/>
                    <a:pt x="667" y="168"/>
                    <a:pt x="429" y="406"/>
                  </a:cubicBezTo>
                  <a:cubicBezTo>
                    <a:pt x="358" y="478"/>
                    <a:pt x="274" y="561"/>
                    <a:pt x="215" y="644"/>
                  </a:cubicBezTo>
                  <a:cubicBezTo>
                    <a:pt x="120" y="859"/>
                    <a:pt x="24" y="1061"/>
                    <a:pt x="12" y="1299"/>
                  </a:cubicBezTo>
                  <a:cubicBezTo>
                    <a:pt x="12" y="1359"/>
                    <a:pt x="1" y="1430"/>
                    <a:pt x="1" y="1513"/>
                  </a:cubicBezTo>
                  <a:cubicBezTo>
                    <a:pt x="1" y="1537"/>
                    <a:pt x="1" y="1585"/>
                    <a:pt x="12" y="1609"/>
                  </a:cubicBezTo>
                  <a:cubicBezTo>
                    <a:pt x="72" y="2121"/>
                    <a:pt x="382" y="2537"/>
                    <a:pt x="822" y="2728"/>
                  </a:cubicBezTo>
                  <a:cubicBezTo>
                    <a:pt x="917" y="2776"/>
                    <a:pt x="1013" y="2799"/>
                    <a:pt x="1132" y="2835"/>
                  </a:cubicBezTo>
                  <a:cubicBezTo>
                    <a:pt x="1251" y="2859"/>
                    <a:pt x="1358" y="2859"/>
                    <a:pt x="1477" y="2859"/>
                  </a:cubicBezTo>
                  <a:cubicBezTo>
                    <a:pt x="2048" y="2835"/>
                    <a:pt x="2548" y="2466"/>
                    <a:pt x="2739" y="1942"/>
                  </a:cubicBezTo>
                  <a:cubicBezTo>
                    <a:pt x="2763" y="1835"/>
                    <a:pt x="2798" y="1752"/>
                    <a:pt x="2810" y="1633"/>
                  </a:cubicBezTo>
                  <a:cubicBezTo>
                    <a:pt x="2822" y="1537"/>
                    <a:pt x="2822" y="1466"/>
                    <a:pt x="2822" y="1371"/>
                  </a:cubicBezTo>
                  <a:cubicBezTo>
                    <a:pt x="2799" y="611"/>
                    <a:pt x="2145" y="1"/>
                    <a:pt x="13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32"/>
            <p:cNvSpPr/>
            <p:nvPr/>
          </p:nvSpPr>
          <p:spPr>
            <a:xfrm>
              <a:off x="5970675" y="2098000"/>
              <a:ext cx="13425" cy="55400"/>
            </a:xfrm>
            <a:custGeom>
              <a:avLst/>
              <a:gdLst/>
              <a:ahLst/>
              <a:cxnLst/>
              <a:rect l="l" t="t" r="r" b="b"/>
              <a:pathLst>
                <a:path w="537" h="2216" extrusionOk="0">
                  <a:moveTo>
                    <a:pt x="0" y="1"/>
                  </a:moveTo>
                  <a:lnTo>
                    <a:pt x="0" y="2215"/>
                  </a:lnTo>
                  <a:cubicBezTo>
                    <a:pt x="60" y="2168"/>
                    <a:pt x="120" y="2108"/>
                    <a:pt x="179" y="2049"/>
                  </a:cubicBezTo>
                  <a:cubicBezTo>
                    <a:pt x="251" y="1977"/>
                    <a:pt x="310" y="1882"/>
                    <a:pt x="358" y="1799"/>
                  </a:cubicBezTo>
                  <a:cubicBezTo>
                    <a:pt x="477" y="1596"/>
                    <a:pt x="536" y="1334"/>
                    <a:pt x="536" y="1072"/>
                  </a:cubicBezTo>
                  <a:cubicBezTo>
                    <a:pt x="536" y="953"/>
                    <a:pt x="524" y="846"/>
                    <a:pt x="489" y="763"/>
                  </a:cubicBezTo>
                  <a:cubicBezTo>
                    <a:pt x="417" y="465"/>
                    <a:pt x="239" y="191"/>
                    <a:pt x="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32"/>
            <p:cNvSpPr/>
            <p:nvPr/>
          </p:nvSpPr>
          <p:spPr>
            <a:xfrm>
              <a:off x="6103125" y="1404475"/>
              <a:ext cx="36950" cy="36050"/>
            </a:xfrm>
            <a:custGeom>
              <a:avLst/>
              <a:gdLst/>
              <a:ahLst/>
              <a:cxnLst/>
              <a:rect l="l" t="t" r="r" b="b"/>
              <a:pathLst>
                <a:path w="1478" h="1442" extrusionOk="0">
                  <a:moveTo>
                    <a:pt x="715" y="0"/>
                  </a:moveTo>
                  <a:cubicBezTo>
                    <a:pt x="644" y="0"/>
                    <a:pt x="572" y="12"/>
                    <a:pt x="525" y="24"/>
                  </a:cubicBezTo>
                  <a:cubicBezTo>
                    <a:pt x="227" y="131"/>
                    <a:pt x="1" y="417"/>
                    <a:pt x="13" y="738"/>
                  </a:cubicBezTo>
                  <a:cubicBezTo>
                    <a:pt x="13" y="786"/>
                    <a:pt x="25" y="834"/>
                    <a:pt x="25" y="881"/>
                  </a:cubicBezTo>
                  <a:cubicBezTo>
                    <a:pt x="60" y="977"/>
                    <a:pt x="96" y="1084"/>
                    <a:pt x="167" y="1155"/>
                  </a:cubicBezTo>
                  <a:cubicBezTo>
                    <a:pt x="292" y="1326"/>
                    <a:pt x="504" y="1442"/>
                    <a:pt x="740" y="1442"/>
                  </a:cubicBezTo>
                  <a:cubicBezTo>
                    <a:pt x="752" y="1442"/>
                    <a:pt x="763" y="1441"/>
                    <a:pt x="775" y="1441"/>
                  </a:cubicBezTo>
                  <a:cubicBezTo>
                    <a:pt x="989" y="1429"/>
                    <a:pt x="1191" y="1322"/>
                    <a:pt x="1322" y="1155"/>
                  </a:cubicBezTo>
                  <a:cubicBezTo>
                    <a:pt x="1382" y="1072"/>
                    <a:pt x="1441" y="977"/>
                    <a:pt x="1453" y="881"/>
                  </a:cubicBezTo>
                  <a:cubicBezTo>
                    <a:pt x="1477" y="846"/>
                    <a:pt x="1477" y="786"/>
                    <a:pt x="1477" y="715"/>
                  </a:cubicBezTo>
                  <a:cubicBezTo>
                    <a:pt x="1453" y="357"/>
                    <a:pt x="1191" y="72"/>
                    <a:pt x="846" y="12"/>
                  </a:cubicBezTo>
                  <a:cubicBezTo>
                    <a:pt x="798" y="12"/>
                    <a:pt x="763" y="0"/>
                    <a:pt x="71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32"/>
            <p:cNvSpPr/>
            <p:nvPr/>
          </p:nvSpPr>
          <p:spPr>
            <a:xfrm>
              <a:off x="6109075" y="1694975"/>
              <a:ext cx="37250" cy="36950"/>
            </a:xfrm>
            <a:custGeom>
              <a:avLst/>
              <a:gdLst/>
              <a:ahLst/>
              <a:cxnLst/>
              <a:rect l="l" t="t" r="r" b="b"/>
              <a:pathLst>
                <a:path w="1490" h="1478" extrusionOk="0">
                  <a:moveTo>
                    <a:pt x="703" y="1"/>
                  </a:moveTo>
                  <a:cubicBezTo>
                    <a:pt x="310" y="13"/>
                    <a:pt x="1" y="346"/>
                    <a:pt x="1" y="751"/>
                  </a:cubicBezTo>
                  <a:lnTo>
                    <a:pt x="1" y="763"/>
                  </a:lnTo>
                  <a:cubicBezTo>
                    <a:pt x="1" y="870"/>
                    <a:pt x="25" y="965"/>
                    <a:pt x="72" y="1060"/>
                  </a:cubicBezTo>
                  <a:cubicBezTo>
                    <a:pt x="132" y="1168"/>
                    <a:pt x="203" y="1263"/>
                    <a:pt x="310" y="1346"/>
                  </a:cubicBezTo>
                  <a:cubicBezTo>
                    <a:pt x="394" y="1406"/>
                    <a:pt x="489" y="1441"/>
                    <a:pt x="608" y="1465"/>
                  </a:cubicBezTo>
                  <a:cubicBezTo>
                    <a:pt x="668" y="1477"/>
                    <a:pt x="715" y="1477"/>
                    <a:pt x="775" y="1477"/>
                  </a:cubicBezTo>
                  <a:cubicBezTo>
                    <a:pt x="1180" y="1465"/>
                    <a:pt x="1489" y="1120"/>
                    <a:pt x="1477" y="715"/>
                  </a:cubicBezTo>
                  <a:lnTo>
                    <a:pt x="1477" y="703"/>
                  </a:lnTo>
                  <a:cubicBezTo>
                    <a:pt x="1477" y="596"/>
                    <a:pt x="1442" y="489"/>
                    <a:pt x="1382" y="406"/>
                  </a:cubicBezTo>
                  <a:cubicBezTo>
                    <a:pt x="1334" y="310"/>
                    <a:pt x="1275" y="239"/>
                    <a:pt x="1192" y="179"/>
                  </a:cubicBezTo>
                  <a:cubicBezTo>
                    <a:pt x="1120" y="120"/>
                    <a:pt x="1013" y="60"/>
                    <a:pt x="906" y="36"/>
                  </a:cubicBezTo>
                  <a:cubicBezTo>
                    <a:pt x="846" y="13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32"/>
            <p:cNvSpPr/>
            <p:nvPr/>
          </p:nvSpPr>
          <p:spPr>
            <a:xfrm>
              <a:off x="6425200" y="2059300"/>
              <a:ext cx="25925" cy="25325"/>
            </a:xfrm>
            <a:custGeom>
              <a:avLst/>
              <a:gdLst/>
              <a:ahLst/>
              <a:cxnLst/>
              <a:rect l="l" t="t" r="r" b="b"/>
              <a:pathLst>
                <a:path w="1037" h="1013" extrusionOk="0">
                  <a:moveTo>
                    <a:pt x="522" y="0"/>
                  </a:moveTo>
                  <a:cubicBezTo>
                    <a:pt x="515" y="0"/>
                    <a:pt x="508" y="1"/>
                    <a:pt x="500" y="1"/>
                  </a:cubicBezTo>
                  <a:cubicBezTo>
                    <a:pt x="238" y="1"/>
                    <a:pt x="48" y="191"/>
                    <a:pt x="0" y="430"/>
                  </a:cubicBezTo>
                  <a:lnTo>
                    <a:pt x="0" y="525"/>
                  </a:lnTo>
                  <a:cubicBezTo>
                    <a:pt x="0" y="608"/>
                    <a:pt x="36" y="680"/>
                    <a:pt x="60" y="739"/>
                  </a:cubicBezTo>
                  <a:cubicBezTo>
                    <a:pt x="155" y="906"/>
                    <a:pt x="334" y="1013"/>
                    <a:pt x="524" y="1013"/>
                  </a:cubicBezTo>
                  <a:cubicBezTo>
                    <a:pt x="810" y="1013"/>
                    <a:pt x="1036" y="775"/>
                    <a:pt x="1012" y="489"/>
                  </a:cubicBezTo>
                  <a:cubicBezTo>
                    <a:pt x="1012" y="211"/>
                    <a:pt x="787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32"/>
            <p:cNvSpPr/>
            <p:nvPr/>
          </p:nvSpPr>
          <p:spPr>
            <a:xfrm>
              <a:off x="6057300" y="3078375"/>
              <a:ext cx="35725" cy="35300"/>
            </a:xfrm>
            <a:custGeom>
              <a:avLst/>
              <a:gdLst/>
              <a:ahLst/>
              <a:cxnLst/>
              <a:rect l="l" t="t" r="r" b="b"/>
              <a:pathLst>
                <a:path w="1429" h="1412" extrusionOk="0">
                  <a:moveTo>
                    <a:pt x="759" y="1"/>
                  </a:moveTo>
                  <a:cubicBezTo>
                    <a:pt x="737" y="1"/>
                    <a:pt x="714" y="2"/>
                    <a:pt x="691" y="5"/>
                  </a:cubicBezTo>
                  <a:cubicBezTo>
                    <a:pt x="584" y="5"/>
                    <a:pt x="488" y="29"/>
                    <a:pt x="405" y="76"/>
                  </a:cubicBezTo>
                  <a:cubicBezTo>
                    <a:pt x="310" y="124"/>
                    <a:pt x="226" y="195"/>
                    <a:pt x="167" y="267"/>
                  </a:cubicBezTo>
                  <a:cubicBezTo>
                    <a:pt x="60" y="398"/>
                    <a:pt x="0" y="553"/>
                    <a:pt x="12" y="731"/>
                  </a:cubicBezTo>
                  <a:cubicBezTo>
                    <a:pt x="12" y="1099"/>
                    <a:pt x="334" y="1411"/>
                    <a:pt x="709" y="1411"/>
                  </a:cubicBezTo>
                  <a:cubicBezTo>
                    <a:pt x="723" y="1411"/>
                    <a:pt x="737" y="1411"/>
                    <a:pt x="750" y="1410"/>
                  </a:cubicBezTo>
                  <a:cubicBezTo>
                    <a:pt x="988" y="1410"/>
                    <a:pt x="1179" y="1291"/>
                    <a:pt x="1310" y="1112"/>
                  </a:cubicBezTo>
                  <a:cubicBezTo>
                    <a:pt x="1369" y="1029"/>
                    <a:pt x="1417" y="922"/>
                    <a:pt x="1429" y="814"/>
                  </a:cubicBezTo>
                  <a:lnTo>
                    <a:pt x="1429" y="684"/>
                  </a:lnTo>
                  <a:cubicBezTo>
                    <a:pt x="1429" y="612"/>
                    <a:pt x="1417" y="541"/>
                    <a:pt x="1381" y="457"/>
                  </a:cubicBezTo>
                  <a:cubicBezTo>
                    <a:pt x="1358" y="350"/>
                    <a:pt x="1298" y="267"/>
                    <a:pt x="1203" y="195"/>
                  </a:cubicBezTo>
                  <a:cubicBezTo>
                    <a:pt x="1087" y="79"/>
                    <a:pt x="934" y="1"/>
                    <a:pt x="75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32"/>
            <p:cNvSpPr/>
            <p:nvPr/>
          </p:nvSpPr>
          <p:spPr>
            <a:xfrm>
              <a:off x="6380550" y="2852850"/>
              <a:ext cx="35750" cy="35750"/>
            </a:xfrm>
            <a:custGeom>
              <a:avLst/>
              <a:gdLst/>
              <a:ahLst/>
              <a:cxnLst/>
              <a:rect l="l" t="t" r="r" b="b"/>
              <a:pathLst>
                <a:path w="1430" h="1430" extrusionOk="0">
                  <a:moveTo>
                    <a:pt x="620" y="1"/>
                  </a:moveTo>
                  <a:cubicBezTo>
                    <a:pt x="512" y="13"/>
                    <a:pt x="417" y="49"/>
                    <a:pt x="346" y="108"/>
                  </a:cubicBezTo>
                  <a:cubicBezTo>
                    <a:pt x="262" y="168"/>
                    <a:pt x="179" y="239"/>
                    <a:pt x="119" y="334"/>
                  </a:cubicBezTo>
                  <a:cubicBezTo>
                    <a:pt x="48" y="453"/>
                    <a:pt x="0" y="584"/>
                    <a:pt x="0" y="727"/>
                  </a:cubicBezTo>
                  <a:cubicBezTo>
                    <a:pt x="0" y="834"/>
                    <a:pt x="36" y="930"/>
                    <a:pt x="60" y="1013"/>
                  </a:cubicBezTo>
                  <a:cubicBezTo>
                    <a:pt x="108" y="1108"/>
                    <a:pt x="167" y="1180"/>
                    <a:pt x="239" y="1251"/>
                  </a:cubicBezTo>
                  <a:cubicBezTo>
                    <a:pt x="322" y="1323"/>
                    <a:pt x="417" y="1370"/>
                    <a:pt x="524" y="1406"/>
                  </a:cubicBezTo>
                  <a:cubicBezTo>
                    <a:pt x="596" y="1418"/>
                    <a:pt x="679" y="1430"/>
                    <a:pt x="750" y="1430"/>
                  </a:cubicBezTo>
                  <a:cubicBezTo>
                    <a:pt x="893" y="1430"/>
                    <a:pt x="1036" y="1382"/>
                    <a:pt x="1131" y="1299"/>
                  </a:cubicBezTo>
                  <a:cubicBezTo>
                    <a:pt x="1227" y="1239"/>
                    <a:pt x="1298" y="1144"/>
                    <a:pt x="1346" y="1061"/>
                  </a:cubicBezTo>
                  <a:cubicBezTo>
                    <a:pt x="1405" y="953"/>
                    <a:pt x="1429" y="822"/>
                    <a:pt x="1429" y="703"/>
                  </a:cubicBezTo>
                  <a:cubicBezTo>
                    <a:pt x="1429" y="394"/>
                    <a:pt x="1227" y="132"/>
                    <a:pt x="941" y="49"/>
                  </a:cubicBezTo>
                  <a:cubicBezTo>
                    <a:pt x="870" y="13"/>
                    <a:pt x="798" y="13"/>
                    <a:pt x="703" y="13"/>
                  </a:cubicBezTo>
                  <a:cubicBezTo>
                    <a:pt x="655" y="1"/>
                    <a:pt x="631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32"/>
            <p:cNvSpPr/>
            <p:nvPr/>
          </p:nvSpPr>
          <p:spPr>
            <a:xfrm>
              <a:off x="6112050" y="2933525"/>
              <a:ext cx="25625" cy="25350"/>
            </a:xfrm>
            <a:custGeom>
              <a:avLst/>
              <a:gdLst/>
              <a:ahLst/>
              <a:cxnLst/>
              <a:rect l="l" t="t" r="r" b="b"/>
              <a:pathLst>
                <a:path w="1025" h="1014" extrusionOk="0">
                  <a:moveTo>
                    <a:pt x="489" y="1"/>
                  </a:moveTo>
                  <a:cubicBezTo>
                    <a:pt x="227" y="24"/>
                    <a:pt x="1" y="262"/>
                    <a:pt x="1" y="524"/>
                  </a:cubicBezTo>
                  <a:cubicBezTo>
                    <a:pt x="1" y="803"/>
                    <a:pt x="227" y="1013"/>
                    <a:pt x="502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715" y="1013"/>
                    <a:pt x="858" y="905"/>
                    <a:pt x="953" y="751"/>
                  </a:cubicBezTo>
                  <a:cubicBezTo>
                    <a:pt x="1001" y="679"/>
                    <a:pt x="1013" y="584"/>
                    <a:pt x="1013" y="489"/>
                  </a:cubicBezTo>
                  <a:cubicBezTo>
                    <a:pt x="1025" y="477"/>
                    <a:pt x="1025" y="465"/>
                    <a:pt x="1013" y="429"/>
                  </a:cubicBezTo>
                  <a:cubicBezTo>
                    <a:pt x="1001" y="334"/>
                    <a:pt x="953" y="239"/>
                    <a:pt x="894" y="167"/>
                  </a:cubicBezTo>
                  <a:cubicBezTo>
                    <a:pt x="822" y="96"/>
                    <a:pt x="727" y="36"/>
                    <a:pt x="608" y="24"/>
                  </a:cubicBezTo>
                  <a:cubicBezTo>
                    <a:pt x="584" y="24"/>
                    <a:pt x="537" y="1"/>
                    <a:pt x="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32"/>
            <p:cNvSpPr/>
            <p:nvPr/>
          </p:nvSpPr>
          <p:spPr>
            <a:xfrm>
              <a:off x="6306125" y="3104075"/>
              <a:ext cx="25925" cy="25350"/>
            </a:xfrm>
            <a:custGeom>
              <a:avLst/>
              <a:gdLst/>
              <a:ahLst/>
              <a:cxnLst/>
              <a:rect l="l" t="t" r="r" b="b"/>
              <a:pathLst>
                <a:path w="1037" h="1014" extrusionOk="0">
                  <a:moveTo>
                    <a:pt x="522" y="0"/>
                  </a:moveTo>
                  <a:cubicBezTo>
                    <a:pt x="515" y="0"/>
                    <a:pt x="508" y="0"/>
                    <a:pt x="501" y="1"/>
                  </a:cubicBezTo>
                  <a:cubicBezTo>
                    <a:pt x="215" y="13"/>
                    <a:pt x="1" y="251"/>
                    <a:pt x="1" y="525"/>
                  </a:cubicBezTo>
                  <a:cubicBezTo>
                    <a:pt x="1" y="792"/>
                    <a:pt x="227" y="1013"/>
                    <a:pt x="503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810" y="1013"/>
                    <a:pt x="1037" y="775"/>
                    <a:pt x="1013" y="489"/>
                  </a:cubicBezTo>
                  <a:cubicBezTo>
                    <a:pt x="1001" y="211"/>
                    <a:pt x="775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32"/>
            <p:cNvSpPr/>
            <p:nvPr/>
          </p:nvSpPr>
          <p:spPr>
            <a:xfrm>
              <a:off x="6408525" y="2464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13" y="1"/>
                  </a:moveTo>
                  <a:cubicBezTo>
                    <a:pt x="505" y="1"/>
                    <a:pt x="497" y="1"/>
                    <a:pt x="489" y="1"/>
                  </a:cubicBezTo>
                  <a:cubicBezTo>
                    <a:pt x="382" y="1"/>
                    <a:pt x="298" y="37"/>
                    <a:pt x="227" y="96"/>
                  </a:cubicBezTo>
                  <a:cubicBezTo>
                    <a:pt x="132" y="156"/>
                    <a:pt x="60" y="239"/>
                    <a:pt x="36" y="347"/>
                  </a:cubicBezTo>
                  <a:cubicBezTo>
                    <a:pt x="12" y="406"/>
                    <a:pt x="1" y="466"/>
                    <a:pt x="1" y="525"/>
                  </a:cubicBezTo>
                  <a:cubicBezTo>
                    <a:pt x="1" y="644"/>
                    <a:pt x="48" y="763"/>
                    <a:pt x="120" y="835"/>
                  </a:cubicBezTo>
                  <a:lnTo>
                    <a:pt x="120" y="858"/>
                  </a:lnTo>
                  <a:cubicBezTo>
                    <a:pt x="179" y="918"/>
                    <a:pt x="251" y="954"/>
                    <a:pt x="334" y="989"/>
                  </a:cubicBezTo>
                  <a:cubicBezTo>
                    <a:pt x="393" y="1001"/>
                    <a:pt x="453" y="1013"/>
                    <a:pt x="513" y="1013"/>
                  </a:cubicBezTo>
                  <a:cubicBezTo>
                    <a:pt x="548" y="1013"/>
                    <a:pt x="608" y="1001"/>
                    <a:pt x="655" y="989"/>
                  </a:cubicBezTo>
                  <a:cubicBezTo>
                    <a:pt x="667" y="989"/>
                    <a:pt x="691" y="978"/>
                    <a:pt x="703" y="978"/>
                  </a:cubicBezTo>
                  <a:cubicBezTo>
                    <a:pt x="810" y="930"/>
                    <a:pt x="882" y="858"/>
                    <a:pt x="941" y="763"/>
                  </a:cubicBezTo>
                  <a:cubicBezTo>
                    <a:pt x="953" y="751"/>
                    <a:pt x="953" y="739"/>
                    <a:pt x="965" y="716"/>
                  </a:cubicBezTo>
                  <a:cubicBezTo>
                    <a:pt x="1001" y="644"/>
                    <a:pt x="1013" y="585"/>
                    <a:pt x="1013" y="501"/>
                  </a:cubicBezTo>
                  <a:cubicBezTo>
                    <a:pt x="1013" y="454"/>
                    <a:pt x="1001" y="394"/>
                    <a:pt x="977" y="347"/>
                  </a:cubicBezTo>
                  <a:cubicBezTo>
                    <a:pt x="908" y="151"/>
                    <a:pt x="729" y="1"/>
                    <a:pt x="51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32"/>
            <p:cNvSpPr/>
            <p:nvPr/>
          </p:nvSpPr>
          <p:spPr>
            <a:xfrm>
              <a:off x="6123675" y="2252200"/>
              <a:ext cx="25325" cy="25625"/>
            </a:xfrm>
            <a:custGeom>
              <a:avLst/>
              <a:gdLst/>
              <a:ahLst/>
              <a:cxnLst/>
              <a:rect l="l" t="t" r="r" b="b"/>
              <a:pathLst>
                <a:path w="1013" h="1025" extrusionOk="0">
                  <a:moveTo>
                    <a:pt x="488" y="0"/>
                  </a:moveTo>
                  <a:cubicBezTo>
                    <a:pt x="381" y="0"/>
                    <a:pt x="298" y="48"/>
                    <a:pt x="203" y="107"/>
                  </a:cubicBezTo>
                  <a:cubicBezTo>
                    <a:pt x="119" y="167"/>
                    <a:pt x="60" y="262"/>
                    <a:pt x="24" y="357"/>
                  </a:cubicBezTo>
                  <a:cubicBezTo>
                    <a:pt x="12" y="405"/>
                    <a:pt x="0" y="465"/>
                    <a:pt x="0" y="524"/>
                  </a:cubicBezTo>
                  <a:cubicBezTo>
                    <a:pt x="0" y="750"/>
                    <a:pt x="155" y="941"/>
                    <a:pt x="369" y="1000"/>
                  </a:cubicBezTo>
                  <a:cubicBezTo>
                    <a:pt x="417" y="1024"/>
                    <a:pt x="477" y="1024"/>
                    <a:pt x="512" y="1024"/>
                  </a:cubicBezTo>
                  <a:cubicBezTo>
                    <a:pt x="572" y="1024"/>
                    <a:pt x="631" y="1000"/>
                    <a:pt x="679" y="988"/>
                  </a:cubicBezTo>
                  <a:cubicBezTo>
                    <a:pt x="715" y="977"/>
                    <a:pt x="750" y="965"/>
                    <a:pt x="786" y="941"/>
                  </a:cubicBezTo>
                  <a:cubicBezTo>
                    <a:pt x="869" y="881"/>
                    <a:pt x="953" y="798"/>
                    <a:pt x="977" y="691"/>
                  </a:cubicBezTo>
                  <a:cubicBezTo>
                    <a:pt x="989" y="631"/>
                    <a:pt x="1012" y="572"/>
                    <a:pt x="1012" y="500"/>
                  </a:cubicBezTo>
                  <a:cubicBezTo>
                    <a:pt x="1012" y="334"/>
                    <a:pt x="929" y="203"/>
                    <a:pt x="810" y="107"/>
                  </a:cubicBezTo>
                  <a:cubicBezTo>
                    <a:pt x="727" y="48"/>
                    <a:pt x="619" y="0"/>
                    <a:pt x="5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32"/>
            <p:cNvSpPr/>
            <p:nvPr/>
          </p:nvSpPr>
          <p:spPr>
            <a:xfrm>
              <a:off x="6508250" y="1603550"/>
              <a:ext cx="25625" cy="25400"/>
            </a:xfrm>
            <a:custGeom>
              <a:avLst/>
              <a:gdLst/>
              <a:ahLst/>
              <a:cxnLst/>
              <a:rect l="l" t="t" r="r" b="b"/>
              <a:pathLst>
                <a:path w="1025" h="1016" extrusionOk="0">
                  <a:moveTo>
                    <a:pt x="530" y="1"/>
                  </a:moveTo>
                  <a:cubicBezTo>
                    <a:pt x="516" y="1"/>
                    <a:pt x="502" y="1"/>
                    <a:pt x="488" y="3"/>
                  </a:cubicBezTo>
                  <a:cubicBezTo>
                    <a:pt x="357" y="3"/>
                    <a:pt x="238" y="74"/>
                    <a:pt x="155" y="157"/>
                  </a:cubicBezTo>
                  <a:cubicBezTo>
                    <a:pt x="72" y="241"/>
                    <a:pt x="36" y="336"/>
                    <a:pt x="12" y="443"/>
                  </a:cubicBezTo>
                  <a:cubicBezTo>
                    <a:pt x="0" y="491"/>
                    <a:pt x="0" y="503"/>
                    <a:pt x="0" y="514"/>
                  </a:cubicBezTo>
                  <a:cubicBezTo>
                    <a:pt x="0" y="634"/>
                    <a:pt x="48" y="741"/>
                    <a:pt x="107" y="812"/>
                  </a:cubicBezTo>
                  <a:cubicBezTo>
                    <a:pt x="185" y="945"/>
                    <a:pt x="334" y="1016"/>
                    <a:pt x="488" y="1016"/>
                  </a:cubicBezTo>
                  <a:cubicBezTo>
                    <a:pt x="500" y="1016"/>
                    <a:pt x="512" y="1015"/>
                    <a:pt x="524" y="1015"/>
                  </a:cubicBezTo>
                  <a:cubicBezTo>
                    <a:pt x="810" y="1015"/>
                    <a:pt x="1024" y="776"/>
                    <a:pt x="1012" y="491"/>
                  </a:cubicBezTo>
                  <a:cubicBezTo>
                    <a:pt x="1012" y="219"/>
                    <a:pt x="797" y="1"/>
                    <a:pt x="53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32"/>
            <p:cNvSpPr/>
            <p:nvPr/>
          </p:nvSpPr>
          <p:spPr>
            <a:xfrm>
              <a:off x="6389175" y="3469300"/>
              <a:ext cx="36650" cy="35450"/>
            </a:xfrm>
            <a:custGeom>
              <a:avLst/>
              <a:gdLst/>
              <a:ahLst/>
              <a:cxnLst/>
              <a:rect l="l" t="t" r="r" b="b"/>
              <a:pathLst>
                <a:path w="1466" h="1418" extrusionOk="0">
                  <a:moveTo>
                    <a:pt x="703" y="1"/>
                  </a:moveTo>
                  <a:cubicBezTo>
                    <a:pt x="644" y="1"/>
                    <a:pt x="584" y="25"/>
                    <a:pt x="536" y="36"/>
                  </a:cubicBezTo>
                  <a:cubicBezTo>
                    <a:pt x="429" y="60"/>
                    <a:pt x="346" y="120"/>
                    <a:pt x="251" y="179"/>
                  </a:cubicBezTo>
                  <a:cubicBezTo>
                    <a:pt x="108" y="322"/>
                    <a:pt x="1" y="525"/>
                    <a:pt x="13" y="739"/>
                  </a:cubicBezTo>
                  <a:cubicBezTo>
                    <a:pt x="13" y="775"/>
                    <a:pt x="13" y="810"/>
                    <a:pt x="36" y="858"/>
                  </a:cubicBezTo>
                  <a:cubicBezTo>
                    <a:pt x="48" y="953"/>
                    <a:pt x="96" y="1060"/>
                    <a:pt x="167" y="1132"/>
                  </a:cubicBezTo>
                  <a:cubicBezTo>
                    <a:pt x="298" y="1310"/>
                    <a:pt x="525" y="1418"/>
                    <a:pt x="763" y="1418"/>
                  </a:cubicBezTo>
                  <a:cubicBezTo>
                    <a:pt x="1144" y="1418"/>
                    <a:pt x="1465" y="1072"/>
                    <a:pt x="1441" y="691"/>
                  </a:cubicBezTo>
                  <a:cubicBezTo>
                    <a:pt x="1441" y="632"/>
                    <a:pt x="1429" y="560"/>
                    <a:pt x="1418" y="501"/>
                  </a:cubicBezTo>
                  <a:cubicBezTo>
                    <a:pt x="1382" y="394"/>
                    <a:pt x="1322" y="298"/>
                    <a:pt x="1251" y="227"/>
                  </a:cubicBezTo>
                  <a:lnTo>
                    <a:pt x="1203" y="179"/>
                  </a:lnTo>
                  <a:cubicBezTo>
                    <a:pt x="1132" y="108"/>
                    <a:pt x="1025" y="60"/>
                    <a:pt x="929" y="36"/>
                  </a:cubicBezTo>
                  <a:cubicBezTo>
                    <a:pt x="846" y="25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32"/>
            <p:cNvSpPr/>
            <p:nvPr/>
          </p:nvSpPr>
          <p:spPr>
            <a:xfrm>
              <a:off x="6987775" y="3156175"/>
              <a:ext cx="36325" cy="35750"/>
            </a:xfrm>
            <a:custGeom>
              <a:avLst/>
              <a:gdLst/>
              <a:ahLst/>
              <a:cxnLst/>
              <a:rect l="l" t="t" r="r" b="b"/>
              <a:pathLst>
                <a:path w="1453" h="1430" extrusionOk="0">
                  <a:moveTo>
                    <a:pt x="713" y="0"/>
                  </a:moveTo>
                  <a:cubicBezTo>
                    <a:pt x="706" y="0"/>
                    <a:pt x="698" y="0"/>
                    <a:pt x="691" y="0"/>
                  </a:cubicBezTo>
                  <a:cubicBezTo>
                    <a:pt x="584" y="0"/>
                    <a:pt x="476" y="24"/>
                    <a:pt x="393" y="84"/>
                  </a:cubicBezTo>
                  <a:cubicBezTo>
                    <a:pt x="298" y="131"/>
                    <a:pt x="214" y="203"/>
                    <a:pt x="155" y="298"/>
                  </a:cubicBezTo>
                  <a:cubicBezTo>
                    <a:pt x="119" y="346"/>
                    <a:pt x="95" y="405"/>
                    <a:pt x="60" y="465"/>
                  </a:cubicBezTo>
                  <a:cubicBezTo>
                    <a:pt x="36" y="548"/>
                    <a:pt x="0" y="643"/>
                    <a:pt x="24" y="739"/>
                  </a:cubicBezTo>
                  <a:lnTo>
                    <a:pt x="24" y="774"/>
                  </a:lnTo>
                  <a:cubicBezTo>
                    <a:pt x="24" y="822"/>
                    <a:pt x="36" y="858"/>
                    <a:pt x="48" y="905"/>
                  </a:cubicBezTo>
                  <a:cubicBezTo>
                    <a:pt x="83" y="1012"/>
                    <a:pt x="119" y="1096"/>
                    <a:pt x="203" y="1191"/>
                  </a:cubicBezTo>
                  <a:cubicBezTo>
                    <a:pt x="334" y="1334"/>
                    <a:pt x="536" y="1429"/>
                    <a:pt x="750" y="1429"/>
                  </a:cubicBezTo>
                  <a:cubicBezTo>
                    <a:pt x="1131" y="1429"/>
                    <a:pt x="1453" y="1084"/>
                    <a:pt x="1429" y="703"/>
                  </a:cubicBezTo>
                  <a:cubicBezTo>
                    <a:pt x="1417" y="306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32"/>
            <p:cNvSpPr/>
            <p:nvPr/>
          </p:nvSpPr>
          <p:spPr>
            <a:xfrm>
              <a:off x="6376075" y="3686575"/>
              <a:ext cx="40225" cy="39625"/>
            </a:xfrm>
            <a:custGeom>
              <a:avLst/>
              <a:gdLst/>
              <a:ahLst/>
              <a:cxnLst/>
              <a:rect l="l" t="t" r="r" b="b"/>
              <a:pathLst>
                <a:path w="1609" h="1585" extrusionOk="0">
                  <a:moveTo>
                    <a:pt x="816" y="0"/>
                  </a:moveTo>
                  <a:cubicBezTo>
                    <a:pt x="803" y="0"/>
                    <a:pt x="789" y="1"/>
                    <a:pt x="775" y="1"/>
                  </a:cubicBezTo>
                  <a:cubicBezTo>
                    <a:pt x="346" y="37"/>
                    <a:pt x="1" y="394"/>
                    <a:pt x="25" y="823"/>
                  </a:cubicBezTo>
                  <a:lnTo>
                    <a:pt x="25" y="882"/>
                  </a:lnTo>
                  <a:cubicBezTo>
                    <a:pt x="37" y="990"/>
                    <a:pt x="60" y="1085"/>
                    <a:pt x="108" y="1180"/>
                  </a:cubicBezTo>
                  <a:cubicBezTo>
                    <a:pt x="179" y="1347"/>
                    <a:pt x="346" y="1466"/>
                    <a:pt x="525" y="1537"/>
                  </a:cubicBezTo>
                  <a:cubicBezTo>
                    <a:pt x="620" y="1573"/>
                    <a:pt x="715" y="1585"/>
                    <a:pt x="822" y="1585"/>
                  </a:cubicBezTo>
                  <a:lnTo>
                    <a:pt x="858" y="1585"/>
                  </a:lnTo>
                  <a:cubicBezTo>
                    <a:pt x="1275" y="1549"/>
                    <a:pt x="1608" y="1192"/>
                    <a:pt x="1596" y="763"/>
                  </a:cubicBezTo>
                  <a:cubicBezTo>
                    <a:pt x="1585" y="348"/>
                    <a:pt x="1238" y="0"/>
                    <a:pt x="8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32"/>
            <p:cNvSpPr/>
            <p:nvPr/>
          </p:nvSpPr>
          <p:spPr>
            <a:xfrm>
              <a:off x="6069500" y="3642400"/>
              <a:ext cx="29200" cy="28375"/>
            </a:xfrm>
            <a:custGeom>
              <a:avLst/>
              <a:gdLst/>
              <a:ahLst/>
              <a:cxnLst/>
              <a:rect l="l" t="t" r="r" b="b"/>
              <a:pathLst>
                <a:path w="1168" h="1135" extrusionOk="0">
                  <a:moveTo>
                    <a:pt x="568" y="0"/>
                  </a:moveTo>
                  <a:cubicBezTo>
                    <a:pt x="494" y="0"/>
                    <a:pt x="418" y="14"/>
                    <a:pt x="346" y="42"/>
                  </a:cubicBezTo>
                  <a:cubicBezTo>
                    <a:pt x="334" y="42"/>
                    <a:pt x="322" y="66"/>
                    <a:pt x="322" y="66"/>
                  </a:cubicBezTo>
                  <a:cubicBezTo>
                    <a:pt x="227" y="101"/>
                    <a:pt x="155" y="173"/>
                    <a:pt x="108" y="256"/>
                  </a:cubicBezTo>
                  <a:cubicBezTo>
                    <a:pt x="36" y="363"/>
                    <a:pt x="0" y="494"/>
                    <a:pt x="24" y="625"/>
                  </a:cubicBezTo>
                  <a:cubicBezTo>
                    <a:pt x="36" y="697"/>
                    <a:pt x="48" y="756"/>
                    <a:pt x="84" y="828"/>
                  </a:cubicBezTo>
                  <a:cubicBezTo>
                    <a:pt x="96" y="863"/>
                    <a:pt x="108" y="887"/>
                    <a:pt x="143" y="923"/>
                  </a:cubicBezTo>
                  <a:cubicBezTo>
                    <a:pt x="253" y="1060"/>
                    <a:pt x="412" y="1134"/>
                    <a:pt x="582" y="1134"/>
                  </a:cubicBezTo>
                  <a:cubicBezTo>
                    <a:pt x="633" y="1134"/>
                    <a:pt x="686" y="1127"/>
                    <a:pt x="739" y="1113"/>
                  </a:cubicBezTo>
                  <a:cubicBezTo>
                    <a:pt x="774" y="1102"/>
                    <a:pt x="810" y="1090"/>
                    <a:pt x="834" y="1066"/>
                  </a:cubicBezTo>
                  <a:cubicBezTo>
                    <a:pt x="893" y="1042"/>
                    <a:pt x="953" y="994"/>
                    <a:pt x="989" y="959"/>
                  </a:cubicBezTo>
                  <a:cubicBezTo>
                    <a:pt x="1120" y="804"/>
                    <a:pt x="1167" y="601"/>
                    <a:pt x="1108" y="423"/>
                  </a:cubicBezTo>
                  <a:cubicBezTo>
                    <a:pt x="1096" y="387"/>
                    <a:pt x="1072" y="340"/>
                    <a:pt x="1060" y="316"/>
                  </a:cubicBezTo>
                  <a:cubicBezTo>
                    <a:pt x="1060" y="244"/>
                    <a:pt x="1012" y="185"/>
                    <a:pt x="953" y="137"/>
                  </a:cubicBezTo>
                  <a:cubicBezTo>
                    <a:pt x="851" y="51"/>
                    <a:pt x="712" y="0"/>
                    <a:pt x="56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32"/>
            <p:cNvSpPr/>
            <p:nvPr/>
          </p:nvSpPr>
          <p:spPr>
            <a:xfrm>
              <a:off x="6322200" y="2992450"/>
              <a:ext cx="14925" cy="14025"/>
            </a:xfrm>
            <a:custGeom>
              <a:avLst/>
              <a:gdLst/>
              <a:ahLst/>
              <a:cxnLst/>
              <a:rect l="l" t="t" r="r" b="b"/>
              <a:pathLst>
                <a:path w="597" h="561" extrusionOk="0">
                  <a:moveTo>
                    <a:pt x="287" y="1"/>
                  </a:moveTo>
                  <a:cubicBezTo>
                    <a:pt x="120" y="13"/>
                    <a:pt x="1" y="144"/>
                    <a:pt x="1" y="299"/>
                  </a:cubicBezTo>
                  <a:cubicBezTo>
                    <a:pt x="1" y="358"/>
                    <a:pt x="13" y="406"/>
                    <a:pt x="48" y="430"/>
                  </a:cubicBezTo>
                  <a:cubicBezTo>
                    <a:pt x="60" y="453"/>
                    <a:pt x="72" y="477"/>
                    <a:pt x="84" y="489"/>
                  </a:cubicBezTo>
                  <a:cubicBezTo>
                    <a:pt x="144" y="537"/>
                    <a:pt x="227" y="561"/>
                    <a:pt x="298" y="561"/>
                  </a:cubicBezTo>
                  <a:lnTo>
                    <a:pt x="346" y="561"/>
                  </a:lnTo>
                  <a:cubicBezTo>
                    <a:pt x="489" y="549"/>
                    <a:pt x="584" y="442"/>
                    <a:pt x="596" y="311"/>
                  </a:cubicBezTo>
                  <a:lnTo>
                    <a:pt x="596" y="275"/>
                  </a:lnTo>
                  <a:cubicBezTo>
                    <a:pt x="596" y="132"/>
                    <a:pt x="47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32"/>
            <p:cNvSpPr/>
            <p:nvPr/>
          </p:nvSpPr>
          <p:spPr>
            <a:xfrm>
              <a:off x="6251950" y="2719800"/>
              <a:ext cx="14925" cy="14925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87" y="1"/>
                  </a:moveTo>
                  <a:cubicBezTo>
                    <a:pt x="191" y="1"/>
                    <a:pt x="120" y="37"/>
                    <a:pt x="60" y="120"/>
                  </a:cubicBezTo>
                  <a:cubicBezTo>
                    <a:pt x="13" y="179"/>
                    <a:pt x="1" y="239"/>
                    <a:pt x="1" y="310"/>
                  </a:cubicBezTo>
                  <a:cubicBezTo>
                    <a:pt x="1" y="394"/>
                    <a:pt x="49" y="477"/>
                    <a:pt x="108" y="537"/>
                  </a:cubicBezTo>
                  <a:cubicBezTo>
                    <a:pt x="168" y="572"/>
                    <a:pt x="227" y="596"/>
                    <a:pt x="299" y="596"/>
                  </a:cubicBezTo>
                  <a:cubicBezTo>
                    <a:pt x="406" y="572"/>
                    <a:pt x="477" y="549"/>
                    <a:pt x="525" y="501"/>
                  </a:cubicBezTo>
                  <a:cubicBezTo>
                    <a:pt x="549" y="477"/>
                    <a:pt x="560" y="441"/>
                    <a:pt x="584" y="394"/>
                  </a:cubicBezTo>
                  <a:cubicBezTo>
                    <a:pt x="596" y="370"/>
                    <a:pt x="596" y="322"/>
                    <a:pt x="596" y="275"/>
                  </a:cubicBezTo>
                  <a:cubicBezTo>
                    <a:pt x="596" y="156"/>
                    <a:pt x="525" y="72"/>
                    <a:pt x="430" y="25"/>
                  </a:cubicBezTo>
                  <a:lnTo>
                    <a:pt x="418" y="25"/>
                  </a:lnTo>
                  <a:cubicBezTo>
                    <a:pt x="370" y="13"/>
                    <a:pt x="32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32"/>
            <p:cNvSpPr/>
            <p:nvPr/>
          </p:nvSpPr>
          <p:spPr>
            <a:xfrm>
              <a:off x="6174575" y="2838875"/>
              <a:ext cx="14900" cy="14300"/>
            </a:xfrm>
            <a:custGeom>
              <a:avLst/>
              <a:gdLst/>
              <a:ahLst/>
              <a:cxnLst/>
              <a:rect l="l" t="t" r="r" b="b"/>
              <a:pathLst>
                <a:path w="596" h="572" extrusionOk="0">
                  <a:moveTo>
                    <a:pt x="286" y="0"/>
                  </a:moveTo>
                  <a:cubicBezTo>
                    <a:pt x="131" y="12"/>
                    <a:pt x="0" y="131"/>
                    <a:pt x="0" y="298"/>
                  </a:cubicBezTo>
                  <a:cubicBezTo>
                    <a:pt x="0" y="405"/>
                    <a:pt x="72" y="500"/>
                    <a:pt x="179" y="548"/>
                  </a:cubicBezTo>
                  <a:cubicBezTo>
                    <a:pt x="215" y="560"/>
                    <a:pt x="262" y="572"/>
                    <a:pt x="310" y="572"/>
                  </a:cubicBezTo>
                  <a:cubicBezTo>
                    <a:pt x="477" y="572"/>
                    <a:pt x="596" y="441"/>
                    <a:pt x="596" y="274"/>
                  </a:cubicBezTo>
                  <a:cubicBezTo>
                    <a:pt x="596" y="191"/>
                    <a:pt x="548" y="108"/>
                    <a:pt x="488" y="72"/>
                  </a:cubicBezTo>
                  <a:cubicBezTo>
                    <a:pt x="429" y="24"/>
                    <a:pt x="369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32"/>
            <p:cNvSpPr/>
            <p:nvPr/>
          </p:nvSpPr>
          <p:spPr>
            <a:xfrm>
              <a:off x="6164450" y="2236725"/>
              <a:ext cx="14600" cy="14600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286" y="0"/>
                  </a:moveTo>
                  <a:cubicBezTo>
                    <a:pt x="120" y="0"/>
                    <a:pt x="0" y="131"/>
                    <a:pt x="0" y="298"/>
                  </a:cubicBezTo>
                  <a:cubicBezTo>
                    <a:pt x="0" y="464"/>
                    <a:pt x="131" y="583"/>
                    <a:pt x="298" y="583"/>
                  </a:cubicBezTo>
                  <a:cubicBezTo>
                    <a:pt x="465" y="583"/>
                    <a:pt x="584" y="453"/>
                    <a:pt x="584" y="286"/>
                  </a:cubicBezTo>
                  <a:cubicBezTo>
                    <a:pt x="584" y="119"/>
                    <a:pt x="45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32"/>
            <p:cNvSpPr/>
            <p:nvPr/>
          </p:nvSpPr>
          <p:spPr>
            <a:xfrm>
              <a:off x="5982275" y="2068825"/>
              <a:ext cx="14325" cy="14625"/>
            </a:xfrm>
            <a:custGeom>
              <a:avLst/>
              <a:gdLst/>
              <a:ahLst/>
              <a:cxnLst/>
              <a:rect l="l" t="t" r="r" b="b"/>
              <a:pathLst>
                <a:path w="573" h="585" extrusionOk="0">
                  <a:moveTo>
                    <a:pt x="275" y="1"/>
                  </a:moveTo>
                  <a:cubicBezTo>
                    <a:pt x="132" y="25"/>
                    <a:pt x="1" y="144"/>
                    <a:pt x="1" y="299"/>
                  </a:cubicBezTo>
                  <a:cubicBezTo>
                    <a:pt x="1" y="465"/>
                    <a:pt x="132" y="584"/>
                    <a:pt x="298" y="584"/>
                  </a:cubicBezTo>
                  <a:cubicBezTo>
                    <a:pt x="453" y="584"/>
                    <a:pt x="572" y="453"/>
                    <a:pt x="572" y="287"/>
                  </a:cubicBezTo>
                  <a:cubicBezTo>
                    <a:pt x="572" y="120"/>
                    <a:pt x="441" y="1"/>
                    <a:pt x="2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2"/>
            <p:cNvSpPr/>
            <p:nvPr/>
          </p:nvSpPr>
          <p:spPr>
            <a:xfrm>
              <a:off x="6225775" y="1468775"/>
              <a:ext cx="14900" cy="14425"/>
            </a:xfrm>
            <a:custGeom>
              <a:avLst/>
              <a:gdLst/>
              <a:ahLst/>
              <a:cxnLst/>
              <a:rect l="l" t="t" r="r" b="b"/>
              <a:pathLst>
                <a:path w="596" h="577" extrusionOk="0">
                  <a:moveTo>
                    <a:pt x="286" y="0"/>
                  </a:moveTo>
                  <a:cubicBezTo>
                    <a:pt x="262" y="0"/>
                    <a:pt x="226" y="12"/>
                    <a:pt x="214" y="12"/>
                  </a:cubicBezTo>
                  <a:cubicBezTo>
                    <a:pt x="167" y="36"/>
                    <a:pt x="143" y="48"/>
                    <a:pt x="107" y="71"/>
                  </a:cubicBezTo>
                  <a:cubicBezTo>
                    <a:pt x="48" y="131"/>
                    <a:pt x="0" y="214"/>
                    <a:pt x="24" y="298"/>
                  </a:cubicBezTo>
                  <a:cubicBezTo>
                    <a:pt x="24" y="333"/>
                    <a:pt x="36" y="357"/>
                    <a:pt x="36" y="393"/>
                  </a:cubicBezTo>
                  <a:cubicBezTo>
                    <a:pt x="60" y="464"/>
                    <a:pt x="107" y="512"/>
                    <a:pt x="167" y="536"/>
                  </a:cubicBezTo>
                  <a:cubicBezTo>
                    <a:pt x="214" y="572"/>
                    <a:pt x="262" y="572"/>
                    <a:pt x="322" y="572"/>
                  </a:cubicBezTo>
                  <a:cubicBezTo>
                    <a:pt x="338" y="575"/>
                    <a:pt x="352" y="576"/>
                    <a:pt x="365" y="576"/>
                  </a:cubicBezTo>
                  <a:cubicBezTo>
                    <a:pt x="400" y="576"/>
                    <a:pt x="426" y="565"/>
                    <a:pt x="453" y="548"/>
                  </a:cubicBezTo>
                  <a:cubicBezTo>
                    <a:pt x="536" y="512"/>
                    <a:pt x="595" y="417"/>
                    <a:pt x="595" y="310"/>
                  </a:cubicBezTo>
                  <a:lnTo>
                    <a:pt x="595" y="286"/>
                  </a:lnTo>
                  <a:cubicBezTo>
                    <a:pt x="595" y="214"/>
                    <a:pt x="572" y="155"/>
                    <a:pt x="524" y="107"/>
                  </a:cubicBezTo>
                  <a:cubicBezTo>
                    <a:pt x="464" y="48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2"/>
            <p:cNvSpPr/>
            <p:nvPr/>
          </p:nvSpPr>
          <p:spPr>
            <a:xfrm>
              <a:off x="6000750" y="1963775"/>
              <a:ext cx="14600" cy="14300"/>
            </a:xfrm>
            <a:custGeom>
              <a:avLst/>
              <a:gdLst/>
              <a:ahLst/>
              <a:cxnLst/>
              <a:rect l="l" t="t" r="r" b="b"/>
              <a:pathLst>
                <a:path w="584" h="572" extrusionOk="0">
                  <a:moveTo>
                    <a:pt x="286" y="0"/>
                  </a:moveTo>
                  <a:cubicBezTo>
                    <a:pt x="238" y="0"/>
                    <a:pt x="191" y="12"/>
                    <a:pt x="167" y="24"/>
                  </a:cubicBezTo>
                  <a:cubicBezTo>
                    <a:pt x="60" y="72"/>
                    <a:pt x="0" y="167"/>
                    <a:pt x="0" y="298"/>
                  </a:cubicBezTo>
                  <a:cubicBezTo>
                    <a:pt x="0" y="322"/>
                    <a:pt x="12" y="369"/>
                    <a:pt x="12" y="393"/>
                  </a:cubicBezTo>
                  <a:cubicBezTo>
                    <a:pt x="60" y="500"/>
                    <a:pt x="167" y="572"/>
                    <a:pt x="286" y="572"/>
                  </a:cubicBezTo>
                  <a:lnTo>
                    <a:pt x="298" y="572"/>
                  </a:lnTo>
                  <a:cubicBezTo>
                    <a:pt x="417" y="572"/>
                    <a:pt x="512" y="500"/>
                    <a:pt x="548" y="393"/>
                  </a:cubicBezTo>
                  <a:cubicBezTo>
                    <a:pt x="572" y="345"/>
                    <a:pt x="583" y="310"/>
                    <a:pt x="583" y="262"/>
                  </a:cubicBezTo>
                  <a:cubicBezTo>
                    <a:pt x="583" y="202"/>
                    <a:pt x="572" y="143"/>
                    <a:pt x="524" y="95"/>
                  </a:cubicBezTo>
                  <a:cubicBezTo>
                    <a:pt x="464" y="36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2"/>
            <p:cNvSpPr/>
            <p:nvPr/>
          </p:nvSpPr>
          <p:spPr>
            <a:xfrm>
              <a:off x="6232600" y="2329000"/>
              <a:ext cx="14925" cy="14900"/>
            </a:xfrm>
            <a:custGeom>
              <a:avLst/>
              <a:gdLst/>
              <a:ahLst/>
              <a:cxnLst/>
              <a:rect l="l" t="t" r="r" b="b"/>
              <a:pathLst>
                <a:path w="597" h="596" extrusionOk="0">
                  <a:moveTo>
                    <a:pt x="251" y="0"/>
                  </a:moveTo>
                  <a:cubicBezTo>
                    <a:pt x="108" y="36"/>
                    <a:pt x="1" y="155"/>
                    <a:pt x="13" y="298"/>
                  </a:cubicBezTo>
                  <a:lnTo>
                    <a:pt x="13" y="310"/>
                  </a:lnTo>
                  <a:cubicBezTo>
                    <a:pt x="25" y="488"/>
                    <a:pt x="168" y="595"/>
                    <a:pt x="311" y="595"/>
                  </a:cubicBezTo>
                  <a:cubicBezTo>
                    <a:pt x="382" y="595"/>
                    <a:pt x="465" y="572"/>
                    <a:pt x="501" y="500"/>
                  </a:cubicBezTo>
                  <a:cubicBezTo>
                    <a:pt x="561" y="452"/>
                    <a:pt x="596" y="369"/>
                    <a:pt x="596" y="286"/>
                  </a:cubicBezTo>
                  <a:cubicBezTo>
                    <a:pt x="596" y="119"/>
                    <a:pt x="453" y="0"/>
                    <a:pt x="29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32"/>
            <p:cNvSpPr/>
            <p:nvPr/>
          </p:nvSpPr>
          <p:spPr>
            <a:xfrm>
              <a:off x="6047175" y="2542100"/>
              <a:ext cx="14900" cy="1462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"/>
                  </a:moveTo>
                  <a:cubicBezTo>
                    <a:pt x="143" y="1"/>
                    <a:pt x="0" y="156"/>
                    <a:pt x="24" y="299"/>
                  </a:cubicBezTo>
                  <a:cubicBezTo>
                    <a:pt x="24" y="465"/>
                    <a:pt x="155" y="584"/>
                    <a:pt x="322" y="584"/>
                  </a:cubicBezTo>
                  <a:cubicBezTo>
                    <a:pt x="477" y="584"/>
                    <a:pt x="596" y="453"/>
                    <a:pt x="596" y="287"/>
                  </a:cubicBezTo>
                  <a:cubicBezTo>
                    <a:pt x="596" y="120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32"/>
            <p:cNvSpPr/>
            <p:nvPr/>
          </p:nvSpPr>
          <p:spPr>
            <a:xfrm>
              <a:off x="6294225" y="2244150"/>
              <a:ext cx="14900" cy="14650"/>
            </a:xfrm>
            <a:custGeom>
              <a:avLst/>
              <a:gdLst/>
              <a:ahLst/>
              <a:cxnLst/>
              <a:rect l="l" t="t" r="r" b="b"/>
              <a:pathLst>
                <a:path w="596" h="586" extrusionOk="0">
                  <a:moveTo>
                    <a:pt x="298" y="1"/>
                  </a:moveTo>
                  <a:cubicBezTo>
                    <a:pt x="143" y="1"/>
                    <a:pt x="1" y="156"/>
                    <a:pt x="24" y="298"/>
                  </a:cubicBezTo>
                  <a:cubicBezTo>
                    <a:pt x="24" y="334"/>
                    <a:pt x="36" y="358"/>
                    <a:pt x="36" y="394"/>
                  </a:cubicBezTo>
                  <a:cubicBezTo>
                    <a:pt x="81" y="505"/>
                    <a:pt x="167" y="585"/>
                    <a:pt x="295" y="585"/>
                  </a:cubicBezTo>
                  <a:cubicBezTo>
                    <a:pt x="304" y="585"/>
                    <a:pt x="313" y="585"/>
                    <a:pt x="322" y="584"/>
                  </a:cubicBezTo>
                  <a:cubicBezTo>
                    <a:pt x="477" y="584"/>
                    <a:pt x="596" y="453"/>
                    <a:pt x="596" y="286"/>
                  </a:cubicBezTo>
                  <a:cubicBezTo>
                    <a:pt x="596" y="132"/>
                    <a:pt x="477" y="13"/>
                    <a:pt x="3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32"/>
            <p:cNvSpPr/>
            <p:nvPr/>
          </p:nvSpPr>
          <p:spPr>
            <a:xfrm>
              <a:off x="6151950" y="3747600"/>
              <a:ext cx="36625" cy="36350"/>
            </a:xfrm>
            <a:custGeom>
              <a:avLst/>
              <a:gdLst/>
              <a:ahLst/>
              <a:cxnLst/>
              <a:rect l="l" t="t" r="r" b="b"/>
              <a:pathLst>
                <a:path w="1465" h="1454" extrusionOk="0">
                  <a:moveTo>
                    <a:pt x="733" y="1"/>
                  </a:moveTo>
                  <a:cubicBezTo>
                    <a:pt x="723" y="1"/>
                    <a:pt x="713" y="1"/>
                    <a:pt x="703" y="1"/>
                  </a:cubicBezTo>
                  <a:cubicBezTo>
                    <a:pt x="548" y="1"/>
                    <a:pt x="393" y="84"/>
                    <a:pt x="274" y="168"/>
                  </a:cubicBezTo>
                  <a:cubicBezTo>
                    <a:pt x="191" y="227"/>
                    <a:pt x="119" y="323"/>
                    <a:pt x="72" y="418"/>
                  </a:cubicBezTo>
                  <a:cubicBezTo>
                    <a:pt x="24" y="525"/>
                    <a:pt x="0" y="632"/>
                    <a:pt x="12" y="751"/>
                  </a:cubicBezTo>
                  <a:cubicBezTo>
                    <a:pt x="24" y="1156"/>
                    <a:pt x="369" y="1454"/>
                    <a:pt x="774" y="1454"/>
                  </a:cubicBezTo>
                  <a:lnTo>
                    <a:pt x="846" y="1454"/>
                  </a:lnTo>
                  <a:cubicBezTo>
                    <a:pt x="965" y="1430"/>
                    <a:pt x="1072" y="1394"/>
                    <a:pt x="1155" y="1335"/>
                  </a:cubicBezTo>
                  <a:cubicBezTo>
                    <a:pt x="1346" y="1192"/>
                    <a:pt x="1465" y="989"/>
                    <a:pt x="1465" y="751"/>
                  </a:cubicBezTo>
                  <a:lnTo>
                    <a:pt x="1465" y="704"/>
                  </a:lnTo>
                  <a:cubicBezTo>
                    <a:pt x="1465" y="620"/>
                    <a:pt x="1441" y="525"/>
                    <a:pt x="1405" y="442"/>
                  </a:cubicBezTo>
                  <a:cubicBezTo>
                    <a:pt x="1290" y="176"/>
                    <a:pt x="1041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6" name="Google Shape;1176;p3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7" name="Google Shape;1177;p32"/>
          <p:cNvSpPr txBox="1">
            <a:spLocks noGrp="1"/>
          </p:cNvSpPr>
          <p:nvPr>
            <p:ph type="title" idx="2"/>
          </p:nvPr>
        </p:nvSpPr>
        <p:spPr>
          <a:xfrm>
            <a:off x="2803217" y="2528900"/>
            <a:ext cx="2932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178" name="Google Shape;1178;p32"/>
          <p:cNvSpPr txBox="1">
            <a:spLocks noGrp="1"/>
          </p:cNvSpPr>
          <p:nvPr>
            <p:ph type="subTitle" idx="1"/>
          </p:nvPr>
        </p:nvSpPr>
        <p:spPr>
          <a:xfrm>
            <a:off x="2803217" y="2944167"/>
            <a:ext cx="2932000" cy="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79" name="Google Shape;1179;p32"/>
          <p:cNvSpPr txBox="1">
            <a:spLocks noGrp="1"/>
          </p:cNvSpPr>
          <p:nvPr>
            <p:ph type="title" idx="3"/>
          </p:nvPr>
        </p:nvSpPr>
        <p:spPr>
          <a:xfrm>
            <a:off x="6537189" y="2528900"/>
            <a:ext cx="28516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180" name="Google Shape;1180;p32"/>
          <p:cNvSpPr txBox="1">
            <a:spLocks noGrp="1"/>
          </p:cNvSpPr>
          <p:nvPr>
            <p:ph type="subTitle" idx="4"/>
          </p:nvPr>
        </p:nvSpPr>
        <p:spPr>
          <a:xfrm>
            <a:off x="6537183" y="2944167"/>
            <a:ext cx="2851600" cy="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81" name="Google Shape;1181;p32"/>
          <p:cNvSpPr txBox="1">
            <a:spLocks noGrp="1"/>
          </p:cNvSpPr>
          <p:nvPr>
            <p:ph type="title" idx="5"/>
          </p:nvPr>
        </p:nvSpPr>
        <p:spPr>
          <a:xfrm>
            <a:off x="2803217" y="4885700"/>
            <a:ext cx="2932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182" name="Google Shape;1182;p32"/>
          <p:cNvSpPr txBox="1">
            <a:spLocks noGrp="1"/>
          </p:cNvSpPr>
          <p:nvPr>
            <p:ph type="subTitle" idx="6"/>
          </p:nvPr>
        </p:nvSpPr>
        <p:spPr>
          <a:xfrm>
            <a:off x="2803217" y="5300967"/>
            <a:ext cx="2932000" cy="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83" name="Google Shape;1183;p32"/>
          <p:cNvSpPr txBox="1">
            <a:spLocks noGrp="1"/>
          </p:cNvSpPr>
          <p:nvPr>
            <p:ph type="title" idx="7"/>
          </p:nvPr>
        </p:nvSpPr>
        <p:spPr>
          <a:xfrm>
            <a:off x="6537156" y="4885700"/>
            <a:ext cx="28516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184" name="Google Shape;1184;p32"/>
          <p:cNvSpPr txBox="1">
            <a:spLocks noGrp="1"/>
          </p:cNvSpPr>
          <p:nvPr>
            <p:ph type="subTitle" idx="8"/>
          </p:nvPr>
        </p:nvSpPr>
        <p:spPr>
          <a:xfrm>
            <a:off x="6537149" y="5300967"/>
            <a:ext cx="2851600" cy="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6" name="Google Shape;1186;p33"/>
          <p:cNvGrpSpPr/>
          <p:nvPr/>
        </p:nvGrpSpPr>
        <p:grpSpPr>
          <a:xfrm>
            <a:off x="9554055" y="68704"/>
            <a:ext cx="2637637" cy="6392395"/>
            <a:chOff x="5728375" y="1492875"/>
            <a:chExt cx="1308525" cy="3171250"/>
          </a:xfrm>
        </p:grpSpPr>
        <p:sp>
          <p:nvSpPr>
            <p:cNvPr id="1187" name="Google Shape;1187;p33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w="120000"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33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33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33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33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33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33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33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33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33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33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33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33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3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33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33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33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33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33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33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33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33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33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33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3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33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33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33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33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33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33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33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33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33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33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33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33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33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33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33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33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33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33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33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33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33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33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33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33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33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33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33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33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33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33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33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33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33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33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33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33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33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33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33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33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2" name="Google Shape;1262;p33"/>
          <p:cNvGrpSpPr/>
          <p:nvPr/>
        </p:nvGrpSpPr>
        <p:grpSpPr>
          <a:xfrm flipH="1">
            <a:off x="355" y="68704"/>
            <a:ext cx="2637637" cy="6392395"/>
            <a:chOff x="5728375" y="1492875"/>
            <a:chExt cx="1308525" cy="3171250"/>
          </a:xfrm>
        </p:grpSpPr>
        <p:sp>
          <p:nvSpPr>
            <p:cNvPr id="1263" name="Google Shape;1263;p33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33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33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33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33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33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33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33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33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33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33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w="120000"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33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33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33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33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33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33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33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33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33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33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33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33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33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33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33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33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33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33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33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33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33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33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33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33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33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33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33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33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33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33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33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33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33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33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33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33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33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33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33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33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33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33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33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33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33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33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33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33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33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33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33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33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33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33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33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33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33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33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33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33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33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33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33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33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8" name="Google Shape;1338;p33"/>
          <p:cNvSpPr/>
          <p:nvPr/>
        </p:nvSpPr>
        <p:spPr>
          <a:xfrm>
            <a:off x="0" y="6461100"/>
            <a:ext cx="12192000" cy="39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33"/>
              <a:buFont typeface="Arial"/>
              <a:buNone/>
            </a:pPr>
            <a:endParaRPr sz="253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9F9F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Char char="■"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mongodb.com/docs/manual/reference/operator/updat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1"/>
          <p:cNvSpPr txBox="1">
            <a:spLocks noGrp="1"/>
          </p:cNvSpPr>
          <p:nvPr>
            <p:ph type="ctrTitle"/>
          </p:nvPr>
        </p:nvSpPr>
        <p:spPr>
          <a:xfrm>
            <a:off x="1413461" y="1826148"/>
            <a:ext cx="10500371" cy="142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US" sz="4250" dirty="0"/>
              <a:t>Tìm </a:t>
            </a:r>
            <a:r>
              <a:rPr lang="en-US" sz="4250" dirty="0" err="1"/>
              <a:t>hiểu</a:t>
            </a:r>
            <a:r>
              <a:rPr lang="en-US" sz="4250" dirty="0"/>
              <a:t> </a:t>
            </a:r>
            <a:r>
              <a:rPr lang="en-US" sz="4250" dirty="0" err="1"/>
              <a:t>và</a:t>
            </a:r>
            <a:r>
              <a:rPr lang="en-US" sz="4250" dirty="0"/>
              <a:t> </a:t>
            </a:r>
            <a:r>
              <a:rPr lang="en-US" sz="4250" dirty="0" err="1"/>
              <a:t>ứng</a:t>
            </a:r>
            <a:r>
              <a:rPr lang="en-US" sz="4250" dirty="0"/>
              <a:t> </a:t>
            </a:r>
            <a:r>
              <a:rPr lang="en-US" sz="4250" dirty="0" err="1"/>
              <a:t>dụng</a:t>
            </a:r>
            <a:r>
              <a:rPr lang="en-US" sz="4250" dirty="0"/>
              <a:t> MongoDB – Cassandra</a:t>
            </a:r>
            <a:br>
              <a:rPr lang="en-US" sz="4250" dirty="0"/>
            </a:br>
            <a:endParaRPr sz="4250" dirty="0"/>
          </a:p>
        </p:txBody>
      </p:sp>
      <p:sp>
        <p:nvSpPr>
          <p:cNvPr id="1344" name="Google Shape;1344;p1"/>
          <p:cNvSpPr txBox="1">
            <a:spLocks noGrp="1"/>
          </p:cNvSpPr>
          <p:nvPr>
            <p:ph type="subTitle" idx="1"/>
          </p:nvPr>
        </p:nvSpPr>
        <p:spPr>
          <a:xfrm>
            <a:off x="1106801" y="3982307"/>
            <a:ext cx="4398256" cy="2251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850" i="1" dirty="0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19127118 - </a:t>
            </a:r>
            <a:r>
              <a:rPr lang="en-US" sz="1850" i="1" dirty="0" err="1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Tạ</a:t>
            </a:r>
            <a:r>
              <a:rPr lang="en-US" sz="1850" i="1" dirty="0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US" sz="1850" i="1" dirty="0" err="1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Công</a:t>
            </a:r>
            <a:r>
              <a:rPr lang="en-US" sz="1850" i="1" dirty="0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US" sz="1850" i="1" dirty="0" err="1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Điền</a:t>
            </a:r>
            <a:endParaRPr sz="1850" dirty="0">
              <a:solidFill>
                <a:srgbClr val="25303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850" i="1" dirty="0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19127512-Lâm Hoàng Phúc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850" i="1" dirty="0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19127527 – Phan </a:t>
            </a:r>
            <a:r>
              <a:rPr lang="en-US" sz="1850" i="1" dirty="0" err="1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Thiên</a:t>
            </a:r>
            <a:r>
              <a:rPr lang="en-US" sz="1850" i="1" dirty="0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50" i="1" dirty="0" err="1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Quân</a:t>
            </a:r>
            <a:endParaRPr sz="1850" i="1" dirty="0">
              <a:solidFill>
                <a:srgbClr val="7A0C0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850" i="1" dirty="0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19127652 – </a:t>
            </a:r>
            <a:r>
              <a:rPr lang="en-US" sz="1850" i="1" dirty="0" err="1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Hồ</a:t>
            </a:r>
            <a:r>
              <a:rPr lang="en-US" sz="1850" i="1" dirty="0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50" i="1" dirty="0" err="1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Nhật</a:t>
            </a:r>
            <a:r>
              <a:rPr lang="en-US" sz="1850" i="1" dirty="0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 Linh</a:t>
            </a:r>
            <a:endParaRPr sz="1850" i="1" dirty="0">
              <a:solidFill>
                <a:srgbClr val="7A0C0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850" i="1" dirty="0">
              <a:solidFill>
                <a:srgbClr val="7A0C0C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867" i="1" dirty="0">
              <a:solidFill>
                <a:srgbClr val="7A0C0C"/>
              </a:solidFill>
            </a:endParaRPr>
          </a:p>
        </p:txBody>
      </p:sp>
      <p:sp>
        <p:nvSpPr>
          <p:cNvPr id="1349" name="Google Shape;1349;p1"/>
          <p:cNvSpPr txBox="1"/>
          <p:nvPr/>
        </p:nvSpPr>
        <p:spPr>
          <a:xfrm>
            <a:off x="1106801" y="3530901"/>
            <a:ext cx="7497096" cy="42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1" u="none" strike="noStrike" cap="none" dirty="0" err="1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Nhóm</a:t>
            </a:r>
            <a:r>
              <a:rPr lang="en-US" sz="2100" b="1" i="1" u="none" strike="noStrike" cap="none" dirty="0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 01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B. Data model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MongoDB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36" name="Picture 12" descr="Topics tagged serverless">
            <a:extLst>
              <a:ext uri="{FF2B5EF4-FFF2-40B4-BE49-F238E27FC236}">
                <a16:creationId xmlns:a16="http://schemas.microsoft.com/office/drawing/2014/main" id="{B53084AE-9B64-88EC-6B2A-DB9BF408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0" y="62084"/>
            <a:ext cx="913083" cy="91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57273" y="1766351"/>
            <a:ext cx="9820275" cy="1613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Tập hợp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nhiều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document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thành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collection.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Khái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niệm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collection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đưa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nhằm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nhóm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những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document tương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tự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nhau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tăng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thống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dễ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lý, việc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truy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vấn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MongoDB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phải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thực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trên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collection (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thể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thực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trên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document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riêng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rẽ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3" name="Google Shape;1443;p34">
            <a:extLst>
              <a:ext uri="{FF2B5EF4-FFF2-40B4-BE49-F238E27FC236}">
                <a16:creationId xmlns:a16="http://schemas.microsoft.com/office/drawing/2014/main" id="{B04DCBB8-7B70-60A9-0B31-68CF70305C5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16203" y="3009788"/>
            <a:ext cx="5218197" cy="318781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D7CBC3B-6842-8200-E0B8-941ACA813451}"/>
              </a:ext>
            </a:extLst>
          </p:cNvPr>
          <p:cNvSpPr txBox="1"/>
          <p:nvPr/>
        </p:nvSpPr>
        <p:spPr>
          <a:xfrm>
            <a:off x="4637113" y="6338656"/>
            <a:ext cx="2343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collection </a:t>
            </a:r>
            <a:r>
              <a:rPr lang="en-US" dirty="0" err="1"/>
              <a:t>nhân</a:t>
            </a:r>
            <a:r>
              <a:rPr lang="en-US" dirty="0"/>
              <a:t> viên)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39475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B. Data model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MongoDB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36" name="Picture 12" descr="Topics tagged serverless">
            <a:extLst>
              <a:ext uri="{FF2B5EF4-FFF2-40B4-BE49-F238E27FC236}">
                <a16:creationId xmlns:a16="http://schemas.microsoft.com/office/drawing/2014/main" id="{B53084AE-9B64-88EC-6B2A-DB9BF408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0" y="62084"/>
            <a:ext cx="913083" cy="91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57273" y="1766351"/>
            <a:ext cx="9820275" cy="1759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document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luôn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field “_id”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duy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nhất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nếu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chỉ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định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thì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MongoDB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sẽ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tự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tạo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ra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1 giá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trị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ObjectId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duy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nhất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MongoDB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hỗ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trợ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đa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dạng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loại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tìm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kiếm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trên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tất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cả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trường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của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1 document (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không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như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Redis hay Cassandra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chỉ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tìm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theo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key). Do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đó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, MongoDB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hỗ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trợ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đa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dạng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loại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index (single field, compound fields, text index,…)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để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thao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tác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kiếm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nhanh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chóng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hơn</a:t>
            </a:r>
            <a:endParaRPr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D7CBC3B-6842-8200-E0B8-941ACA813451}"/>
              </a:ext>
            </a:extLst>
          </p:cNvPr>
          <p:cNvSpPr txBox="1"/>
          <p:nvPr/>
        </p:nvSpPr>
        <p:spPr>
          <a:xfrm>
            <a:off x="4637113" y="6338656"/>
            <a:ext cx="2731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index </a:t>
            </a:r>
            <a:r>
              <a:rPr lang="en-US" dirty="0" err="1"/>
              <a:t>trong</a:t>
            </a:r>
            <a:r>
              <a:rPr lang="en-US" dirty="0"/>
              <a:t> MongoDB)</a:t>
            </a:r>
            <a:endParaRPr lang="vi-VN" dirty="0"/>
          </a:p>
        </p:txBody>
      </p:sp>
      <p:pic>
        <p:nvPicPr>
          <p:cNvPr id="5122" name="Picture 2" descr="MongoDB Create Index | Guide to MongoDB create Index">
            <a:extLst>
              <a:ext uri="{FF2B5EF4-FFF2-40B4-BE49-F238E27FC236}">
                <a16:creationId xmlns:a16="http://schemas.microsoft.com/office/drawing/2014/main" id="{A68A650D-CB86-2221-D9CE-6167F8A74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5" y="3884461"/>
            <a:ext cx="61912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812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B. Data model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MongoDB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36" name="Picture 12" descr="Topics tagged serverless">
            <a:extLst>
              <a:ext uri="{FF2B5EF4-FFF2-40B4-BE49-F238E27FC236}">
                <a16:creationId xmlns:a16="http://schemas.microsoft.com/office/drawing/2014/main" id="{B53084AE-9B64-88EC-6B2A-DB9BF408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0" y="62084"/>
            <a:ext cx="913083" cy="91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57273" y="1766351"/>
            <a:ext cx="9820275" cy="51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Đối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chiếu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với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SQL, ta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thấy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nhiều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điểm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tương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đồng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.</a:t>
            </a:r>
            <a:endParaRPr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D7CBC3B-6842-8200-E0B8-941ACA813451}"/>
              </a:ext>
            </a:extLst>
          </p:cNvPr>
          <p:cNvSpPr txBox="1"/>
          <p:nvPr/>
        </p:nvSpPr>
        <p:spPr>
          <a:xfrm>
            <a:off x="3658211" y="6196416"/>
            <a:ext cx="5077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concepts </a:t>
            </a:r>
            <a:r>
              <a:rPr lang="en-US" dirty="0" err="1"/>
              <a:t>của</a:t>
            </a:r>
            <a:r>
              <a:rPr lang="en-US" dirty="0"/>
              <a:t> MongoDB </a:t>
            </a:r>
            <a:r>
              <a:rPr lang="en-US" dirty="0" err="1"/>
              <a:t>với</a:t>
            </a:r>
            <a:r>
              <a:rPr lang="en-US" dirty="0"/>
              <a:t> SQL thông </a:t>
            </a:r>
            <a:r>
              <a:rPr lang="en-US" dirty="0" err="1"/>
              <a:t>thường</a:t>
            </a:r>
            <a:r>
              <a:rPr lang="en-US" dirty="0"/>
              <a:t>)</a:t>
            </a:r>
            <a:endParaRPr lang="vi-VN" dirty="0"/>
          </a:p>
        </p:txBody>
      </p:sp>
      <p:pic>
        <p:nvPicPr>
          <p:cNvPr id="3074" name="Picture 2" descr="MongoDB vs SQL Concepts | Studio 3T">
            <a:extLst>
              <a:ext uri="{FF2B5EF4-FFF2-40B4-BE49-F238E27FC236}">
                <a16:creationId xmlns:a16="http://schemas.microsoft.com/office/drawing/2014/main" id="{565EB4F3-CB78-46F7-875B-5C1E57580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47" y="2624287"/>
            <a:ext cx="656272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603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B. </a:t>
            </a:r>
            <a:r>
              <a:rPr lang="en-US" dirty="0"/>
              <a:t>Data model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MongoDB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36" name="Picture 12" descr="Topics tagged serverless">
            <a:extLst>
              <a:ext uri="{FF2B5EF4-FFF2-40B4-BE49-F238E27FC236}">
                <a16:creationId xmlns:a16="http://schemas.microsoft.com/office/drawing/2014/main" id="{B53084AE-9B64-88EC-6B2A-DB9BF408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0" y="62084"/>
            <a:ext cx="913083" cy="91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36953" y="1619421"/>
            <a:ext cx="10514967" cy="1962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Việc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thiết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kế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collection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trong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MongoDB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sẽ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dựa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trên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yêu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cầu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truy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vấn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thay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vì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cố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gắng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chuẩn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hóa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dữ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liệu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như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trong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SQL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document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trong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collection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nên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cấu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trúc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tương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tự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nhau</a:t>
            </a:r>
            <a:endParaRPr lang="en-US" sz="1800" dirty="0">
              <a:latin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collection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kích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thước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nhỏ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sẽ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cho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hiệu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năng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tốt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và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dễ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quản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lý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hơn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.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Tùy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vào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yêu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cầu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truy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vấn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, ta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thể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tách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1 collection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thành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nhiều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collection tương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tự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. 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DE042BAA-AA17-F81E-DBEC-1D672CE2B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651" y="3509245"/>
            <a:ext cx="7265843" cy="313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096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B. </a:t>
            </a:r>
            <a:r>
              <a:rPr lang="en-US" dirty="0"/>
              <a:t>Data model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MongoDB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36" name="Picture 12" descr="Topics tagged serverless">
            <a:extLst>
              <a:ext uri="{FF2B5EF4-FFF2-40B4-BE49-F238E27FC236}">
                <a16:creationId xmlns:a16="http://schemas.microsoft.com/office/drawing/2014/main" id="{B53084AE-9B64-88EC-6B2A-DB9BF408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0" y="62084"/>
            <a:ext cx="913083" cy="91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36953" y="1619421"/>
            <a:ext cx="10514967" cy="78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Nếu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field giữa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document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khác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nhau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cần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được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truy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vấn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cùng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nhau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với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tần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suất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cao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, ta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thể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nhúng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thẳng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field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vào</a:t>
            </a:r>
            <a:endParaRPr lang="en-US" sz="1800" dirty="0"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D317DCE9-0D62-7B08-B3AE-8668640AF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818" y="2705168"/>
            <a:ext cx="8533832" cy="317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462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C.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Ứng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dụng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demo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MongoDB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36" name="Picture 12" descr="Topics tagged serverless">
            <a:extLst>
              <a:ext uri="{FF2B5EF4-FFF2-40B4-BE49-F238E27FC236}">
                <a16:creationId xmlns:a16="http://schemas.microsoft.com/office/drawing/2014/main" id="{B53084AE-9B64-88EC-6B2A-DB9BF408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0" y="62084"/>
            <a:ext cx="913083" cy="91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57273" y="1766351"/>
            <a:ext cx="9820275" cy="2909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demo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ứng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quản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lý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học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sinh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đơn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giản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thao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thực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hiện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thể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hiện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bằng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mongo shell (command-line tool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phép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tương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MongoDB)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Python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thư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viện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pymongo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MongoDB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docker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run -d -p 27017:27017 --name &lt;container-name&gt;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mongo:latest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Ta </a:t>
            </a:r>
            <a:r>
              <a:rPr lang="en-US" sz="1800" b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không</a:t>
            </a:r>
            <a:r>
              <a:rPr lang="en-US" sz="1800" b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b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cần</a:t>
            </a:r>
            <a:r>
              <a:rPr lang="en-US" sz="1800" b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b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tạo</a:t>
            </a:r>
            <a:r>
              <a:rPr lang="en-US" sz="1800" b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database </a:t>
            </a:r>
            <a:r>
              <a:rPr lang="en-US" sz="1800" b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trong</a:t>
            </a:r>
            <a:r>
              <a:rPr lang="en-US" sz="1800" b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server, </a:t>
            </a:r>
            <a:r>
              <a:rPr lang="en-US" sz="1800" b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chỉ</a:t>
            </a:r>
            <a:r>
              <a:rPr lang="en-US" sz="1800" b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b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cần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dữ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liệu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đầu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tiên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được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thêm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vào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thì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database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sẽ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được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tạo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(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nhưng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ta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cần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phải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chỉ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định database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sẽ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sử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dụng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cho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các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hành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động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)</a:t>
            </a:r>
            <a:endParaRPr sz="1800" b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  <a:sym typeface="Noto Sans Symbols"/>
            </a:endParaRPr>
          </a:p>
        </p:txBody>
      </p:sp>
      <p:graphicFrame>
        <p:nvGraphicFramePr>
          <p:cNvPr id="6" name="Bảng 6">
            <a:extLst>
              <a:ext uri="{FF2B5EF4-FFF2-40B4-BE49-F238E27FC236}">
                <a16:creationId xmlns:a16="http://schemas.microsoft.com/office/drawing/2014/main" id="{9CEA89CB-ECF8-1060-39FA-637785311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545945"/>
              </p:ext>
            </p:extLst>
          </p:nvPr>
        </p:nvGraphicFramePr>
        <p:xfrm>
          <a:off x="1057273" y="4833150"/>
          <a:ext cx="10413368" cy="1813283"/>
        </p:xfrm>
        <a:graphic>
          <a:graphicData uri="http://schemas.openxmlformats.org/drawingml/2006/table">
            <a:tbl>
              <a:tblPr firstRow="1" bandRow="1">
                <a:tableStyleId>{341BC0BB-F640-40F5-8AD8-D90FE769DE3E}</a:tableStyleId>
              </a:tblPr>
              <a:tblGrid>
                <a:gridCol w="5206684">
                  <a:extLst>
                    <a:ext uri="{9D8B030D-6E8A-4147-A177-3AD203B41FA5}">
                      <a16:colId xmlns:a16="http://schemas.microsoft.com/office/drawing/2014/main" val="698204125"/>
                    </a:ext>
                  </a:extLst>
                </a:gridCol>
                <a:gridCol w="5206684">
                  <a:extLst>
                    <a:ext uri="{9D8B030D-6E8A-4147-A177-3AD203B41FA5}">
                      <a16:colId xmlns:a16="http://schemas.microsoft.com/office/drawing/2014/main" val="4069378276"/>
                    </a:ext>
                  </a:extLst>
                </a:gridCol>
              </a:tblGrid>
              <a:tr h="5838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Shell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76586"/>
                  </a:ext>
                </a:extLst>
              </a:tr>
              <a:tr h="12294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i="1" dirty="0"/>
                        <a:t>docker exec -it &lt; container-name &gt; </a:t>
                      </a:r>
                      <a:r>
                        <a:rPr lang="en-US" sz="1800" b="1" i="1" dirty="0" err="1"/>
                        <a:t>mongosh</a:t>
                      </a:r>
                      <a:r>
                        <a:rPr lang="en-US" sz="1800" b="1" i="1" dirty="0"/>
                        <a:t>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i="1" dirty="0"/>
                        <a:t>use school;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1" dirty="0"/>
                        <a:t># Create mongo client</a:t>
                      </a:r>
                    </a:p>
                    <a:p>
                      <a:pPr algn="l"/>
                      <a:r>
                        <a:rPr lang="en-US" sz="1600" b="1" i="1" dirty="0"/>
                        <a:t>client = </a:t>
                      </a:r>
                      <a:r>
                        <a:rPr lang="en-US" sz="1600" b="1" i="1" dirty="0" err="1"/>
                        <a:t>MongoClient</a:t>
                      </a:r>
                      <a:r>
                        <a:rPr lang="en-US" sz="1600" b="1" i="1" dirty="0"/>
                        <a:t>("</a:t>
                      </a:r>
                      <a:r>
                        <a:rPr lang="en-US" sz="1600" b="1" i="1" dirty="0" err="1"/>
                        <a:t>mongodb</a:t>
                      </a:r>
                      <a:r>
                        <a:rPr lang="en-US" sz="1600" b="1" i="1" dirty="0"/>
                        <a:t>://localhost:27017/")</a:t>
                      </a:r>
                    </a:p>
                    <a:p>
                      <a:pPr algn="l"/>
                      <a:r>
                        <a:rPr lang="en-US" sz="1600" b="0" i="1" dirty="0"/>
                        <a:t># Use school </a:t>
                      </a:r>
                      <a:r>
                        <a:rPr lang="en-US" sz="1600" b="0" i="1" dirty="0" err="1"/>
                        <a:t>db</a:t>
                      </a:r>
                      <a:endParaRPr lang="en-US" sz="1600" b="0" i="1" dirty="0"/>
                    </a:p>
                    <a:p>
                      <a:pPr algn="l"/>
                      <a:r>
                        <a:rPr lang="en-US" sz="1600" b="1" i="1" dirty="0" err="1"/>
                        <a:t>db</a:t>
                      </a:r>
                      <a:r>
                        <a:rPr lang="en-US" sz="1600" b="1" i="1" dirty="0"/>
                        <a:t> = client["school"]</a:t>
                      </a:r>
                      <a:endParaRPr lang="vi-VN" sz="16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465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699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C.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Ứng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dụng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demo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MongoDB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36" name="Picture 12" descr="Topics tagged serverless">
            <a:extLst>
              <a:ext uri="{FF2B5EF4-FFF2-40B4-BE49-F238E27FC236}">
                <a16:creationId xmlns:a16="http://schemas.microsoft.com/office/drawing/2014/main" id="{B53084AE-9B64-88EC-6B2A-DB9BF408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0" y="62084"/>
            <a:ext cx="913083" cy="91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57273" y="1766351"/>
            <a:ext cx="9820275" cy="160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Ta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cũng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không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cần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tạo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collection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trong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MongoDB, việc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này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sẽ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tự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động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diễn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ra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khi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bất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kì document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nào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trong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collection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được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tạo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ra.</a:t>
            </a:r>
            <a:endParaRPr lang="en-US" sz="2000" dirty="0">
              <a:latin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Để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insert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một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document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mới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, ta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chỉ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cần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tương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với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collection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liên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quan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và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gọi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hàm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insert/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insertMany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với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dữ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liệu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dạng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JSON</a:t>
            </a:r>
          </a:p>
        </p:txBody>
      </p:sp>
      <p:graphicFrame>
        <p:nvGraphicFramePr>
          <p:cNvPr id="6" name="Bảng 6">
            <a:extLst>
              <a:ext uri="{FF2B5EF4-FFF2-40B4-BE49-F238E27FC236}">
                <a16:creationId xmlns:a16="http://schemas.microsoft.com/office/drawing/2014/main" id="{9CEA89CB-ECF8-1060-39FA-637785311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666159"/>
              </p:ext>
            </p:extLst>
          </p:nvPr>
        </p:nvGraphicFramePr>
        <p:xfrm>
          <a:off x="1057273" y="3682153"/>
          <a:ext cx="10352408" cy="2908409"/>
        </p:xfrm>
        <a:graphic>
          <a:graphicData uri="http://schemas.openxmlformats.org/drawingml/2006/table">
            <a:tbl>
              <a:tblPr firstRow="1" bandRow="1">
                <a:tableStyleId>{341BC0BB-F640-40F5-8AD8-D90FE769DE3E}</a:tableStyleId>
              </a:tblPr>
              <a:tblGrid>
                <a:gridCol w="5176204">
                  <a:extLst>
                    <a:ext uri="{9D8B030D-6E8A-4147-A177-3AD203B41FA5}">
                      <a16:colId xmlns:a16="http://schemas.microsoft.com/office/drawing/2014/main" val="698204125"/>
                    </a:ext>
                  </a:extLst>
                </a:gridCol>
                <a:gridCol w="5176204">
                  <a:extLst>
                    <a:ext uri="{9D8B030D-6E8A-4147-A177-3AD203B41FA5}">
                      <a16:colId xmlns:a16="http://schemas.microsoft.com/office/drawing/2014/main" val="4069378276"/>
                    </a:ext>
                  </a:extLst>
                </a:gridCol>
              </a:tblGrid>
              <a:tr h="6224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Shell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76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 err="1"/>
                        <a:t>db.students.insert</a:t>
                      </a:r>
                      <a:r>
                        <a:rPr lang="en-US" sz="2000" b="0" dirty="0"/>
                        <a:t>({</a:t>
                      </a: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    “id”: 1,</a:t>
                      </a: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    “name”: “Linh”,</a:t>
                      </a: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    "birthday": "2000-01-01",</a:t>
                      </a: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    "</a:t>
                      </a:r>
                      <a:r>
                        <a:rPr lang="en-US" sz="2000" b="0" dirty="0" err="1"/>
                        <a:t>activity_class</a:t>
                      </a:r>
                      <a:r>
                        <a:rPr lang="en-US" sz="2000" b="0" dirty="0"/>
                        <a:t>": "A“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});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dirty="0"/>
                        <a:t># Ref to students collection</a:t>
                      </a:r>
                    </a:p>
                    <a:p>
                      <a:pPr algn="l"/>
                      <a:r>
                        <a:rPr lang="en-US" sz="1600" b="0" dirty="0" err="1"/>
                        <a:t>students_collection</a:t>
                      </a:r>
                      <a:r>
                        <a:rPr lang="en-US" sz="1600" b="0" dirty="0"/>
                        <a:t> = </a:t>
                      </a:r>
                      <a:r>
                        <a:rPr lang="en-US" sz="1600" b="0" dirty="0" err="1"/>
                        <a:t>db</a:t>
                      </a:r>
                      <a:r>
                        <a:rPr lang="en-US" sz="1600" b="0" dirty="0"/>
                        <a:t>['students’]</a:t>
                      </a:r>
                    </a:p>
                    <a:p>
                      <a:pPr algn="l"/>
                      <a:r>
                        <a:rPr lang="en-US" sz="1600" b="1" i="1" dirty="0"/>
                        <a:t># Insert new student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 err="1"/>
                        <a:t>students_collection.insert</a:t>
                      </a:r>
                      <a:r>
                        <a:rPr lang="en-US" sz="1600" b="0" dirty="0"/>
                        <a:t>({</a:t>
                      </a: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/>
                        <a:t>    “id”: 1,</a:t>
                      </a: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/>
                        <a:t>    “name”: “Linh”,</a:t>
                      </a: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/>
                        <a:t>    "birthday": "2000-01-01",</a:t>
                      </a: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/>
                        <a:t>    "</a:t>
                      </a:r>
                      <a:r>
                        <a:rPr lang="en-US" sz="1600" b="0" dirty="0" err="1"/>
                        <a:t>activity_class</a:t>
                      </a:r>
                      <a:r>
                        <a:rPr lang="en-US" sz="1600" b="0" dirty="0"/>
                        <a:t>": "A“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/>
                        <a:t>})</a:t>
                      </a:r>
                      <a:endParaRPr lang="vi-VN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465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939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C.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Ứng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dụng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demo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MongoDB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36" name="Picture 12" descr="Topics tagged serverless">
            <a:extLst>
              <a:ext uri="{FF2B5EF4-FFF2-40B4-BE49-F238E27FC236}">
                <a16:creationId xmlns:a16="http://schemas.microsoft.com/office/drawing/2014/main" id="{B53084AE-9B64-88EC-6B2A-DB9BF408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0" y="62084"/>
            <a:ext cx="913083" cy="91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57273" y="1766351"/>
            <a:ext cx="9820275" cy="5055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Để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tìm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kiếm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trong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MongoDB ta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cần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sử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dụng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filter, filter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đối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tượng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mà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field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của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nó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sẽ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được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sử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dụng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để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so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sánh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trong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quá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trình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tìm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kiếm</a:t>
            </a:r>
            <a:endParaRPr lang="en-US" sz="2000" dirty="0">
              <a:latin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Chẳng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hạn, filter dùng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để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tìm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kiếm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học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sinh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tên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“Linh”: </a:t>
            </a:r>
            <a:r>
              <a:rPr lang="en-US" sz="2000" b="1" dirty="0">
                <a:latin typeface="Times New Roman"/>
                <a:cs typeface="Times New Roman"/>
                <a:sym typeface="Times New Roman"/>
              </a:rPr>
              <a:t>{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/>
                <a:cs typeface="Times New Roman"/>
                <a:sym typeface="Times New Roman"/>
              </a:rPr>
              <a:t>	“name”: “Linh”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/>
                <a:cs typeface="Times New Roman"/>
                <a:sym typeface="Times New Roman"/>
              </a:rPr>
              <a:t>}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so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sánh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phức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tạp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hơn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so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sánh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bằng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ở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trên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, ta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sẽ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sử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dụng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query operator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của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MongoDB,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như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lớn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hơn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($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gt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),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nhỏ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hơn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($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lt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), kích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thước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($size).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Chẳng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hạn, filter dùng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để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tìm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kiếm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học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sinh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điểm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lớn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5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và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nhỏ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hơn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8: </a:t>
            </a:r>
            <a:r>
              <a:rPr lang="en-US" sz="2000" b="1" dirty="0">
                <a:latin typeface="Times New Roman"/>
                <a:cs typeface="Times New Roman"/>
                <a:sym typeface="Times New Roman"/>
              </a:rPr>
              <a:t>{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/>
                <a:cs typeface="Times New Roman"/>
                <a:sym typeface="Times New Roman"/>
              </a:rPr>
              <a:t>	“grade”: {“$</a:t>
            </a:r>
            <a:r>
              <a:rPr lang="en-US" sz="2000" b="1" dirty="0" err="1">
                <a:latin typeface="Times New Roman"/>
                <a:cs typeface="Times New Roman"/>
                <a:sym typeface="Times New Roman"/>
              </a:rPr>
              <a:t>gt</a:t>
            </a:r>
            <a:r>
              <a:rPr lang="en-US" sz="2000" b="1" dirty="0">
                <a:latin typeface="Times New Roman"/>
                <a:cs typeface="Times New Roman"/>
                <a:sym typeface="Times New Roman"/>
              </a:rPr>
              <a:t>”: 5, “$</a:t>
            </a:r>
            <a:r>
              <a:rPr lang="en-US" sz="2000" b="1" dirty="0" err="1">
                <a:latin typeface="Times New Roman"/>
                <a:cs typeface="Times New Roman"/>
                <a:sym typeface="Times New Roman"/>
              </a:rPr>
              <a:t>lt</a:t>
            </a:r>
            <a:r>
              <a:rPr lang="en-US" sz="2000" b="1" dirty="0">
                <a:latin typeface="Times New Roman"/>
                <a:cs typeface="Times New Roman"/>
                <a:sym typeface="Times New Roman"/>
              </a:rPr>
              <a:t>”: 8}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/>
                <a:cs typeface="Times New Roman"/>
                <a:sym typeface="Times New Roman"/>
              </a:rPr>
              <a:t>}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so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sánh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trong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1 filter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được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nối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bởi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toán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tử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AND, ta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thể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dùng $or operator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để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thực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hiện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toán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tử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OR</a:t>
            </a:r>
          </a:p>
        </p:txBody>
      </p:sp>
    </p:spTree>
    <p:extLst>
      <p:ext uri="{BB962C8B-B14F-4D97-AF65-F5344CB8AC3E}">
        <p14:creationId xmlns:p14="http://schemas.microsoft.com/office/powerpoint/2010/main" val="1493364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C.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Ứng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dụng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demo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MongoDB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36" name="Picture 12" descr="Topics tagged serverless">
            <a:extLst>
              <a:ext uri="{FF2B5EF4-FFF2-40B4-BE49-F238E27FC236}">
                <a16:creationId xmlns:a16="http://schemas.microsoft.com/office/drawing/2014/main" id="{B53084AE-9B64-88EC-6B2A-DB9BF408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0" y="62084"/>
            <a:ext cx="913083" cy="91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57273" y="1766351"/>
            <a:ext cx="9820275" cy="174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Sau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khi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thiết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lập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filter, ta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chỉ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đơn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giản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gọi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hàm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find/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findOne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trên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collection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cần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tìm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kiếm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spcBef>
                <a:spcPts val="1100"/>
              </a:spcBef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MongoDB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cũng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hỗ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trợ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hàm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như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limit, skip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sử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dụng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cho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việc phân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trang</a:t>
            </a:r>
            <a:endParaRPr lang="en-US" sz="2000" dirty="0">
              <a:latin typeface="Times New Roman"/>
              <a:cs typeface="Times New Roman"/>
              <a:sym typeface="Times New Roman"/>
            </a:endParaRPr>
          </a:p>
          <a:p>
            <a:pPr algn="just">
              <a:spcBef>
                <a:spcPts val="1100"/>
              </a:spcBef>
            </a:pP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Ví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dụ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, tìm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kiếm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học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sinh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chuỗi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“ABC”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trong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tên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bỏ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qua 10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học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sinh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và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chỉ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lấy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10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học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sinh</a:t>
            </a:r>
          </a:p>
        </p:txBody>
      </p:sp>
      <p:graphicFrame>
        <p:nvGraphicFramePr>
          <p:cNvPr id="3" name="Bảng 6">
            <a:extLst>
              <a:ext uri="{FF2B5EF4-FFF2-40B4-BE49-F238E27FC236}">
                <a16:creationId xmlns:a16="http://schemas.microsoft.com/office/drawing/2014/main" id="{A7F8DA57-9F7D-D7C3-31E4-067E348E3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875450"/>
              </p:ext>
            </p:extLst>
          </p:nvPr>
        </p:nvGraphicFramePr>
        <p:xfrm>
          <a:off x="1057272" y="3827589"/>
          <a:ext cx="10413366" cy="2552891"/>
        </p:xfrm>
        <a:graphic>
          <a:graphicData uri="http://schemas.openxmlformats.org/drawingml/2006/table">
            <a:tbl>
              <a:tblPr firstRow="1" bandRow="1">
                <a:tableStyleId>{341BC0BB-F640-40F5-8AD8-D90FE769DE3E}</a:tableStyleId>
              </a:tblPr>
              <a:tblGrid>
                <a:gridCol w="5206683">
                  <a:extLst>
                    <a:ext uri="{9D8B030D-6E8A-4147-A177-3AD203B41FA5}">
                      <a16:colId xmlns:a16="http://schemas.microsoft.com/office/drawing/2014/main" val="698204125"/>
                    </a:ext>
                  </a:extLst>
                </a:gridCol>
                <a:gridCol w="5206683">
                  <a:extLst>
                    <a:ext uri="{9D8B030D-6E8A-4147-A177-3AD203B41FA5}">
                      <a16:colId xmlns:a16="http://schemas.microsoft.com/office/drawing/2014/main" val="4069378276"/>
                    </a:ext>
                  </a:extLst>
                </a:gridCol>
              </a:tblGrid>
              <a:tr h="7299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Shell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76586"/>
                  </a:ext>
                </a:extLst>
              </a:tr>
              <a:tr h="1822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 err="1"/>
                        <a:t>db.students.find</a:t>
                      </a:r>
                      <a:r>
                        <a:rPr lang="en-US" sz="2000" b="0" dirty="0"/>
                        <a:t>({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   “name”: “/ABC/”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})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.skip(10)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.limit(10);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dirty="0"/>
                        <a:t># Ref to students collection</a:t>
                      </a:r>
                    </a:p>
                    <a:p>
                      <a:pPr algn="l"/>
                      <a:r>
                        <a:rPr lang="en-US" sz="1600" b="0" dirty="0" err="1"/>
                        <a:t>students_collection</a:t>
                      </a:r>
                      <a:r>
                        <a:rPr lang="en-US" sz="1600" b="0" dirty="0"/>
                        <a:t> = </a:t>
                      </a:r>
                      <a:r>
                        <a:rPr lang="en-US" sz="1600" b="0" dirty="0" err="1"/>
                        <a:t>db</a:t>
                      </a:r>
                      <a:r>
                        <a:rPr lang="en-US" sz="1600" b="0" dirty="0"/>
                        <a:t>['students’]</a:t>
                      </a:r>
                    </a:p>
                    <a:p>
                      <a:pPr algn="l"/>
                      <a:r>
                        <a:rPr lang="en-US" sz="1600" b="1" i="1" dirty="0"/>
                        <a:t># Search student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 err="1"/>
                        <a:t>students_collection.find</a:t>
                      </a:r>
                      <a:r>
                        <a:rPr lang="en-US" sz="1600" b="0" dirty="0"/>
                        <a:t>({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/>
                        <a:t>    “name”: “/ABC/”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/>
                        <a:t>}).skip(10).limit(10);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465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941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C.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Ứng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dụng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demo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MongoDB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36" name="Picture 12" descr="Topics tagged serverless">
            <a:extLst>
              <a:ext uri="{FF2B5EF4-FFF2-40B4-BE49-F238E27FC236}">
                <a16:creationId xmlns:a16="http://schemas.microsoft.com/office/drawing/2014/main" id="{B53084AE-9B64-88EC-6B2A-DB9BF408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0" y="62084"/>
            <a:ext cx="913083" cy="91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36953" y="1619421"/>
            <a:ext cx="10514967" cy="217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Ta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cũng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sử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dụng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filter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cho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việc update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document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trong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MongoDB, ta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cần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chỉ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định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hành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động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dùng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để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update.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hành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động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thường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sử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dụng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$set (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gán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), $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inc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(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tăng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giảm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), $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mul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(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nhân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với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) (</a:t>
            </a:r>
            <a:r>
              <a:rPr lang="vi-VN" sz="1600" i="1" dirty="0" err="1">
                <a:hlinkClick r:id="rId4"/>
              </a:rPr>
              <a:t>Update</a:t>
            </a:r>
            <a:r>
              <a:rPr lang="vi-VN" sz="1600" i="1" dirty="0">
                <a:hlinkClick r:id="rId4"/>
              </a:rPr>
              <a:t> </a:t>
            </a:r>
            <a:r>
              <a:rPr lang="vi-VN" sz="1600" i="1" dirty="0" err="1">
                <a:hlinkClick r:id="rId4"/>
              </a:rPr>
              <a:t>Operators</a:t>
            </a:r>
            <a:r>
              <a:rPr lang="vi-VN" sz="1600" i="1" dirty="0">
                <a:hlinkClick r:id="rId4"/>
              </a:rPr>
              <a:t> — </a:t>
            </a:r>
            <a:r>
              <a:rPr lang="vi-VN" sz="1600" i="1" dirty="0" err="1">
                <a:hlinkClick r:id="rId4"/>
              </a:rPr>
              <a:t>MongoDB</a:t>
            </a:r>
            <a:r>
              <a:rPr lang="vi-VN" sz="1600" i="1" dirty="0">
                <a:hlinkClick r:id="rId4"/>
              </a:rPr>
              <a:t> </a:t>
            </a:r>
            <a:r>
              <a:rPr lang="vi-VN" sz="1600" i="1" dirty="0" err="1">
                <a:hlinkClick r:id="rId4"/>
              </a:rPr>
              <a:t>Manual</a:t>
            </a:r>
            <a:r>
              <a:rPr lang="en-US" sz="2800" dirty="0"/>
              <a:t>)</a:t>
            </a:r>
            <a:endParaRPr lang="en-US" sz="2000" dirty="0">
              <a:latin typeface="Times New Roman"/>
              <a:cs typeface="Times New Roman"/>
              <a:sym typeface="Times New Roman"/>
            </a:endParaRPr>
          </a:p>
          <a:p>
            <a:pPr algn="just">
              <a:spcBef>
                <a:spcPts val="1100"/>
              </a:spcBef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Ta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cần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gọi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hàm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update/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updateMany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trên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collection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cần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thực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thi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. </a:t>
            </a:r>
          </a:p>
          <a:p>
            <a:pPr algn="just">
              <a:spcBef>
                <a:spcPts val="1100"/>
              </a:spcBef>
            </a:pP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Ví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dụ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ta update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tăng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1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điểm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và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thay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đổi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tên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thành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“Phúc”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cho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học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sinh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id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2</a:t>
            </a:r>
          </a:p>
        </p:txBody>
      </p:sp>
      <p:graphicFrame>
        <p:nvGraphicFramePr>
          <p:cNvPr id="3" name="Bảng 6">
            <a:extLst>
              <a:ext uri="{FF2B5EF4-FFF2-40B4-BE49-F238E27FC236}">
                <a16:creationId xmlns:a16="http://schemas.microsoft.com/office/drawing/2014/main" id="{A7F8DA57-9F7D-D7C3-31E4-067E348E3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756047"/>
              </p:ext>
            </p:extLst>
          </p:nvPr>
        </p:nvGraphicFramePr>
        <p:xfrm>
          <a:off x="1036953" y="3799454"/>
          <a:ext cx="10619428" cy="3030685"/>
        </p:xfrm>
        <a:graphic>
          <a:graphicData uri="http://schemas.openxmlformats.org/drawingml/2006/table">
            <a:tbl>
              <a:tblPr firstRow="1" bandRow="1">
                <a:tableStyleId>{341BC0BB-F640-40F5-8AD8-D90FE769DE3E}</a:tableStyleId>
              </a:tblPr>
              <a:tblGrid>
                <a:gridCol w="5309714">
                  <a:extLst>
                    <a:ext uri="{9D8B030D-6E8A-4147-A177-3AD203B41FA5}">
                      <a16:colId xmlns:a16="http://schemas.microsoft.com/office/drawing/2014/main" val="698204125"/>
                    </a:ext>
                  </a:extLst>
                </a:gridCol>
                <a:gridCol w="5309714">
                  <a:extLst>
                    <a:ext uri="{9D8B030D-6E8A-4147-A177-3AD203B41FA5}">
                      <a16:colId xmlns:a16="http://schemas.microsoft.com/office/drawing/2014/main" val="4069378276"/>
                    </a:ext>
                  </a:extLst>
                </a:gridCol>
              </a:tblGrid>
              <a:tr h="5008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Shell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76586"/>
                  </a:ext>
                </a:extLst>
              </a:tr>
              <a:tr h="23461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 err="1"/>
                        <a:t>db.students.update</a:t>
                      </a:r>
                      <a:r>
                        <a:rPr lang="en-US" sz="2000" b="0" dirty="0"/>
                        <a:t>(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    { “id”: 2 },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   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         $</a:t>
                      </a:r>
                      <a:r>
                        <a:rPr lang="en-US" sz="2000" b="0" dirty="0" err="1"/>
                        <a:t>inc</a:t>
                      </a:r>
                      <a:r>
                        <a:rPr lang="en-US" sz="2000" b="0" dirty="0"/>
                        <a:t>: { “grade”: 1 },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         $set: { “name”: “Phúc”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   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dirty="0"/>
                        <a:t># Ref to students collection</a:t>
                      </a:r>
                    </a:p>
                    <a:p>
                      <a:pPr algn="l"/>
                      <a:r>
                        <a:rPr lang="en-US" sz="1600" b="0" dirty="0" err="1"/>
                        <a:t>students_collection</a:t>
                      </a:r>
                      <a:r>
                        <a:rPr lang="en-US" sz="1600" b="0" dirty="0"/>
                        <a:t> = </a:t>
                      </a:r>
                      <a:r>
                        <a:rPr lang="en-US" sz="1600" b="0" dirty="0" err="1"/>
                        <a:t>db</a:t>
                      </a:r>
                      <a:r>
                        <a:rPr lang="en-US" sz="1600" b="0" dirty="0"/>
                        <a:t>['students’]</a:t>
                      </a:r>
                    </a:p>
                    <a:p>
                      <a:pPr algn="l"/>
                      <a:r>
                        <a:rPr lang="en-US" sz="1600" b="1" i="1" dirty="0"/>
                        <a:t># Update student information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 err="1"/>
                        <a:t>students_collection.update</a:t>
                      </a:r>
                      <a:r>
                        <a:rPr lang="en-US" sz="1600" b="0" dirty="0"/>
                        <a:t>(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/>
                        <a:t>    { “id”: 2 },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/>
                        <a:t>   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/>
                        <a:t>         $</a:t>
                      </a:r>
                      <a:r>
                        <a:rPr lang="en-US" sz="1600" b="0" dirty="0" err="1"/>
                        <a:t>inc</a:t>
                      </a:r>
                      <a:r>
                        <a:rPr lang="en-US" sz="1600" b="0" dirty="0"/>
                        <a:t>: { “grade”: 1 },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/>
                        <a:t>         $set: { “name”: “Phúc”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/>
                        <a:t>   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465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73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1355" name="Google Shape;1355;p2"/>
          <p:cNvSpPr txBox="1">
            <a:spLocks noGrp="1"/>
          </p:cNvSpPr>
          <p:nvPr>
            <p:ph type="title" idx="2"/>
          </p:nvPr>
        </p:nvSpPr>
        <p:spPr>
          <a:xfrm>
            <a:off x="4672600" y="1999565"/>
            <a:ext cx="3960800" cy="40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2400" dirty="0"/>
              <a:t>NoSQL database</a:t>
            </a:r>
            <a:endParaRPr dirty="0"/>
          </a:p>
        </p:txBody>
      </p:sp>
      <p:sp>
        <p:nvSpPr>
          <p:cNvPr id="1358" name="Google Shape;1358;p2"/>
          <p:cNvSpPr txBox="1">
            <a:spLocks noGrp="1"/>
          </p:cNvSpPr>
          <p:nvPr>
            <p:ph type="title" idx="5"/>
          </p:nvPr>
        </p:nvSpPr>
        <p:spPr>
          <a:xfrm>
            <a:off x="2134983" y="3473344"/>
            <a:ext cx="45788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2400" dirty="0"/>
              <a:t>MongoDB</a:t>
            </a:r>
            <a:endParaRPr sz="2400" dirty="0"/>
          </a:p>
        </p:txBody>
      </p:sp>
      <p:sp>
        <p:nvSpPr>
          <p:cNvPr id="1359" name="Google Shape;1359;p2"/>
          <p:cNvSpPr txBox="1">
            <a:spLocks noGrp="1"/>
          </p:cNvSpPr>
          <p:nvPr>
            <p:ph type="subTitle" idx="6"/>
          </p:nvPr>
        </p:nvSpPr>
        <p:spPr>
          <a:xfrm>
            <a:off x="2137639" y="4102841"/>
            <a:ext cx="3502000" cy="2754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lvl="0" indent="-3809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US" sz="1867" dirty="0" err="1"/>
              <a:t>Giới</a:t>
            </a:r>
            <a:r>
              <a:rPr lang="en-US" sz="1867" dirty="0"/>
              <a:t> </a:t>
            </a:r>
            <a:r>
              <a:rPr lang="en-US" sz="1867" dirty="0" err="1"/>
              <a:t>thiệu</a:t>
            </a:r>
            <a:endParaRPr lang="en-US" sz="1867" dirty="0"/>
          </a:p>
          <a:p>
            <a:pPr marL="380990" lvl="0" indent="-3809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US" sz="1867" dirty="0"/>
              <a:t>Data model</a:t>
            </a:r>
          </a:p>
          <a:p>
            <a:pPr marL="380990" lvl="0" indent="-3809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US" sz="1867" dirty="0" err="1"/>
              <a:t>Ứng</a:t>
            </a:r>
            <a:r>
              <a:rPr lang="en-US" sz="1867" dirty="0"/>
              <a:t> </a:t>
            </a:r>
            <a:r>
              <a:rPr lang="en-US" sz="1867" dirty="0" err="1"/>
              <a:t>dụng</a:t>
            </a:r>
            <a:r>
              <a:rPr lang="en-US" sz="1867" dirty="0"/>
              <a:t> demo</a:t>
            </a:r>
          </a:p>
        </p:txBody>
      </p:sp>
      <p:sp>
        <p:nvSpPr>
          <p:cNvPr id="1360" name="Google Shape;1360;p2"/>
          <p:cNvSpPr txBox="1">
            <a:spLocks noGrp="1"/>
          </p:cNvSpPr>
          <p:nvPr>
            <p:ph type="title" idx="9"/>
          </p:nvPr>
        </p:nvSpPr>
        <p:spPr>
          <a:xfrm>
            <a:off x="3560600" y="1756163"/>
            <a:ext cx="11120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/>
              <a:t>01</a:t>
            </a:r>
            <a:endParaRPr dirty="0"/>
          </a:p>
        </p:txBody>
      </p:sp>
      <p:sp>
        <p:nvSpPr>
          <p:cNvPr id="1362" name="Google Shape;1362;p2"/>
          <p:cNvSpPr txBox="1">
            <a:spLocks noGrp="1"/>
          </p:cNvSpPr>
          <p:nvPr>
            <p:ph type="title" idx="14"/>
          </p:nvPr>
        </p:nvSpPr>
        <p:spPr>
          <a:xfrm>
            <a:off x="1023000" y="3465433"/>
            <a:ext cx="11120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8" name="Google Shape;1358;p2">
            <a:extLst>
              <a:ext uri="{FF2B5EF4-FFF2-40B4-BE49-F238E27FC236}">
                <a16:creationId xmlns:a16="http://schemas.microsoft.com/office/drawing/2014/main" id="{8EB94C09-721D-4047-B7B0-5B298F813380}"/>
              </a:ext>
            </a:extLst>
          </p:cNvPr>
          <p:cNvSpPr txBox="1">
            <a:spLocks/>
          </p:cNvSpPr>
          <p:nvPr/>
        </p:nvSpPr>
        <p:spPr>
          <a:xfrm>
            <a:off x="7825766" y="3349101"/>
            <a:ext cx="45788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667" b="1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3333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3333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3333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3333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3333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3333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3333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3333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sz="2400" dirty="0"/>
              <a:t>Cassandra</a:t>
            </a:r>
          </a:p>
        </p:txBody>
      </p:sp>
      <p:sp>
        <p:nvSpPr>
          <p:cNvPr id="9" name="Google Shape;1359;p2">
            <a:extLst>
              <a:ext uri="{FF2B5EF4-FFF2-40B4-BE49-F238E27FC236}">
                <a16:creationId xmlns:a16="http://schemas.microsoft.com/office/drawing/2014/main" id="{848A2D35-A545-0D96-380A-028BCA13D497}"/>
              </a:ext>
            </a:extLst>
          </p:cNvPr>
          <p:cNvSpPr txBox="1">
            <a:spLocks/>
          </p:cNvSpPr>
          <p:nvPr/>
        </p:nvSpPr>
        <p:spPr>
          <a:xfrm>
            <a:off x="7828422" y="3978598"/>
            <a:ext cx="3502000" cy="2754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80990" indent="-380990">
              <a:buFont typeface="Montserrat"/>
              <a:buChar char="-"/>
            </a:pPr>
            <a:r>
              <a:rPr lang="vi-VN" sz="1867" dirty="0"/>
              <a:t>Giới thiệu</a:t>
            </a:r>
          </a:p>
          <a:p>
            <a:pPr marL="380990" indent="-380990">
              <a:buFont typeface="Montserrat"/>
              <a:buChar char="-"/>
            </a:pPr>
            <a:r>
              <a:rPr lang="vi-VN" sz="1867" dirty="0" err="1"/>
              <a:t>Data</a:t>
            </a:r>
            <a:r>
              <a:rPr lang="vi-VN" sz="1867" dirty="0"/>
              <a:t> </a:t>
            </a:r>
            <a:r>
              <a:rPr lang="vi-VN" sz="1867" dirty="0" err="1"/>
              <a:t>model</a:t>
            </a:r>
            <a:endParaRPr lang="vi-VN" sz="1867" dirty="0"/>
          </a:p>
          <a:p>
            <a:pPr marL="380990" indent="-380990">
              <a:buFont typeface="Montserrat"/>
              <a:buChar char="-"/>
            </a:pPr>
            <a:r>
              <a:rPr lang="vi-VN" sz="1867" dirty="0"/>
              <a:t>Ứng dụng </a:t>
            </a:r>
            <a:r>
              <a:rPr lang="vi-VN" sz="1867" dirty="0" err="1"/>
              <a:t>demo</a:t>
            </a:r>
            <a:endParaRPr lang="vi-VN" dirty="0"/>
          </a:p>
        </p:txBody>
      </p:sp>
      <p:sp>
        <p:nvSpPr>
          <p:cNvPr id="10" name="Google Shape;1362;p2">
            <a:extLst>
              <a:ext uri="{FF2B5EF4-FFF2-40B4-BE49-F238E27FC236}">
                <a16:creationId xmlns:a16="http://schemas.microsoft.com/office/drawing/2014/main" id="{FCE39BFD-B791-5298-4442-D074FE0CF3F7}"/>
              </a:ext>
            </a:extLst>
          </p:cNvPr>
          <p:cNvSpPr txBox="1">
            <a:spLocks/>
          </p:cNvSpPr>
          <p:nvPr/>
        </p:nvSpPr>
        <p:spPr>
          <a:xfrm>
            <a:off x="6713783" y="3341190"/>
            <a:ext cx="11120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lack Han Sans"/>
              <a:buNone/>
              <a:defRPr sz="4800" b="1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32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32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32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32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32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32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32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32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dirty="0"/>
              <a:t>03</a:t>
            </a:r>
          </a:p>
        </p:txBody>
      </p:sp>
      <p:sp>
        <p:nvSpPr>
          <p:cNvPr id="2" name="Google Shape;1358;p2">
            <a:extLst>
              <a:ext uri="{FF2B5EF4-FFF2-40B4-BE49-F238E27FC236}">
                <a16:creationId xmlns:a16="http://schemas.microsoft.com/office/drawing/2014/main" id="{A9CD67D3-64E1-8248-4801-2AAEB46F64C8}"/>
              </a:ext>
            </a:extLst>
          </p:cNvPr>
          <p:cNvSpPr txBox="1">
            <a:spLocks/>
          </p:cNvSpPr>
          <p:nvPr/>
        </p:nvSpPr>
        <p:spPr>
          <a:xfrm>
            <a:off x="4919579" y="5759435"/>
            <a:ext cx="45788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667" b="1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3333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3333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3333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3333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3333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3333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3333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3333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sz="2400" dirty="0"/>
              <a:t>Kết luận</a:t>
            </a:r>
          </a:p>
        </p:txBody>
      </p:sp>
      <p:sp>
        <p:nvSpPr>
          <p:cNvPr id="3" name="Google Shape;1362;p2">
            <a:extLst>
              <a:ext uri="{FF2B5EF4-FFF2-40B4-BE49-F238E27FC236}">
                <a16:creationId xmlns:a16="http://schemas.microsoft.com/office/drawing/2014/main" id="{B220274E-E378-2C17-D631-E44C80183AED}"/>
              </a:ext>
            </a:extLst>
          </p:cNvPr>
          <p:cNvSpPr txBox="1">
            <a:spLocks/>
          </p:cNvSpPr>
          <p:nvPr/>
        </p:nvSpPr>
        <p:spPr>
          <a:xfrm>
            <a:off x="3807579" y="5584321"/>
            <a:ext cx="11120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lack Han Sans"/>
              <a:buNone/>
              <a:defRPr sz="4800" b="1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32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32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32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32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32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32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32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32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dirty="0"/>
              <a:t>04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C.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Ứng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dụng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demo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MongoDB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36" name="Picture 12" descr="Topics tagged serverless">
            <a:extLst>
              <a:ext uri="{FF2B5EF4-FFF2-40B4-BE49-F238E27FC236}">
                <a16:creationId xmlns:a16="http://schemas.microsoft.com/office/drawing/2014/main" id="{B53084AE-9B64-88EC-6B2A-DB9BF408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0" y="62084"/>
            <a:ext cx="913083" cy="91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36953" y="1619421"/>
            <a:ext cx="10514967" cy="1297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Để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xóa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document,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rất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đơn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gian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ta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chỉ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cần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sử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dụng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filter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như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thao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update, find,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và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gọi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hàm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delete/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deleteMany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trên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collection tương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ứng</a:t>
            </a:r>
            <a:endParaRPr lang="en-US" sz="2000" dirty="0">
              <a:latin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Ví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dụ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, ta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cần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xóa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tất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cả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học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sinh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mã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số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thuộc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mảng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[1, 3, 5]</a:t>
            </a:r>
          </a:p>
        </p:txBody>
      </p:sp>
      <p:graphicFrame>
        <p:nvGraphicFramePr>
          <p:cNvPr id="3" name="Bảng 6">
            <a:extLst>
              <a:ext uri="{FF2B5EF4-FFF2-40B4-BE49-F238E27FC236}">
                <a16:creationId xmlns:a16="http://schemas.microsoft.com/office/drawing/2014/main" id="{A7F8DA57-9F7D-D7C3-31E4-067E348E3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658334"/>
              </p:ext>
            </p:extLst>
          </p:nvPr>
        </p:nvGraphicFramePr>
        <p:xfrm>
          <a:off x="1118233" y="3240654"/>
          <a:ext cx="10626730" cy="2702603"/>
        </p:xfrm>
        <a:graphic>
          <a:graphicData uri="http://schemas.openxmlformats.org/drawingml/2006/table">
            <a:tbl>
              <a:tblPr firstRow="1" bandRow="1">
                <a:tableStyleId>{341BC0BB-F640-40F5-8AD8-D90FE769DE3E}</a:tableStyleId>
              </a:tblPr>
              <a:tblGrid>
                <a:gridCol w="5313365">
                  <a:extLst>
                    <a:ext uri="{9D8B030D-6E8A-4147-A177-3AD203B41FA5}">
                      <a16:colId xmlns:a16="http://schemas.microsoft.com/office/drawing/2014/main" val="698204125"/>
                    </a:ext>
                  </a:extLst>
                </a:gridCol>
                <a:gridCol w="5313365">
                  <a:extLst>
                    <a:ext uri="{9D8B030D-6E8A-4147-A177-3AD203B41FA5}">
                      <a16:colId xmlns:a16="http://schemas.microsoft.com/office/drawing/2014/main" val="4069378276"/>
                    </a:ext>
                  </a:extLst>
                </a:gridCol>
              </a:tblGrid>
              <a:tr h="5922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Shell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76586"/>
                  </a:ext>
                </a:extLst>
              </a:tr>
              <a:tr h="21103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 err="1"/>
                        <a:t>db.students.deleteMany</a:t>
                      </a:r>
                      <a:r>
                        <a:rPr lang="en-US" sz="2000" b="0" dirty="0"/>
                        <a:t>(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    “id”: { $in: [1, 3, 5]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dirty="0"/>
                        <a:t># Ref to students collection</a:t>
                      </a:r>
                    </a:p>
                    <a:p>
                      <a:pPr algn="l"/>
                      <a:r>
                        <a:rPr lang="en-US" sz="1600" b="0" dirty="0" err="1"/>
                        <a:t>students_collection</a:t>
                      </a:r>
                      <a:r>
                        <a:rPr lang="en-US" sz="1600" b="0" dirty="0"/>
                        <a:t> = </a:t>
                      </a:r>
                      <a:r>
                        <a:rPr lang="en-US" sz="1600" b="0" dirty="0" err="1"/>
                        <a:t>db</a:t>
                      </a:r>
                      <a:r>
                        <a:rPr lang="en-US" sz="1600" b="0" dirty="0"/>
                        <a:t>['students’]</a:t>
                      </a:r>
                    </a:p>
                    <a:p>
                      <a:pPr algn="l"/>
                      <a:r>
                        <a:rPr lang="en-US" sz="1600" b="1" i="1" dirty="0"/>
                        <a:t># Delete students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 err="1"/>
                        <a:t>students_collection.delete_many</a:t>
                      </a:r>
                      <a:r>
                        <a:rPr lang="en-US" sz="1600" b="0" dirty="0"/>
                        <a:t>(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/>
                        <a:t>    “id”: { $in: [1, 3, 5]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/>
                        <a:t>})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465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684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A.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Cassandra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36953" y="1619421"/>
            <a:ext cx="10514967" cy="115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Cassandra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một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Column-family stores (NoSQL database). Column-family stores 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lưu trữ dữ liệu dưới dạng các cột (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column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) thay vì dưới dạng các hàng (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row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) như trong cơ sở dữ liệu quan hệ truyền thống. Các cột liên quan với nhau sẽ được nhóm thành những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family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.</a:t>
            </a:r>
          </a:p>
        </p:txBody>
      </p:sp>
      <p:pic>
        <p:nvPicPr>
          <p:cNvPr id="8194" name="Picture 2" descr="Apache Cassandra - Wikipedia">
            <a:extLst>
              <a:ext uri="{FF2B5EF4-FFF2-40B4-BE49-F238E27FC236}">
                <a16:creationId xmlns:a16="http://schemas.microsoft.com/office/drawing/2014/main" id="{D52D2D42-DE1E-8EFF-0F51-34BCD6979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63"/>
          <a:stretch/>
        </p:blipFill>
        <p:spPr bwMode="auto">
          <a:xfrm>
            <a:off x="4097021" y="211567"/>
            <a:ext cx="1379220" cy="7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576BC35E-F3A5-DA56-1E14-E979C7131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63" y="2878626"/>
            <a:ext cx="8020273" cy="386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765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dirty="0"/>
              <a:t>B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. Data model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Cassandra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36953" y="1619421"/>
            <a:ext cx="10514967" cy="84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Dữ liệu trong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được truy xuất thông qua 3 yếu tố (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family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,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column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,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row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key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) tương ứng của dòng đó. Ta có thể thấy cách hoạt động của nó khá tương đồng với các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Key-value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stores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(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Redis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)</a:t>
            </a:r>
          </a:p>
        </p:txBody>
      </p:sp>
      <p:pic>
        <p:nvPicPr>
          <p:cNvPr id="8194" name="Picture 2" descr="Apache Cassandra - Wikipedia">
            <a:extLst>
              <a:ext uri="{FF2B5EF4-FFF2-40B4-BE49-F238E27FC236}">
                <a16:creationId xmlns:a16="http://schemas.microsoft.com/office/drawing/2014/main" id="{D52D2D42-DE1E-8EFF-0F51-34BCD6979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63"/>
          <a:stretch/>
        </p:blipFill>
        <p:spPr bwMode="auto">
          <a:xfrm>
            <a:off x="4097021" y="211567"/>
            <a:ext cx="1379220" cy="7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Python Data Persistence - Cassandra Driver | Tutorialspoint">
            <a:extLst>
              <a:ext uri="{FF2B5EF4-FFF2-40B4-BE49-F238E27FC236}">
                <a16:creationId xmlns:a16="http://schemas.microsoft.com/office/drawing/2014/main" id="{600BA1F1-5E65-1ACB-2967-EB7FFC7FF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724" y="2502367"/>
            <a:ext cx="6960552" cy="417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456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dirty="0"/>
              <a:t>B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. Data model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Cassandra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36953" y="1619421"/>
            <a:ext cx="10514967" cy="2054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Các cột có mối quan hệ với nhau sẽ tạo thành các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family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(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cũng gọi nó là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table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). Tuy nhiên, không giống với SQL, các dòng trong cùng 1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family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không cần phải có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schema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tương tự nhau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Các cột trong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không chỉ chứa các dữ liệu cơ bản, mà còn có thể là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list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,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set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,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map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…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Nhìn tổng thể, các khái niệm trong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khá tương đồng với SQL, tuy nhiên cách thiết kế dữ liệu sẽ rất khác (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keyspace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tương tự như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schema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(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Oracle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),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database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(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MySQL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))</a:t>
            </a:r>
          </a:p>
        </p:txBody>
      </p:sp>
      <p:pic>
        <p:nvPicPr>
          <p:cNvPr id="8194" name="Picture 2" descr="Apache Cassandra - Wikipedia">
            <a:extLst>
              <a:ext uri="{FF2B5EF4-FFF2-40B4-BE49-F238E27FC236}">
                <a16:creationId xmlns:a16="http://schemas.microsoft.com/office/drawing/2014/main" id="{D52D2D42-DE1E-8EFF-0F51-34BCD6979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63"/>
          <a:stretch/>
        </p:blipFill>
        <p:spPr bwMode="auto">
          <a:xfrm>
            <a:off x="4097021" y="211567"/>
            <a:ext cx="1379220" cy="7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Apache Cassandra Data Model(CQL) - Schema and Database Design">
            <a:extLst>
              <a:ext uri="{FF2B5EF4-FFF2-40B4-BE49-F238E27FC236}">
                <a16:creationId xmlns:a16="http://schemas.microsoft.com/office/drawing/2014/main" id="{37F9FC65-9F0F-9446-1DBC-39FBF0CF0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80" y="3738391"/>
            <a:ext cx="58674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025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dirty="0"/>
              <a:t>B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. Data model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Cassandra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36953" y="1619421"/>
            <a:ext cx="10514967" cy="236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Khóa là yếu tố quan trọng nhất của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. Trong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, một dòng dữ liệu có thể bao gồm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Partition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key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và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Clustering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key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. Hai loại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key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này có thể nằm trên 1 hay nhiều cột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Dữ liệu trong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sẽ được phân tán trên các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node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,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Partition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key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sẽ quyết định dữ liệu sẽ nằm ở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node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nào, còn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Clustering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key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sẽ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sort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dữ liệu trong cùng 1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node</a:t>
            </a:r>
            <a:endParaRPr lang="vi-VN" sz="2000" dirty="0">
              <a:latin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b="1" dirty="0">
                <a:latin typeface="Times New Roman"/>
                <a:cs typeface="Times New Roman"/>
                <a:sym typeface="Times New Roman"/>
              </a:rPr>
              <a:t>Do cách phân tán dữ liệu này, nên điều kiện truy vấn trong </a:t>
            </a:r>
            <a:r>
              <a:rPr lang="vi-VN" sz="2000" b="1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2000" b="1" dirty="0">
                <a:latin typeface="Times New Roman"/>
                <a:cs typeface="Times New Roman"/>
                <a:sym typeface="Times New Roman"/>
              </a:rPr>
              <a:t> luôn yêu cầu phải có </a:t>
            </a:r>
            <a:r>
              <a:rPr lang="vi-VN" sz="2000" b="1" dirty="0" err="1">
                <a:latin typeface="Times New Roman"/>
                <a:cs typeface="Times New Roman"/>
                <a:sym typeface="Times New Roman"/>
              </a:rPr>
              <a:t>Partition</a:t>
            </a:r>
            <a:r>
              <a:rPr lang="vi-VN" sz="2000" b="1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b="1" dirty="0" err="1">
                <a:latin typeface="Times New Roman"/>
                <a:cs typeface="Times New Roman"/>
                <a:sym typeface="Times New Roman"/>
              </a:rPr>
              <a:t>key</a:t>
            </a:r>
            <a:endParaRPr lang="vi-VN" sz="2000" b="1" dirty="0"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8194" name="Picture 2" descr="Apache Cassandra - Wikipedia">
            <a:extLst>
              <a:ext uri="{FF2B5EF4-FFF2-40B4-BE49-F238E27FC236}">
                <a16:creationId xmlns:a16="http://schemas.microsoft.com/office/drawing/2014/main" id="{D52D2D42-DE1E-8EFF-0F51-34BCD6979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63"/>
          <a:stretch/>
        </p:blipFill>
        <p:spPr bwMode="auto">
          <a:xfrm>
            <a:off x="4097021" y="211567"/>
            <a:ext cx="1379220" cy="7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619FCE8A-C28C-5E4C-3F2B-8F917A100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194" y="3776708"/>
            <a:ext cx="7436433" cy="276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5665B297-0EB5-B0C8-4CC6-0B6BF3D9DD36}"/>
              </a:ext>
            </a:extLst>
          </p:cNvPr>
          <p:cNvSpPr txBox="1"/>
          <p:nvPr/>
        </p:nvSpPr>
        <p:spPr>
          <a:xfrm>
            <a:off x="3311888" y="6492544"/>
            <a:ext cx="5965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(Ví dụ phân tán dữ liệu với </a:t>
            </a:r>
            <a:r>
              <a:rPr lang="vi-VN" dirty="0" err="1"/>
              <a:t>Partition</a:t>
            </a:r>
            <a:r>
              <a:rPr lang="vi-VN" dirty="0"/>
              <a:t> </a:t>
            </a:r>
            <a:r>
              <a:rPr lang="vi-VN" dirty="0" err="1"/>
              <a:t>key</a:t>
            </a:r>
            <a:r>
              <a:rPr lang="vi-VN" dirty="0"/>
              <a:t> là </a:t>
            </a:r>
            <a:r>
              <a:rPr lang="vi-VN" dirty="0" err="1"/>
              <a:t>class</a:t>
            </a:r>
            <a:r>
              <a:rPr lang="vi-VN" dirty="0"/>
              <a:t>, </a:t>
            </a:r>
            <a:r>
              <a:rPr lang="vi-VN" dirty="0" err="1"/>
              <a:t>Clustering</a:t>
            </a:r>
            <a:r>
              <a:rPr lang="vi-VN" dirty="0"/>
              <a:t> </a:t>
            </a:r>
            <a:r>
              <a:rPr lang="vi-VN" dirty="0" err="1"/>
              <a:t>key</a:t>
            </a:r>
            <a:r>
              <a:rPr lang="vi-VN" dirty="0"/>
              <a:t> là </a:t>
            </a:r>
            <a:r>
              <a:rPr lang="vi-VN" dirty="0" err="1"/>
              <a:t>name</a:t>
            </a:r>
            <a:r>
              <a:rPr lang="vi-V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3726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dirty="0"/>
              <a:t>B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. Data model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Cassandra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36953" y="1619421"/>
            <a:ext cx="10514967" cy="446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Câu điều kiện (WHERE) trong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yêu cầu phải cung cấp đủ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Partition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key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, hơn nữa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Partition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key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chỉ hỗ trợ so sánh = và IN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Clustered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key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hỗ trợ các toán tử thông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thuờng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(&gt;, &lt;, =, IN…)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Ví dụ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table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student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(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id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INT PRIMARY,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name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TEXT) nếu thực hiện truy vấn</a:t>
            </a:r>
          </a:p>
          <a:p>
            <a:pPr lvl="5" algn="just">
              <a:spcBef>
                <a:spcPts val="1100"/>
              </a:spcBef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	</a:t>
            </a:r>
            <a:r>
              <a:rPr lang="vi-VN" sz="2000" i="1" dirty="0">
                <a:latin typeface="Times New Roman"/>
                <a:cs typeface="Times New Roman"/>
                <a:sym typeface="Times New Roman"/>
              </a:rPr>
              <a:t>“SELECT * FROM </a:t>
            </a:r>
            <a:r>
              <a:rPr lang="vi-VN" sz="2000" i="1" dirty="0" err="1">
                <a:latin typeface="Times New Roman"/>
                <a:cs typeface="Times New Roman"/>
                <a:sym typeface="Times New Roman"/>
              </a:rPr>
              <a:t>student</a:t>
            </a:r>
            <a:r>
              <a:rPr lang="vi-VN" sz="2000" i="1" dirty="0">
                <a:latin typeface="Times New Roman"/>
                <a:cs typeface="Times New Roman"/>
                <a:sym typeface="Times New Roman"/>
              </a:rPr>
              <a:t> WHERE </a:t>
            </a:r>
            <a:r>
              <a:rPr lang="vi-VN" sz="2000" i="1" dirty="0" err="1">
                <a:latin typeface="Times New Roman"/>
                <a:cs typeface="Times New Roman"/>
                <a:sym typeface="Times New Roman"/>
              </a:rPr>
              <a:t>name</a:t>
            </a:r>
            <a:r>
              <a:rPr lang="vi-VN" sz="2000" i="1" dirty="0">
                <a:latin typeface="Times New Roman"/>
                <a:cs typeface="Times New Roman"/>
                <a:sym typeface="Times New Roman"/>
              </a:rPr>
              <a:t> = ‘</a:t>
            </a:r>
            <a:r>
              <a:rPr lang="vi-VN" sz="2000" i="1" dirty="0" err="1">
                <a:latin typeface="Times New Roman"/>
                <a:cs typeface="Times New Roman"/>
                <a:sym typeface="Times New Roman"/>
              </a:rPr>
              <a:t>John</a:t>
            </a:r>
            <a:r>
              <a:rPr lang="vi-VN" sz="2000" i="1" dirty="0">
                <a:latin typeface="Times New Roman"/>
                <a:cs typeface="Times New Roman"/>
                <a:sym typeface="Times New Roman"/>
              </a:rPr>
              <a:t>’” </a:t>
            </a:r>
            <a:r>
              <a:rPr lang="vi-VN" sz="2000" b="1" dirty="0">
                <a:latin typeface="Times New Roman"/>
                <a:cs typeface="Times New Roman"/>
                <a:sym typeface="Times New Roman"/>
              </a:rPr>
              <a:t>sẽ không thực hiện được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lang="vi-VN" sz="2000" dirty="0">
              <a:latin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hoạt giống tốt nhất theo kiểu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key-value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. Nên việc tìm kiếm hàng loạt không được hỗ trợ nhiều. Ta chỉ có thể tìm kiếm khi cung cấp đủ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Partition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key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, ngoài ra các dạng tìm kiếm khác cần phải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index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hoặc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scan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(hiệu năng kém).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b="1" dirty="0">
                <a:latin typeface="Times New Roman"/>
                <a:cs typeface="Times New Roman"/>
                <a:sym typeface="Times New Roman"/>
              </a:rPr>
              <a:t>Nên sử dụng kết hợp với các </a:t>
            </a:r>
            <a:r>
              <a:rPr lang="vi-VN" sz="2000" b="1" dirty="0" err="1">
                <a:latin typeface="Times New Roman"/>
                <a:cs typeface="Times New Roman"/>
                <a:sym typeface="Times New Roman"/>
              </a:rPr>
              <a:t>Search</a:t>
            </a:r>
            <a:r>
              <a:rPr lang="vi-VN" sz="2000" b="1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b="1" dirty="0" err="1">
                <a:latin typeface="Times New Roman"/>
                <a:cs typeface="Times New Roman"/>
                <a:sym typeface="Times New Roman"/>
              </a:rPr>
              <a:t>Engine</a:t>
            </a:r>
            <a:r>
              <a:rPr lang="vi-VN" sz="2000" b="1" dirty="0">
                <a:latin typeface="Times New Roman"/>
                <a:cs typeface="Times New Roman"/>
                <a:sym typeface="Times New Roman"/>
              </a:rPr>
              <a:t> khác để hỗ trợ khi có những yêu cầu tìm kiếm hàng loạt phức tạp</a:t>
            </a:r>
          </a:p>
        </p:txBody>
      </p:sp>
      <p:pic>
        <p:nvPicPr>
          <p:cNvPr id="8194" name="Picture 2" descr="Apache Cassandra - Wikipedia">
            <a:extLst>
              <a:ext uri="{FF2B5EF4-FFF2-40B4-BE49-F238E27FC236}">
                <a16:creationId xmlns:a16="http://schemas.microsoft.com/office/drawing/2014/main" id="{D52D2D42-DE1E-8EFF-0F51-34BCD6979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63"/>
          <a:stretch/>
        </p:blipFill>
        <p:spPr bwMode="auto">
          <a:xfrm>
            <a:off x="4097021" y="211567"/>
            <a:ext cx="1379220" cy="7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644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dirty="0"/>
              <a:t>B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. Data model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Cassandra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36953" y="1619421"/>
            <a:ext cx="10514967" cy="2054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không hỗ trợ khóa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ngọại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cũng như phép JOIN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b="1" dirty="0">
                <a:latin typeface="Times New Roman"/>
                <a:cs typeface="Times New Roman"/>
                <a:sym typeface="Times New Roman"/>
              </a:rPr>
              <a:t>Việc thiết kế dữ liệu trong </a:t>
            </a:r>
            <a:r>
              <a:rPr lang="vi-VN" sz="2000" b="1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2000" b="1" dirty="0">
                <a:latin typeface="Times New Roman"/>
                <a:cs typeface="Times New Roman"/>
                <a:sym typeface="Times New Roman"/>
              </a:rPr>
              <a:t> phải dựa trên yêu cầu truy vấn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, đôi lúc dữ liệu cần phải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replicate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thành nhiều bảng để đảm bảo hiệu năng thay vì chuẩn hóa như trong SQL truyền thống.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Khi đó, tiến hành cập nhật hay thêm mới dữ liệu phải thực hiện trên nhiều bảng (nên kết hợp với sử dụng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message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queue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để tự động hóa quá trình này)</a:t>
            </a:r>
          </a:p>
        </p:txBody>
      </p:sp>
      <p:pic>
        <p:nvPicPr>
          <p:cNvPr id="8194" name="Picture 2" descr="Apache Cassandra - Wikipedia">
            <a:extLst>
              <a:ext uri="{FF2B5EF4-FFF2-40B4-BE49-F238E27FC236}">
                <a16:creationId xmlns:a16="http://schemas.microsoft.com/office/drawing/2014/main" id="{D52D2D42-DE1E-8EFF-0F51-34BCD6979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63"/>
          <a:stretch/>
        </p:blipFill>
        <p:spPr bwMode="auto">
          <a:xfrm>
            <a:off x="4097021" y="211567"/>
            <a:ext cx="1379220" cy="7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151AC54F-8765-FE03-3EF7-70AAEA8F6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5" y="3673790"/>
            <a:ext cx="5065419" cy="318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556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C.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Ứng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dụng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demo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Cassandra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36953" y="1619421"/>
            <a:ext cx="10514967" cy="519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Ta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sẽ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demo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một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ứng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dụng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quản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lý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học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sinh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đơn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giản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thao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thực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hiện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sẽ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được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thể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hiện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bằng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cqhsh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(command-line tool)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và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Python (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-diver)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/>
              <a:t>Ta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chạy</a:t>
            </a:r>
            <a:r>
              <a:rPr lang="en-US" sz="2000" dirty="0"/>
              <a:t> Cassandra </a:t>
            </a:r>
            <a:r>
              <a:rPr lang="en-US" sz="2000" dirty="0" err="1"/>
              <a:t>trên</a:t>
            </a:r>
            <a:r>
              <a:rPr lang="en-US" sz="2000" dirty="0"/>
              <a:t> docker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câu</a:t>
            </a:r>
            <a:r>
              <a:rPr lang="en-US" sz="2000" dirty="0"/>
              <a:t> </a:t>
            </a:r>
            <a:r>
              <a:rPr lang="en-US" sz="2000" dirty="0" err="1"/>
              <a:t>lệnh</a:t>
            </a:r>
            <a:endParaRPr lang="en-US" sz="2000" dirty="0"/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b="1" dirty="0"/>
              <a:t>docker run -d -p 9142:9142 --name &lt;container-name&gt; </a:t>
            </a:r>
            <a:r>
              <a:rPr lang="en-US" sz="2000" b="1" dirty="0" err="1"/>
              <a:t>cassandra:latest</a:t>
            </a:r>
            <a:endParaRPr lang="en-US" sz="2000" b="1" dirty="0"/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lang="vi-VN" sz="2000" dirty="0">
              <a:latin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Để đơn giản, ta sẽ tạo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schema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bằng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cqlsh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thay vì trong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source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code</a:t>
            </a:r>
            <a:endParaRPr lang="vi-VN" sz="2000" dirty="0">
              <a:latin typeface="Times New Roman"/>
              <a:cs typeface="Times New Roman"/>
              <a:sym typeface="Times New Roman"/>
            </a:endParaRPr>
          </a:p>
          <a:p>
            <a:pPr algn="just">
              <a:spcBef>
                <a:spcPts val="1100"/>
              </a:spcBef>
            </a:pPr>
            <a:r>
              <a:rPr lang="en-US" sz="2000" b="1" i="1" dirty="0"/>
              <a:t>docker exec -it &lt; container-name &gt; </a:t>
            </a:r>
            <a:r>
              <a:rPr lang="en-US" sz="2000" b="1" i="1" dirty="0" err="1"/>
              <a:t>cqlsh</a:t>
            </a:r>
            <a:r>
              <a:rPr lang="en-US" sz="2000" b="1" i="1" dirty="0"/>
              <a:t> //Kết nối </a:t>
            </a:r>
            <a:r>
              <a:rPr lang="en-US" sz="2000" b="1" i="1" dirty="0" err="1"/>
              <a:t>với</a:t>
            </a:r>
            <a:r>
              <a:rPr lang="en-US" sz="2000" b="1" i="1" dirty="0"/>
              <a:t> Cassandra server </a:t>
            </a:r>
            <a:r>
              <a:rPr lang="en-US" sz="2000" b="1" i="1" dirty="0" err="1"/>
              <a:t>bằng</a:t>
            </a:r>
            <a:r>
              <a:rPr lang="en-US" sz="2000" b="1" i="1" dirty="0"/>
              <a:t> </a:t>
            </a:r>
            <a:r>
              <a:rPr lang="en-US" sz="2000" b="1" i="1" dirty="0" err="1"/>
              <a:t>cmd</a:t>
            </a:r>
            <a:endParaRPr lang="en-US" sz="2000" b="1" i="1" dirty="0"/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lang="en-US" sz="2000" dirty="0">
              <a:latin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Đầu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tiên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cần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tạo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Keyspace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, replication factor dùng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để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xác định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số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lần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dữ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liệu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sẽ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được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nhân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bản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trong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cluster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/>
                <a:cs typeface="Times New Roman"/>
                <a:sym typeface="Times New Roman"/>
              </a:rPr>
              <a:t>CREATE KEYSPACE IF NOT EXISTS school WITH REPLICATION = { 'class' : '</a:t>
            </a:r>
            <a:r>
              <a:rPr lang="en-US" sz="2000" b="1" dirty="0" err="1">
                <a:latin typeface="Times New Roman"/>
                <a:cs typeface="Times New Roman"/>
                <a:sym typeface="Times New Roman"/>
              </a:rPr>
              <a:t>SimpleStrategy</a:t>
            </a:r>
            <a:r>
              <a:rPr lang="en-US" sz="2000" b="1" dirty="0">
                <a:latin typeface="Times New Roman"/>
                <a:cs typeface="Times New Roman"/>
                <a:sym typeface="Times New Roman"/>
              </a:rPr>
              <a:t>', '</a:t>
            </a:r>
            <a:r>
              <a:rPr lang="en-US" sz="2000" b="1" dirty="0" err="1">
                <a:latin typeface="Times New Roman"/>
                <a:cs typeface="Times New Roman"/>
                <a:sym typeface="Times New Roman"/>
              </a:rPr>
              <a:t>replication_factor</a:t>
            </a:r>
            <a:r>
              <a:rPr lang="en-US" sz="2000" b="1" dirty="0">
                <a:latin typeface="Times New Roman"/>
                <a:cs typeface="Times New Roman"/>
                <a:sym typeface="Times New Roman"/>
              </a:rPr>
              <a:t>' : '1' };</a:t>
            </a:r>
            <a:endParaRPr lang="vi-VN" sz="2000" b="1" dirty="0"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8194" name="Picture 2" descr="Apache Cassandra - Wikipedia">
            <a:extLst>
              <a:ext uri="{FF2B5EF4-FFF2-40B4-BE49-F238E27FC236}">
                <a16:creationId xmlns:a16="http://schemas.microsoft.com/office/drawing/2014/main" id="{D52D2D42-DE1E-8EFF-0F51-34BCD6979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63"/>
          <a:stretch/>
        </p:blipFill>
        <p:spPr bwMode="auto">
          <a:xfrm>
            <a:off x="4097021" y="211567"/>
            <a:ext cx="1379220" cy="7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667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C18219EB-40BA-E4EB-89D2-CEBB710F4BD0}"/>
              </a:ext>
            </a:extLst>
          </p:cNvPr>
          <p:cNvSpPr/>
          <p:nvPr/>
        </p:nvSpPr>
        <p:spPr>
          <a:xfrm>
            <a:off x="1258386" y="5456328"/>
            <a:ext cx="3082795" cy="11901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4C8C37E5-B9EC-842B-421D-5659F07FE3BE}"/>
              </a:ext>
            </a:extLst>
          </p:cNvPr>
          <p:cNvSpPr/>
          <p:nvPr/>
        </p:nvSpPr>
        <p:spPr>
          <a:xfrm>
            <a:off x="5727664" y="2965903"/>
            <a:ext cx="5375747" cy="2490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9C1CD1F4-53B8-E4DC-1746-6B4C33E9E9AB}"/>
              </a:ext>
            </a:extLst>
          </p:cNvPr>
          <p:cNvSpPr/>
          <p:nvPr/>
        </p:nvSpPr>
        <p:spPr>
          <a:xfrm>
            <a:off x="1036953" y="2965903"/>
            <a:ext cx="3606068" cy="2153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C.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Ứng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dụng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demo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Cassandra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36953" y="1619421"/>
            <a:ext cx="10514967" cy="3836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Các câu lệnh trong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(CQL) có cú pháp tương tự với SQL,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ngọại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trừ việc không có phép JOIN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Ta sẽ tạo các bảng bằng các câu lệnh tương tự SQL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CREATE TABLE </a:t>
            </a:r>
            <a:r>
              <a:rPr lang="en-US" sz="1800" b="1" dirty="0" err="1">
                <a:latin typeface="Times New Roman"/>
                <a:cs typeface="Times New Roman"/>
                <a:sym typeface="Times New Roman"/>
              </a:rPr>
              <a:t>school.student</a:t>
            </a: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 (</a:t>
            </a:r>
          </a:p>
          <a:p>
            <a:pPr lvl="2" algn="just">
              <a:spcBef>
                <a:spcPts val="1100"/>
              </a:spcBef>
            </a:pP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id INT PRIMARY KEY,</a:t>
            </a:r>
          </a:p>
          <a:p>
            <a:pPr lvl="2" algn="just">
              <a:spcBef>
                <a:spcPts val="1100"/>
              </a:spcBef>
            </a:pP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name TEXT,</a:t>
            </a:r>
          </a:p>
          <a:p>
            <a:pPr lvl="2" algn="just">
              <a:spcBef>
                <a:spcPts val="1100"/>
              </a:spcBef>
            </a:pPr>
            <a:r>
              <a:rPr lang="en-US" sz="1800" b="1" dirty="0" err="1">
                <a:latin typeface="Times New Roman"/>
                <a:cs typeface="Times New Roman"/>
                <a:sym typeface="Times New Roman"/>
              </a:rPr>
              <a:t>activity_class</a:t>
            </a: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 TEXT,</a:t>
            </a:r>
          </a:p>
          <a:p>
            <a:pPr lvl="2" algn="just">
              <a:spcBef>
                <a:spcPts val="1100"/>
              </a:spcBef>
            </a:pP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grade FLOAT);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lang="vi-VN" sz="2000" dirty="0"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8194" name="Picture 2" descr="Apache Cassandra - Wikipedia">
            <a:extLst>
              <a:ext uri="{FF2B5EF4-FFF2-40B4-BE49-F238E27FC236}">
                <a16:creationId xmlns:a16="http://schemas.microsoft.com/office/drawing/2014/main" id="{D52D2D42-DE1E-8EFF-0F51-34BCD6979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63"/>
          <a:stretch/>
        </p:blipFill>
        <p:spPr bwMode="auto">
          <a:xfrm>
            <a:off x="4097021" y="211567"/>
            <a:ext cx="1379220" cy="7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B308A4F8-7520-7847-E52C-5F4D481BD83E}"/>
              </a:ext>
            </a:extLst>
          </p:cNvPr>
          <p:cNvSpPr txBox="1"/>
          <p:nvPr/>
        </p:nvSpPr>
        <p:spPr>
          <a:xfrm>
            <a:off x="5727664" y="2965903"/>
            <a:ext cx="5504336" cy="2459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CREATE TABLE </a:t>
            </a:r>
            <a:r>
              <a:rPr lang="en-US" sz="1800" b="1" dirty="0" err="1">
                <a:latin typeface="Times New Roman"/>
                <a:cs typeface="Times New Roman"/>
                <a:sym typeface="Times New Roman"/>
              </a:rPr>
              <a:t>school.student_by</a:t>
            </a: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_ </a:t>
            </a:r>
            <a:r>
              <a:rPr lang="en-US" sz="1800" b="1" dirty="0" err="1">
                <a:latin typeface="Times New Roman"/>
                <a:cs typeface="Times New Roman"/>
                <a:sym typeface="Times New Roman"/>
              </a:rPr>
              <a:t>activity_class</a:t>
            </a: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 (</a:t>
            </a:r>
          </a:p>
          <a:p>
            <a:pPr lvl="2" algn="just">
              <a:spcBef>
                <a:spcPts val="1100"/>
              </a:spcBef>
            </a:pPr>
            <a:r>
              <a:rPr lang="en-US" sz="1800" b="1" dirty="0" err="1">
                <a:latin typeface="Times New Roman"/>
                <a:cs typeface="Times New Roman"/>
                <a:sym typeface="Times New Roman"/>
              </a:rPr>
              <a:t>activity_class</a:t>
            </a: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 TEXT,</a:t>
            </a:r>
          </a:p>
          <a:p>
            <a:pPr lvl="2" algn="just">
              <a:spcBef>
                <a:spcPts val="1100"/>
              </a:spcBef>
            </a:pPr>
            <a:r>
              <a:rPr lang="en-US" sz="1800" b="1" dirty="0" err="1">
                <a:latin typeface="Times New Roman"/>
                <a:cs typeface="Times New Roman"/>
                <a:sym typeface="Times New Roman"/>
              </a:rPr>
              <a:t>student_id</a:t>
            </a: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 INT,</a:t>
            </a:r>
          </a:p>
          <a:p>
            <a:pPr lvl="2" algn="just">
              <a:spcBef>
                <a:spcPts val="1100"/>
              </a:spcBef>
            </a:pP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name TEXT,</a:t>
            </a:r>
          </a:p>
          <a:p>
            <a:pPr lvl="2" algn="just">
              <a:spcBef>
                <a:spcPts val="1100"/>
              </a:spcBef>
            </a:pP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grade FLOAT,</a:t>
            </a:r>
          </a:p>
          <a:p>
            <a:pPr lvl="2" algn="just">
              <a:spcBef>
                <a:spcPts val="1100"/>
              </a:spcBef>
            </a:pP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PRIMARY KEY ((</a:t>
            </a:r>
            <a:r>
              <a:rPr lang="en-US" sz="1800" b="1" dirty="0" err="1">
                <a:latin typeface="Times New Roman"/>
                <a:cs typeface="Times New Roman"/>
                <a:sym typeface="Times New Roman"/>
              </a:rPr>
              <a:t>activity_class</a:t>
            </a: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 ), (</a:t>
            </a:r>
            <a:r>
              <a:rPr lang="en-US" sz="1800" b="1" dirty="0" err="1">
                <a:latin typeface="Times New Roman"/>
                <a:cs typeface="Times New Roman"/>
                <a:sym typeface="Times New Roman"/>
              </a:rPr>
              <a:t>student_id</a:t>
            </a: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)));</a:t>
            </a:r>
            <a:endParaRPr lang="vi-VN" sz="1800" b="1" dirty="0"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ECBACE2A-DD88-D591-EDDB-3BE7A07D4FDF}"/>
              </a:ext>
            </a:extLst>
          </p:cNvPr>
          <p:cNvSpPr txBox="1"/>
          <p:nvPr/>
        </p:nvSpPr>
        <p:spPr>
          <a:xfrm>
            <a:off x="1258386" y="5561973"/>
            <a:ext cx="61033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600" b="1" dirty="0">
                <a:latin typeface="+mj-lt"/>
              </a:rPr>
              <a:t>CREATE TABLE </a:t>
            </a:r>
            <a:r>
              <a:rPr lang="vi-VN" sz="1600" b="1" dirty="0" err="1">
                <a:latin typeface="+mj-lt"/>
              </a:rPr>
              <a:t>departments</a:t>
            </a:r>
            <a:r>
              <a:rPr lang="vi-VN" sz="1600" b="1" dirty="0">
                <a:latin typeface="+mj-lt"/>
              </a:rPr>
              <a:t> (</a:t>
            </a:r>
          </a:p>
          <a:p>
            <a:r>
              <a:rPr lang="vi-VN" sz="1600" b="1" dirty="0">
                <a:latin typeface="+mj-lt"/>
              </a:rPr>
              <a:t>    </a:t>
            </a:r>
            <a:r>
              <a:rPr lang="vi-VN" sz="1600" b="1" dirty="0" err="1">
                <a:latin typeface="+mj-lt"/>
              </a:rPr>
              <a:t>name</a:t>
            </a:r>
            <a:r>
              <a:rPr lang="vi-VN" sz="1600" b="1" dirty="0">
                <a:latin typeface="+mj-lt"/>
              </a:rPr>
              <a:t> TEXT PRIMARY KEY,</a:t>
            </a:r>
          </a:p>
          <a:p>
            <a:r>
              <a:rPr lang="vi-VN" sz="1600" b="1" dirty="0">
                <a:latin typeface="+mj-lt"/>
              </a:rPr>
              <a:t>    </a:t>
            </a:r>
            <a:r>
              <a:rPr lang="vi-VN" sz="1600" b="1" dirty="0" err="1">
                <a:latin typeface="+mj-lt"/>
              </a:rPr>
              <a:t>majors</a:t>
            </a:r>
            <a:r>
              <a:rPr lang="vi-VN" sz="1600" b="1" dirty="0">
                <a:latin typeface="+mj-lt"/>
              </a:rPr>
              <a:t> SET&lt;TEXT&gt;</a:t>
            </a:r>
          </a:p>
          <a:p>
            <a:r>
              <a:rPr lang="vi-VN" sz="1600" b="1" dirty="0">
                <a:latin typeface="+mj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71649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4C8C37E5-B9EC-842B-421D-5659F07FE3BE}"/>
              </a:ext>
            </a:extLst>
          </p:cNvPr>
          <p:cNvSpPr/>
          <p:nvPr/>
        </p:nvSpPr>
        <p:spPr>
          <a:xfrm>
            <a:off x="2733737" y="2879337"/>
            <a:ext cx="5575762" cy="11333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effectLst/>
                <a:latin typeface="JetBrains Mono"/>
              </a:rPr>
              <a:t>cluster = Cluster([‘&lt;host&gt;’]) //localhost</a:t>
            </a:r>
            <a:br>
              <a:rPr lang="en-US" sz="2000" b="1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sz="2000" b="1" dirty="0">
                <a:solidFill>
                  <a:schemeClr val="tx1"/>
                </a:solidFill>
                <a:effectLst/>
                <a:latin typeface="JetBrains Mono"/>
              </a:rPr>
              <a:t>session =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JetBrains Mono"/>
              </a:rPr>
              <a:t>cluster.connect</a:t>
            </a:r>
            <a:r>
              <a:rPr lang="en-US" sz="2000" b="1" dirty="0">
                <a:solidFill>
                  <a:schemeClr val="tx1"/>
                </a:solidFill>
                <a:effectLst/>
                <a:latin typeface="JetBrains Mono"/>
              </a:rPr>
              <a:t>(‘&lt;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JetBrains Mono"/>
              </a:rPr>
              <a:t>key_spac</a:t>
            </a:r>
            <a:r>
              <a:rPr lang="en-US" sz="2000" b="1" dirty="0" err="1">
                <a:solidFill>
                  <a:schemeClr val="tx1"/>
                </a:solidFill>
                <a:latin typeface="JetBrains Mono"/>
              </a:rPr>
              <a:t>e_name</a:t>
            </a:r>
            <a:r>
              <a:rPr lang="en-US" sz="2000" b="1" dirty="0">
                <a:solidFill>
                  <a:schemeClr val="tx1"/>
                </a:solidFill>
                <a:effectLst/>
                <a:latin typeface="JetBrains Mono"/>
              </a:rPr>
              <a:t>')</a:t>
            </a:r>
          </a:p>
          <a:p>
            <a:endParaRPr lang="vi-VN" sz="2000" b="1" dirty="0">
              <a:solidFill>
                <a:schemeClr val="tx1"/>
              </a:solidFill>
            </a:endParaRPr>
          </a:p>
        </p:txBody>
      </p:sp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C.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Ứng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dụng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demo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Cassandra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204466" y="1679759"/>
            <a:ext cx="10514967" cy="989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Sử dụng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Cassandra-driver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để kết nối với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bằng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python</a:t>
            </a:r>
            <a:endParaRPr lang="vi-VN" sz="2000" dirty="0">
              <a:latin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Các thao tác truy vấn sẽ thực hiện trên đối tượng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session</a:t>
            </a:r>
            <a:endParaRPr lang="vi-VN" sz="2000" dirty="0"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8194" name="Picture 2" descr="Apache Cassandra - Wikipedia">
            <a:extLst>
              <a:ext uri="{FF2B5EF4-FFF2-40B4-BE49-F238E27FC236}">
                <a16:creationId xmlns:a16="http://schemas.microsoft.com/office/drawing/2014/main" id="{D52D2D42-DE1E-8EFF-0F51-34BCD6979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63"/>
          <a:stretch/>
        </p:blipFill>
        <p:spPr bwMode="auto">
          <a:xfrm>
            <a:off x="4097021" y="211567"/>
            <a:ext cx="1379220" cy="7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20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4"/>
          <p:cNvSpPr txBox="1"/>
          <p:nvPr/>
        </p:nvSpPr>
        <p:spPr>
          <a:xfrm>
            <a:off x="1057273" y="1233691"/>
            <a:ext cx="982027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CSDL NoSQL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dùng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đề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cập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đến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những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CSDL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không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xây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dựa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trên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mô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hình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truyền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thống (relational database)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0" name="Google Shape;1380;p4" descr="Types of NoSQL Databa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4690" y="2138546"/>
            <a:ext cx="4694555" cy="3937635"/>
          </a:xfrm>
          <a:prstGeom prst="rect">
            <a:avLst/>
          </a:prstGeom>
          <a:noFill/>
          <a:ln>
            <a:noFill/>
          </a:ln>
        </p:spPr>
      </p:pic>
      <p:sp>
        <p:nvSpPr>
          <p:cNvPr id="1381" name="Google Shape;1381;p4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1. NoSQL database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4C8C37E5-B9EC-842B-421D-5659F07FE3BE}"/>
              </a:ext>
            </a:extLst>
          </p:cNvPr>
          <p:cNvSpPr/>
          <p:nvPr/>
        </p:nvSpPr>
        <p:spPr>
          <a:xfrm>
            <a:off x="1304432" y="3071674"/>
            <a:ext cx="10600523" cy="3693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b="1" i="1" dirty="0">
              <a:solidFill>
                <a:schemeClr val="tx1"/>
              </a:solidFill>
              <a:effectLst/>
              <a:latin typeface="JetBrains Mono"/>
            </a:endParaRPr>
          </a:p>
          <a:p>
            <a:r>
              <a:rPr lang="en-US" sz="1800" b="1" i="1" dirty="0">
                <a:solidFill>
                  <a:schemeClr val="tx1"/>
                </a:solidFill>
                <a:effectLst/>
                <a:latin typeface="JetBrains Mono"/>
              </a:rPr>
              <a:t>def </a:t>
            </a:r>
            <a:r>
              <a:rPr lang="en-US" sz="1800" b="1" i="1" dirty="0" err="1">
                <a:solidFill>
                  <a:schemeClr val="tx1"/>
                </a:solidFill>
                <a:effectLst/>
                <a:latin typeface="JetBrains Mono"/>
              </a:rPr>
              <a:t>add_student_to_table</a:t>
            </a:r>
            <a:r>
              <a:rPr lang="en-US" sz="1800" b="1" i="1" dirty="0">
                <a:solidFill>
                  <a:schemeClr val="tx1"/>
                </a:solidFill>
                <a:effectLst/>
                <a:latin typeface="JetBrains Mono"/>
              </a:rPr>
              <a:t>(table, </a:t>
            </a:r>
            <a:r>
              <a:rPr lang="en-US" sz="1800" b="1" i="1" dirty="0" err="1">
                <a:solidFill>
                  <a:schemeClr val="tx1"/>
                </a:solidFill>
                <a:effectLst/>
                <a:latin typeface="JetBrains Mono"/>
              </a:rPr>
              <a:t>student_id</a:t>
            </a:r>
            <a:r>
              <a:rPr lang="en-US" sz="1800" b="1" i="1" dirty="0">
                <a:solidFill>
                  <a:schemeClr val="tx1"/>
                </a:solidFill>
                <a:effectLst/>
                <a:latin typeface="JetBrains Mono"/>
              </a:rPr>
              <a:t>, name, </a:t>
            </a:r>
            <a:r>
              <a:rPr lang="en-US" sz="1800" b="1" i="1" dirty="0" err="1">
                <a:solidFill>
                  <a:schemeClr val="tx1"/>
                </a:solidFill>
                <a:effectLst/>
                <a:latin typeface="JetBrains Mono"/>
              </a:rPr>
              <a:t>activity_class</a:t>
            </a:r>
            <a:r>
              <a:rPr lang="en-US" sz="1800" b="1" i="1" dirty="0">
                <a:solidFill>
                  <a:schemeClr val="tx1"/>
                </a:solidFill>
                <a:effectLst/>
                <a:latin typeface="JetBrains Mono"/>
              </a:rPr>
              <a:t>, </a:t>
            </a:r>
            <a:r>
              <a:rPr lang="en-US" sz="1800" b="1" i="1" dirty="0" err="1">
                <a:solidFill>
                  <a:schemeClr val="tx1"/>
                </a:solidFill>
                <a:effectLst/>
                <a:latin typeface="JetBrains Mono"/>
              </a:rPr>
              <a:t>department_name</a:t>
            </a:r>
            <a:r>
              <a:rPr lang="en-US" sz="1800" b="1" i="1" dirty="0">
                <a:solidFill>
                  <a:schemeClr val="tx1"/>
                </a:solidFill>
                <a:effectLst/>
                <a:latin typeface="JetBrains Mono"/>
              </a:rPr>
              <a:t>):</a:t>
            </a:r>
            <a:br>
              <a:rPr lang="en-US" sz="1800" b="1" i="1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    statement =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session.prepare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(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f"INSERT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 INTO {table} "</a:t>
            </a:r>
            <a:b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                                "(id, name,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activity_class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,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department_name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) "</a:t>
            </a:r>
            <a:b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                                "VALUES (?, ?, ?, ?)")</a:t>
            </a:r>
            <a:b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   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session.execute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(statement, (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student_id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, name,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activity_class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,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department_name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))</a:t>
            </a:r>
          </a:p>
          <a:p>
            <a:endParaRPr lang="en-US" sz="1800" b="1" i="1" dirty="0">
              <a:solidFill>
                <a:schemeClr val="tx1"/>
              </a:solidFill>
              <a:effectLst/>
              <a:latin typeface="JetBrains Mono"/>
            </a:endParaRPr>
          </a:p>
          <a:p>
            <a:endParaRPr lang="en-US" sz="1800" b="1" i="1" dirty="0">
              <a:solidFill>
                <a:schemeClr val="tx1"/>
              </a:solidFill>
              <a:effectLst/>
              <a:latin typeface="JetBrains Mono"/>
            </a:endParaRPr>
          </a:p>
          <a:p>
            <a:r>
              <a:rPr lang="en-US" sz="1800" b="1" i="1" dirty="0">
                <a:solidFill>
                  <a:schemeClr val="tx1"/>
                </a:solidFill>
                <a:effectLst/>
                <a:latin typeface="JetBrains Mono"/>
              </a:rPr>
              <a:t>def </a:t>
            </a:r>
            <a:r>
              <a:rPr lang="en-US" sz="1800" b="1" i="1" dirty="0" err="1">
                <a:solidFill>
                  <a:schemeClr val="tx1"/>
                </a:solidFill>
                <a:effectLst/>
                <a:latin typeface="JetBrains Mono"/>
              </a:rPr>
              <a:t>add_student_to_tables</a:t>
            </a:r>
            <a:r>
              <a:rPr lang="en-US" sz="1800" b="1" i="1" dirty="0">
                <a:solidFill>
                  <a:schemeClr val="tx1"/>
                </a:solidFill>
                <a:effectLst/>
                <a:latin typeface="JetBrains Mono"/>
              </a:rPr>
              <a:t>(</a:t>
            </a:r>
            <a:r>
              <a:rPr lang="en-US" sz="1800" b="1" i="1" dirty="0" err="1">
                <a:solidFill>
                  <a:schemeClr val="tx1"/>
                </a:solidFill>
                <a:effectLst/>
                <a:latin typeface="JetBrains Mono"/>
              </a:rPr>
              <a:t>student_id</a:t>
            </a:r>
            <a:r>
              <a:rPr lang="en-US" sz="1800" b="1" i="1" dirty="0">
                <a:solidFill>
                  <a:schemeClr val="tx1"/>
                </a:solidFill>
                <a:effectLst/>
                <a:latin typeface="JetBrains Mono"/>
              </a:rPr>
              <a:t>, name, birthday, </a:t>
            </a:r>
            <a:r>
              <a:rPr lang="en-US" sz="1800" b="1" i="1" dirty="0" err="1">
                <a:solidFill>
                  <a:schemeClr val="tx1"/>
                </a:solidFill>
                <a:effectLst/>
                <a:latin typeface="JetBrains Mono"/>
              </a:rPr>
              <a:t>activity_class</a:t>
            </a:r>
            <a:r>
              <a:rPr lang="en-US" sz="1800" b="1" i="1" dirty="0">
                <a:solidFill>
                  <a:schemeClr val="tx1"/>
                </a:solidFill>
                <a:effectLst/>
                <a:latin typeface="JetBrains Mono"/>
              </a:rPr>
              <a:t>):</a:t>
            </a:r>
          </a:p>
          <a:p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    # add data to 3 tables</a:t>
            </a:r>
            <a:b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   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add_student_to_table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("students",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student_id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, name, birthday,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activity_class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)</a:t>
            </a:r>
            <a:b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   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add_student_to_table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("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students_by_activity_class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",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student_id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, name, birthday,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activity_class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)</a:t>
            </a:r>
            <a:b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   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add_student_to_table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("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students_by_department_name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",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student_id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, name, birthday,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activity_class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)</a:t>
            </a:r>
          </a:p>
          <a:p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endParaRPr lang="vi-VN" dirty="0"/>
          </a:p>
        </p:txBody>
      </p:sp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C.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Ứng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dụng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demo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Cassandra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204466" y="1679759"/>
            <a:ext cx="10514967" cy="1297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Sử dụng câu lệnh INSERT INTO &lt;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table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&gt; VALUES (&lt;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values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&gt;) tương tự SQL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Tuy nhiên cần chú ý, cần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insert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dữ liệu vào tất cả những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table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đã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replicate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. Ví dụ ở đây ta đã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replicate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students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ra thêm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students_by_activity_class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và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students_by_department_name</a:t>
            </a:r>
            <a:endParaRPr lang="vi-VN" sz="2000" dirty="0"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8194" name="Picture 2" descr="Apache Cassandra - Wikipedia">
            <a:extLst>
              <a:ext uri="{FF2B5EF4-FFF2-40B4-BE49-F238E27FC236}">
                <a16:creationId xmlns:a16="http://schemas.microsoft.com/office/drawing/2014/main" id="{D52D2D42-DE1E-8EFF-0F51-34BCD6979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63"/>
          <a:stretch/>
        </p:blipFill>
        <p:spPr bwMode="auto">
          <a:xfrm>
            <a:off x="4097021" y="211567"/>
            <a:ext cx="1379220" cy="7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964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4C8C37E5-B9EC-842B-421D-5659F07FE3BE}"/>
              </a:ext>
            </a:extLst>
          </p:cNvPr>
          <p:cNvSpPr/>
          <p:nvPr/>
        </p:nvSpPr>
        <p:spPr>
          <a:xfrm>
            <a:off x="1295554" y="3202707"/>
            <a:ext cx="10600523" cy="3215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i="1" dirty="0">
              <a:solidFill>
                <a:schemeClr val="tx1"/>
              </a:solidFill>
              <a:effectLst/>
              <a:latin typeface="JetBrains Mono"/>
            </a:endParaRPr>
          </a:p>
          <a:p>
            <a:r>
              <a:rPr lang="en-US" sz="2000" dirty="0">
                <a:solidFill>
                  <a:schemeClr val="tx1"/>
                </a:solidFill>
                <a:latin typeface="JetBrains Mono"/>
              </a:rPr>
              <a:t>s</a:t>
            </a:r>
            <a:r>
              <a:rPr lang="en-US" sz="2000" dirty="0">
                <a:solidFill>
                  <a:schemeClr val="tx1"/>
                </a:solidFill>
                <a:effectLst/>
                <a:latin typeface="JetBrains Mono"/>
              </a:rPr>
              <a:t>tudents = </a:t>
            </a:r>
            <a:r>
              <a:rPr lang="en-US" sz="2000" dirty="0" err="1">
                <a:solidFill>
                  <a:schemeClr val="tx1"/>
                </a:solidFill>
                <a:effectLst/>
                <a:latin typeface="JetBrains Mono"/>
              </a:rPr>
              <a:t>session.execute</a:t>
            </a:r>
            <a:r>
              <a:rPr lang="en-US" sz="2000" dirty="0">
                <a:solidFill>
                  <a:schemeClr val="tx1"/>
                </a:solidFill>
                <a:effectLst/>
                <a:latin typeface="JetBrains Mono"/>
              </a:rPr>
              <a:t>('SELECT * FROM students’);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  <a:latin typeface="JetBrains Mono"/>
              </a:rPr>
              <a:t># students = </a:t>
            </a:r>
            <a:r>
              <a:rPr lang="en-US" sz="2000" dirty="0" err="1">
                <a:solidFill>
                  <a:schemeClr val="tx1"/>
                </a:solidFill>
                <a:effectLst/>
                <a:latin typeface="JetBrains Mono"/>
              </a:rPr>
              <a:t>session.execute</a:t>
            </a:r>
            <a:r>
              <a:rPr lang="en-US" sz="2000" dirty="0">
                <a:solidFill>
                  <a:schemeClr val="tx1"/>
                </a:solidFill>
                <a:effectLst/>
                <a:latin typeface="JetBrains Mono"/>
              </a:rPr>
              <a:t>('SELECT * FROM </a:t>
            </a:r>
            <a:r>
              <a:rPr lang="en-US" sz="2000" dirty="0" err="1">
                <a:solidFill>
                  <a:schemeClr val="tx1"/>
                </a:solidFill>
                <a:effectLst/>
                <a:latin typeface="JetBrains Mono"/>
              </a:rPr>
              <a:t>students_by_activity_class</a:t>
            </a:r>
            <a:r>
              <a:rPr lang="en-US" sz="2000" dirty="0">
                <a:solidFill>
                  <a:schemeClr val="tx1"/>
                </a:solidFill>
                <a:effectLst/>
                <a:latin typeface="JetBrains Mono"/>
              </a:rPr>
              <a:t> WHERE </a:t>
            </a:r>
            <a:r>
              <a:rPr lang="en-US" sz="2000" dirty="0" err="1">
                <a:solidFill>
                  <a:schemeClr val="tx1"/>
                </a:solidFill>
                <a:effectLst/>
                <a:latin typeface="JetBrains Mono"/>
              </a:rPr>
              <a:t>activity_class</a:t>
            </a:r>
            <a:r>
              <a:rPr lang="en-US" sz="2000" dirty="0">
                <a:solidFill>
                  <a:schemeClr val="tx1"/>
                </a:solidFill>
                <a:effectLst/>
                <a:latin typeface="JetBrains Mono"/>
              </a:rPr>
              <a:t>= “Clas</a:t>
            </a:r>
            <a:r>
              <a:rPr lang="en-US" sz="2000" dirty="0">
                <a:solidFill>
                  <a:schemeClr val="tx1"/>
                </a:solidFill>
                <a:latin typeface="JetBrains Mono"/>
              </a:rPr>
              <a:t>s A”</a:t>
            </a:r>
            <a:r>
              <a:rPr lang="en-US" sz="2000" dirty="0">
                <a:solidFill>
                  <a:schemeClr val="tx1"/>
                </a:solidFill>
                <a:effectLst/>
                <a:latin typeface="JetBrains Mono"/>
              </a:rPr>
              <a:t>’);</a:t>
            </a:r>
            <a:br>
              <a:rPr lang="en-US" sz="2000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chemeClr val="tx1"/>
                </a:solidFill>
                <a:latin typeface="JetBrains Mono"/>
              </a:rPr>
              <a:t># </a:t>
            </a:r>
            <a:r>
              <a:rPr lang="en-US" sz="2000" dirty="0">
                <a:solidFill>
                  <a:schemeClr val="tx1"/>
                </a:solidFill>
                <a:effectLst/>
                <a:latin typeface="JetBrains Mono"/>
              </a:rPr>
              <a:t>students = </a:t>
            </a:r>
            <a:r>
              <a:rPr lang="en-US" sz="2000" dirty="0" err="1">
                <a:solidFill>
                  <a:schemeClr val="tx1"/>
                </a:solidFill>
                <a:effectLst/>
                <a:latin typeface="JetBrains Mono"/>
              </a:rPr>
              <a:t>session.execute</a:t>
            </a:r>
            <a:r>
              <a:rPr lang="en-US" sz="2000" dirty="0">
                <a:solidFill>
                  <a:schemeClr val="tx1"/>
                </a:solidFill>
                <a:effectLst/>
                <a:latin typeface="JetBrains Mono"/>
              </a:rPr>
              <a:t>('SELECT * FROM </a:t>
            </a:r>
            <a:r>
              <a:rPr lang="en-US" sz="2000" dirty="0" err="1">
                <a:solidFill>
                  <a:schemeClr val="tx1"/>
                </a:solidFill>
                <a:effectLst/>
                <a:latin typeface="JetBrains Mono"/>
              </a:rPr>
              <a:t>students_by_department_name</a:t>
            </a:r>
            <a:r>
              <a:rPr lang="en-US" sz="2000" dirty="0">
                <a:solidFill>
                  <a:schemeClr val="tx1"/>
                </a:solidFill>
                <a:effectLst/>
                <a:latin typeface="JetBrains Mono"/>
              </a:rPr>
              <a:t> WHERE </a:t>
            </a:r>
            <a:r>
              <a:rPr lang="en-US" sz="2000" dirty="0" err="1">
                <a:solidFill>
                  <a:schemeClr val="tx1"/>
                </a:solidFill>
                <a:effectLst/>
                <a:latin typeface="JetBrains Mono"/>
              </a:rPr>
              <a:t>department_name</a:t>
            </a:r>
            <a:r>
              <a:rPr lang="en-US" sz="2000" dirty="0">
                <a:solidFill>
                  <a:schemeClr val="tx1"/>
                </a:solidFill>
                <a:effectLst/>
                <a:latin typeface="JetBrains Mono"/>
              </a:rPr>
              <a:t> = “Computer of Science</a:t>
            </a:r>
            <a:r>
              <a:rPr lang="en-US" sz="2000" dirty="0">
                <a:solidFill>
                  <a:schemeClr val="tx1"/>
                </a:solidFill>
                <a:latin typeface="JetBrains Mono"/>
              </a:rPr>
              <a:t>”</a:t>
            </a:r>
            <a:r>
              <a:rPr lang="en-US" sz="2000" dirty="0">
                <a:solidFill>
                  <a:schemeClr val="tx1"/>
                </a:solidFill>
                <a:effectLst/>
                <a:latin typeface="JetBrains Mono"/>
              </a:rPr>
              <a:t>’);</a:t>
            </a:r>
          </a:p>
          <a:p>
            <a:r>
              <a:rPr lang="en-US" sz="2000" dirty="0">
                <a:solidFill>
                  <a:schemeClr val="tx1"/>
                </a:solidFill>
                <a:latin typeface="JetBrains Mono"/>
              </a:rPr>
              <a:t>for student in students:</a:t>
            </a:r>
          </a:p>
          <a:p>
            <a:r>
              <a:rPr lang="en-US" sz="2000" dirty="0">
                <a:solidFill>
                  <a:schemeClr val="tx1"/>
                </a:solidFill>
                <a:latin typeface="JetBrains Mono"/>
              </a:rPr>
              <a:t>       print(student[‘id’])</a:t>
            </a:r>
          </a:p>
          <a:p>
            <a:r>
              <a:rPr lang="en-US" sz="2000" dirty="0">
                <a:solidFill>
                  <a:schemeClr val="tx1"/>
                </a:solidFill>
                <a:latin typeface="JetBrains Mono"/>
              </a:rPr>
              <a:t>       print(student[‘name’])</a:t>
            </a:r>
          </a:p>
          <a:p>
            <a:r>
              <a:rPr lang="en-US" sz="2000" dirty="0">
                <a:solidFill>
                  <a:schemeClr val="tx1"/>
                </a:solidFill>
                <a:latin typeface="JetBrains Mono"/>
              </a:rPr>
              <a:t>       ….# Similar accessing for other usages</a:t>
            </a:r>
            <a:endParaRPr lang="vi-VN" sz="2000" dirty="0">
              <a:solidFill>
                <a:schemeClr val="tx1"/>
              </a:solidFill>
            </a:endParaRPr>
          </a:p>
        </p:txBody>
      </p:sp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C.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Ứng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dụng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demo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Cassandra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204466" y="1679759"/>
            <a:ext cx="10514967" cy="1297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Như đã nói,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hoạt giống tốt nhất theo kiểu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key-value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. Nên việc tìm kiếm hàng loạt khá hạn chế, yêu cầu phải cung cấp đầy đủ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Partition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key</a:t>
            </a:r>
            <a:endParaRPr lang="vi-VN" sz="2000" dirty="0">
              <a:latin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Ta đã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replicate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bảng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students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ra, do đó có thể tìm kiếm theo tên lớp hoặc tên khoa bằng các bảng đó</a:t>
            </a:r>
          </a:p>
        </p:txBody>
      </p:sp>
      <p:pic>
        <p:nvPicPr>
          <p:cNvPr id="8194" name="Picture 2" descr="Apache Cassandra - Wikipedia">
            <a:extLst>
              <a:ext uri="{FF2B5EF4-FFF2-40B4-BE49-F238E27FC236}">
                <a16:creationId xmlns:a16="http://schemas.microsoft.com/office/drawing/2014/main" id="{D52D2D42-DE1E-8EFF-0F51-34BCD6979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63"/>
          <a:stretch/>
        </p:blipFill>
        <p:spPr bwMode="auto">
          <a:xfrm>
            <a:off x="4097021" y="211567"/>
            <a:ext cx="1379220" cy="7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32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4C8C37E5-B9EC-842B-421D-5659F07FE3BE}"/>
              </a:ext>
            </a:extLst>
          </p:cNvPr>
          <p:cNvSpPr/>
          <p:nvPr/>
        </p:nvSpPr>
        <p:spPr>
          <a:xfrm>
            <a:off x="758259" y="3916368"/>
            <a:ext cx="11277446" cy="2523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  <a:effectLst/>
                <a:latin typeface="JetBrains Mono"/>
              </a:rPr>
              <a:t>session.prepare</a:t>
            </a: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("UPDATE students "</a:t>
            </a:r>
            <a:b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                    "SET name = ?, </a:t>
            </a:r>
            <a:r>
              <a:rPr lang="en-US" sz="1600" dirty="0" err="1">
                <a:solidFill>
                  <a:schemeClr val="tx1"/>
                </a:solidFill>
                <a:effectLst/>
                <a:latin typeface="JetBrains Mono"/>
              </a:rPr>
              <a:t>activity_class</a:t>
            </a: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 = ?, </a:t>
            </a:r>
            <a:r>
              <a:rPr lang="en-US" sz="1600" dirty="0" err="1">
                <a:solidFill>
                  <a:schemeClr val="tx1"/>
                </a:solidFill>
                <a:effectLst/>
                <a:latin typeface="JetBrains Mono"/>
              </a:rPr>
              <a:t>department_name</a:t>
            </a: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 = ?”</a:t>
            </a:r>
            <a:b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                    "WHERE id = ?"))</a:t>
            </a:r>
            <a:b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dep = student['</a:t>
            </a:r>
            <a:r>
              <a:rPr lang="en-US" sz="1600" dirty="0" err="1">
                <a:solidFill>
                  <a:schemeClr val="tx1"/>
                </a:solidFill>
                <a:effectLst/>
                <a:latin typeface="JetBrains Mono"/>
              </a:rPr>
              <a:t>department_name</a:t>
            </a: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']</a:t>
            </a:r>
            <a:b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sz="1600" b="1" dirty="0">
                <a:solidFill>
                  <a:schemeClr val="tx1"/>
                </a:solidFill>
                <a:effectLst/>
                <a:latin typeface="JetBrains Mono"/>
              </a:rPr>
              <a:t>if </a:t>
            </a:r>
            <a:r>
              <a:rPr lang="en-US" sz="1600" b="1" dirty="0" err="1">
                <a:solidFill>
                  <a:schemeClr val="tx1"/>
                </a:solidFill>
                <a:effectLst/>
                <a:latin typeface="JetBrains Mono"/>
              </a:rPr>
              <a:t>department_name</a:t>
            </a:r>
            <a:r>
              <a:rPr lang="en-US" sz="1600" b="1" dirty="0">
                <a:solidFill>
                  <a:schemeClr val="tx1"/>
                </a:solidFill>
                <a:effectLst/>
                <a:latin typeface="JetBrains Mono"/>
              </a:rPr>
              <a:t> != dep:</a:t>
            </a:r>
          </a:p>
          <a:p>
            <a:r>
              <a:rPr lang="en-US" sz="1600" b="1" dirty="0">
                <a:solidFill>
                  <a:schemeClr val="tx1"/>
                </a:solidFill>
                <a:latin typeface="JetBrains Mono"/>
              </a:rPr>
              <a:t>    # Delete old replicated row</a:t>
            </a:r>
            <a:b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effectLst/>
                <a:latin typeface="JetBrains Mono"/>
              </a:rPr>
              <a:t>session.execute</a:t>
            </a: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(</a:t>
            </a:r>
            <a:r>
              <a:rPr lang="en-US" sz="1600" dirty="0" err="1">
                <a:solidFill>
                  <a:schemeClr val="tx1"/>
                </a:solidFill>
                <a:effectLst/>
                <a:latin typeface="JetBrains Mono"/>
              </a:rPr>
              <a:t>f"DELETE</a:t>
            </a: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 FROM </a:t>
            </a:r>
            <a:r>
              <a:rPr lang="en-US" sz="1600" dirty="0" err="1">
                <a:solidFill>
                  <a:schemeClr val="tx1"/>
                </a:solidFill>
                <a:effectLst/>
                <a:latin typeface="JetBrains Mono"/>
              </a:rPr>
              <a:t>students_by_department_name</a:t>
            </a: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 WHERE </a:t>
            </a:r>
            <a:r>
              <a:rPr lang="en-US" sz="1600" dirty="0" err="1">
                <a:solidFill>
                  <a:schemeClr val="tx1"/>
                </a:solidFill>
                <a:effectLst/>
                <a:latin typeface="JetBrains Mono"/>
              </a:rPr>
              <a:t>department_name</a:t>
            </a: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 = '{dep}' AND id = {</a:t>
            </a:r>
            <a:r>
              <a:rPr lang="en-US" sz="1600" dirty="0" err="1">
                <a:solidFill>
                  <a:schemeClr val="tx1"/>
                </a:solidFill>
                <a:effectLst/>
                <a:latin typeface="JetBrains Mono"/>
              </a:rPr>
              <a:t>student_id</a:t>
            </a: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}")</a:t>
            </a:r>
            <a:b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    </a:t>
            </a:r>
            <a:r>
              <a:rPr lang="en-US" sz="1600" b="1" dirty="0">
                <a:solidFill>
                  <a:schemeClr val="tx1"/>
                </a:solidFill>
                <a:effectLst/>
                <a:latin typeface="JetBrains Mono"/>
              </a:rPr>
              <a:t># Replicate new row</a:t>
            </a: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    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effectLst/>
                <a:latin typeface="JetBrains Mono"/>
              </a:rPr>
              <a:t>session.prepare</a:t>
            </a: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("INSERT INTO </a:t>
            </a:r>
            <a:r>
              <a:rPr lang="en-US" sz="1600" dirty="0" err="1">
                <a:solidFill>
                  <a:schemeClr val="tx1"/>
                </a:solidFill>
                <a:effectLst/>
                <a:latin typeface="JetBrains Mono"/>
              </a:rPr>
              <a:t>students_by_department_name</a:t>
            </a: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(id, name, </a:t>
            </a:r>
            <a:r>
              <a:rPr lang="en-US" sz="1600" dirty="0" err="1">
                <a:solidFill>
                  <a:schemeClr val="tx1"/>
                </a:solidFill>
                <a:effectLst/>
                <a:latin typeface="JetBrains Mono"/>
              </a:rPr>
              <a:t>activity_class</a:t>
            </a: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, </a:t>
            </a:r>
            <a:r>
              <a:rPr lang="en-US" sz="1600" dirty="0" err="1">
                <a:solidFill>
                  <a:schemeClr val="tx1"/>
                </a:solidFill>
                <a:effectLst/>
                <a:latin typeface="JetBrains Mono"/>
              </a:rPr>
              <a:t>department_name</a:t>
            </a: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) VALUES (?, ?, ?, ?)"))</a:t>
            </a:r>
          </a:p>
        </p:txBody>
      </p:sp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C.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Ứng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dụng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demo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Cassandra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204466" y="1679759"/>
            <a:ext cx="10514967" cy="217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1800" dirty="0">
                <a:latin typeface="Times New Roman"/>
                <a:cs typeface="Times New Roman"/>
                <a:sym typeface="Times New Roman"/>
              </a:rPr>
              <a:t>Khi cập nhật dữ liệu cần cung cấp đủ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Partition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key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1800" dirty="0">
                <a:latin typeface="Times New Roman"/>
                <a:cs typeface="Times New Roman"/>
                <a:sym typeface="Times New Roman"/>
              </a:rPr>
              <a:t>Do ta đã tạo nhiều bảng nên quá trình cập nhật khá phức tạp. Đối với bảng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students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, ta chỉ cập nhật các trường dữ liệu như bình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thuờng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1800" dirty="0">
                <a:latin typeface="Times New Roman"/>
                <a:cs typeface="Times New Roman"/>
                <a:sym typeface="Times New Roman"/>
              </a:rPr>
              <a:t>Tuy nhiên,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 không cho phép cập nhật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field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 chứa trong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Partition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key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, nên nếu cập nhật thông tin được nhân bản của học sinh ta cần phải xóa dòng dữ liệu tương ứng và thêm dòng mới trong các bảng nhân bản: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students_by_activity_class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 (cập nhật lớp),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students_by_department_name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 (cập nhật khoa)</a:t>
            </a:r>
          </a:p>
        </p:txBody>
      </p:sp>
      <p:pic>
        <p:nvPicPr>
          <p:cNvPr id="8194" name="Picture 2" descr="Apache Cassandra - Wikipedia">
            <a:extLst>
              <a:ext uri="{FF2B5EF4-FFF2-40B4-BE49-F238E27FC236}">
                <a16:creationId xmlns:a16="http://schemas.microsoft.com/office/drawing/2014/main" id="{D52D2D42-DE1E-8EFF-0F51-34BCD6979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63"/>
          <a:stretch/>
        </p:blipFill>
        <p:spPr bwMode="auto">
          <a:xfrm>
            <a:off x="4097021" y="211567"/>
            <a:ext cx="1379220" cy="7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004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4C8C37E5-B9EC-842B-421D-5659F07FE3BE}"/>
              </a:ext>
            </a:extLst>
          </p:cNvPr>
          <p:cNvSpPr/>
          <p:nvPr/>
        </p:nvSpPr>
        <p:spPr>
          <a:xfrm>
            <a:off x="831411" y="4190140"/>
            <a:ext cx="11277446" cy="14273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700" dirty="0" err="1">
                <a:solidFill>
                  <a:schemeClr val="tx1"/>
                </a:solidFill>
                <a:effectLst/>
                <a:latin typeface="JetBrains Mono"/>
              </a:rPr>
              <a:t>session.prepare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(</a:t>
            </a:r>
            <a:r>
              <a:rPr lang="vi-VN" sz="1700" dirty="0" err="1">
                <a:solidFill>
                  <a:schemeClr val="tx1"/>
                </a:solidFill>
                <a:effectLst/>
                <a:latin typeface="JetBrains Mono"/>
              </a:rPr>
              <a:t>f"DELETE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 FROM </a:t>
            </a:r>
            <a:r>
              <a:rPr lang="vi-VN" sz="1700" b="1" dirty="0" err="1">
                <a:solidFill>
                  <a:schemeClr val="tx1"/>
                </a:solidFill>
                <a:effectLst/>
                <a:latin typeface="JetBrains Mono"/>
              </a:rPr>
              <a:t>students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 WHERE </a:t>
            </a:r>
            <a:r>
              <a:rPr lang="vi-VN" sz="1700" dirty="0" err="1">
                <a:solidFill>
                  <a:schemeClr val="tx1"/>
                </a:solidFill>
                <a:effectLst/>
                <a:latin typeface="JetBrains Mono"/>
              </a:rPr>
              <a:t>id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 = {</a:t>
            </a:r>
            <a:r>
              <a:rPr lang="vi-VN" sz="1700" dirty="0" err="1">
                <a:solidFill>
                  <a:schemeClr val="tx1"/>
                </a:solidFill>
                <a:effectLst/>
                <a:latin typeface="JetBrains Mono"/>
              </a:rPr>
              <a:t>student_id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}")</a:t>
            </a:r>
            <a:b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vi-VN" sz="1700" dirty="0" err="1">
                <a:solidFill>
                  <a:schemeClr val="tx1"/>
                </a:solidFill>
                <a:effectLst/>
                <a:latin typeface="JetBrains Mono"/>
              </a:rPr>
              <a:t>session.prepare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(</a:t>
            </a:r>
            <a:r>
              <a:rPr lang="vi-VN" sz="1700" dirty="0" err="1">
                <a:solidFill>
                  <a:schemeClr val="tx1"/>
                </a:solidFill>
                <a:effectLst/>
                <a:latin typeface="JetBrains Mono"/>
              </a:rPr>
              <a:t>f"DELETE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 FROM </a:t>
            </a:r>
            <a:r>
              <a:rPr lang="vi-VN" sz="1700" b="1" dirty="0" err="1">
                <a:solidFill>
                  <a:schemeClr val="tx1"/>
                </a:solidFill>
                <a:effectLst/>
                <a:latin typeface="JetBrains Mono"/>
              </a:rPr>
              <a:t>students_by_department_name</a:t>
            </a:r>
            <a:r>
              <a:rPr lang="vi-VN" sz="1700" b="1" dirty="0">
                <a:solidFill>
                  <a:schemeClr val="tx1"/>
                </a:solidFill>
                <a:effectLst/>
                <a:latin typeface="JetBrains Mono"/>
              </a:rPr>
              <a:t> 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WHERE </a:t>
            </a:r>
            <a:r>
              <a:rPr lang="vi-VN" sz="1700" dirty="0" err="1">
                <a:solidFill>
                  <a:schemeClr val="tx1"/>
                </a:solidFill>
                <a:effectLst/>
                <a:latin typeface="JetBrains Mono"/>
              </a:rPr>
              <a:t>department_name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 = '{</a:t>
            </a:r>
            <a:r>
              <a:rPr lang="vi-VN" sz="1700" dirty="0" err="1">
                <a:solidFill>
                  <a:schemeClr val="tx1"/>
                </a:solidFill>
                <a:effectLst/>
                <a:latin typeface="JetBrains Mono"/>
              </a:rPr>
              <a:t>dep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}' AND </a:t>
            </a:r>
            <a:r>
              <a:rPr lang="vi-VN" sz="1700" dirty="0" err="1">
                <a:solidFill>
                  <a:schemeClr val="tx1"/>
                </a:solidFill>
                <a:effectLst/>
                <a:latin typeface="JetBrains Mono"/>
              </a:rPr>
              <a:t>id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 = {</a:t>
            </a:r>
            <a:r>
              <a:rPr lang="vi-VN" sz="1700" dirty="0" err="1">
                <a:solidFill>
                  <a:schemeClr val="tx1"/>
                </a:solidFill>
                <a:effectLst/>
                <a:latin typeface="JetBrains Mono"/>
              </a:rPr>
              <a:t>student_id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}")</a:t>
            </a:r>
            <a:b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vi-VN" sz="1700" dirty="0" err="1">
                <a:solidFill>
                  <a:schemeClr val="tx1"/>
                </a:solidFill>
                <a:effectLst/>
                <a:latin typeface="JetBrains Mono"/>
              </a:rPr>
              <a:t>session.prepare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(</a:t>
            </a:r>
            <a:r>
              <a:rPr lang="vi-VN" sz="1700" dirty="0" err="1">
                <a:solidFill>
                  <a:schemeClr val="tx1"/>
                </a:solidFill>
                <a:effectLst/>
                <a:latin typeface="JetBrains Mono"/>
              </a:rPr>
              <a:t>f"DELETE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 FROM </a:t>
            </a:r>
            <a:r>
              <a:rPr lang="vi-VN" sz="1700" b="1" dirty="0" err="1">
                <a:solidFill>
                  <a:schemeClr val="tx1"/>
                </a:solidFill>
                <a:effectLst/>
                <a:latin typeface="JetBrains Mono"/>
              </a:rPr>
              <a:t>students_by_activity_class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 WHERE </a:t>
            </a:r>
            <a:r>
              <a:rPr lang="vi-VN" sz="1700" dirty="0" err="1">
                <a:solidFill>
                  <a:schemeClr val="tx1"/>
                </a:solidFill>
                <a:effectLst/>
                <a:latin typeface="JetBrains Mono"/>
              </a:rPr>
              <a:t>activity_class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 = '{</a:t>
            </a:r>
            <a:r>
              <a:rPr lang="vi-VN" sz="1700" dirty="0" err="1">
                <a:solidFill>
                  <a:schemeClr val="tx1"/>
                </a:solidFill>
                <a:effectLst/>
                <a:latin typeface="JetBrains Mono"/>
              </a:rPr>
              <a:t>act_class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}' AND </a:t>
            </a:r>
            <a:r>
              <a:rPr lang="vi-VN" sz="1700" dirty="0" err="1">
                <a:solidFill>
                  <a:schemeClr val="tx1"/>
                </a:solidFill>
                <a:effectLst/>
                <a:latin typeface="JetBrains Mono"/>
              </a:rPr>
              <a:t>id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 = {</a:t>
            </a:r>
            <a:r>
              <a:rPr lang="vi-VN" sz="1700" dirty="0" err="1">
                <a:solidFill>
                  <a:schemeClr val="tx1"/>
                </a:solidFill>
                <a:effectLst/>
                <a:latin typeface="JetBrains Mono"/>
              </a:rPr>
              <a:t>student_id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}")</a:t>
            </a:r>
          </a:p>
        </p:txBody>
      </p:sp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C.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Ứng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dụng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demo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Cassandra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204466" y="1679759"/>
            <a:ext cx="10514967" cy="231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1800" dirty="0">
                <a:latin typeface="Times New Roman"/>
                <a:cs typeface="Times New Roman"/>
                <a:sym typeface="Times New Roman"/>
              </a:rPr>
              <a:t>DELETE &lt;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columns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&gt; FROM &lt;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table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&gt; WHERE &lt;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condition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&gt; là câu lệnh xóa trong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Cassandra</a:t>
            </a:r>
            <a:endParaRPr lang="vi-VN" sz="1800" dirty="0">
              <a:latin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1800" dirty="0">
                <a:latin typeface="Times New Roman"/>
                <a:cs typeface="Times New Roman"/>
                <a:sym typeface="Times New Roman"/>
              </a:rPr>
              <a:t>Ta có thể thấy đặc biệt ở chỗ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 cho chỉ định xóa cột (khi truy vấn sẽ ra NULL), ta không cần phải xóa cả dòng (hay cột của cả bảng) như SQL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1800" dirty="0">
                <a:latin typeface="Times New Roman"/>
                <a:cs typeface="Times New Roman"/>
                <a:sym typeface="Times New Roman"/>
              </a:rPr>
              <a:t>Câu điều kiện để xóa cần phải cung cấp đủ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Partition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key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 (tương tự như cập nhật)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1800" dirty="0">
                <a:latin typeface="Times New Roman"/>
                <a:cs typeface="Times New Roman"/>
                <a:sym typeface="Times New Roman"/>
              </a:rPr>
              <a:t>Cần lưu ý khi xóa phải xóa luôn cả dữ liệu trong các bảng nhân bản đã tạo. Ví dụ ta xóa học sinh trong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students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,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students_by_activity_class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 và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students_by_department_name</a:t>
            </a:r>
            <a:endParaRPr lang="vi-VN" sz="1800" dirty="0"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8194" name="Picture 2" descr="Apache Cassandra - Wikipedia">
            <a:extLst>
              <a:ext uri="{FF2B5EF4-FFF2-40B4-BE49-F238E27FC236}">
                <a16:creationId xmlns:a16="http://schemas.microsoft.com/office/drawing/2014/main" id="{D52D2D42-DE1E-8EFF-0F51-34BCD6979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63"/>
          <a:stretch/>
        </p:blipFill>
        <p:spPr bwMode="auto">
          <a:xfrm>
            <a:off x="4097021" y="211567"/>
            <a:ext cx="1379220" cy="7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545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4. Kết luận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992565" y="1209181"/>
            <a:ext cx="10514967" cy="4439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MongoDB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và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Cassandra: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Cho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hiệu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năng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và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khả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năng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mở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rộng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tốt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hơn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so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với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SQL database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truyền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thống.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Sử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dụng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dễ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dàng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và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nhanh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chóng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hơn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. 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schema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linh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hoạt,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dễ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dàng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thích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ứng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với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đa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dạng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cấu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trúc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dữ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liệu</a:t>
            </a:r>
            <a:endParaRPr lang="en-US" sz="2000" dirty="0">
              <a:latin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Tuy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nhiên,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NoSQL: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Không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hỗ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trợ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mô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hình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nhất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quán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ACID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Không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đặc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tính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khóa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ngoại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Khó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khăn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trong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quản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lý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khi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dữ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liệu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trở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nên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quá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đa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dạng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hay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cần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phải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nhân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bản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ở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nhiều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nơi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…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Việc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thiết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kế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CSDL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dạng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này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phụ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thuộc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rất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nhiều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vào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yêu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cầu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của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truy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vấn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thay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vì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tối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ưu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dạng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chuẩn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như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SQL</a:t>
            </a:r>
            <a:endParaRPr lang="en-US" sz="1800" dirty="0">
              <a:latin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7676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10"/>
          <p:cNvSpPr txBox="1"/>
          <p:nvPr/>
        </p:nvSpPr>
        <p:spPr>
          <a:xfrm>
            <a:off x="1471614" y="30472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 err="1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Cảm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sz="3500" b="1" i="0" u="none" strike="noStrike" cap="none" dirty="0" err="1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ơn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sz="3500" b="1" i="0" u="none" strike="noStrike" cap="none" dirty="0" err="1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thầy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sz="3500" b="1" i="0" u="none" strike="noStrike" cap="none" dirty="0" err="1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và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sz="3500" b="1" i="0" u="none" strike="noStrike" cap="none" dirty="0" err="1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các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bạn </a:t>
            </a:r>
            <a:r>
              <a:rPr lang="en-US" sz="3500" b="1" i="0" u="none" strike="noStrike" cap="none" dirty="0" err="1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đã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lắng </a:t>
            </a:r>
            <a:r>
              <a:rPr lang="en-US" sz="3500" b="1" i="0" u="none" strike="noStrike" cap="none" dirty="0" err="1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nghe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55910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5"/>
          <p:cNvSpPr txBox="1"/>
          <p:nvPr/>
        </p:nvSpPr>
        <p:spPr>
          <a:xfrm>
            <a:off x="1057273" y="1324563"/>
            <a:ext cx="982027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Mô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hình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ngôn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ngữ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truy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vấn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CSDL NoSQL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xây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dựng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dựa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trên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mô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hình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riêng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nó 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CSDL SQL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sử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chung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mô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hình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8" name="Google Shape;1388;p5" descr="Types of NoSQL Databa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6417" y="2320290"/>
            <a:ext cx="4252278" cy="3645217"/>
          </a:xfrm>
          <a:prstGeom prst="rect">
            <a:avLst/>
          </a:prstGeom>
          <a:noFill/>
          <a:ln>
            <a:noFill/>
          </a:ln>
        </p:spPr>
      </p:pic>
      <p:sp>
        <p:nvSpPr>
          <p:cNvPr id="1389" name="Google Shape;1389;p5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1. NoSQL database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6"/>
          <p:cNvSpPr txBox="1"/>
          <p:nvPr/>
        </p:nvSpPr>
        <p:spPr>
          <a:xfrm>
            <a:off x="1006633" y="1079589"/>
            <a:ext cx="982027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Khả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năng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mở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rộng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NoSQL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thì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hỗ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trợ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rất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tốt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cho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scale-out, do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dữ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liệu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trong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NoSQL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thường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độc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lập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và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ít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chịu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ảnh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hưởng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của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phép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JOIN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như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trong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SQL.</a:t>
            </a:r>
            <a:endParaRPr sz="1800" b="0" i="0" u="none" strike="noStrike" cap="none" dirty="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p6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1. NoSQL database</a:t>
            </a:r>
          </a:p>
        </p:txBody>
      </p:sp>
      <p:pic>
        <p:nvPicPr>
          <p:cNvPr id="1397" name="Google Shape;1397;p6" descr="vertical scaling in mongod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1075" y="1866900"/>
            <a:ext cx="377444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8" name="Google Shape;1398;p6" descr="horizontal scaling in mongodb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34041" y="4216311"/>
            <a:ext cx="5565458" cy="1227773"/>
          </a:xfrm>
          <a:prstGeom prst="rect">
            <a:avLst/>
          </a:prstGeom>
          <a:noFill/>
          <a:ln>
            <a:noFill/>
          </a:ln>
        </p:spPr>
      </p:pic>
      <p:sp>
        <p:nvSpPr>
          <p:cNvPr id="1399" name="Google Shape;1399;p6"/>
          <p:cNvSpPr txBox="1"/>
          <p:nvPr/>
        </p:nvSpPr>
        <p:spPr>
          <a:xfrm>
            <a:off x="2865595" y="3580958"/>
            <a:ext cx="6102350" cy="38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(Mở </a:t>
            </a:r>
            <a:r>
              <a:rPr lang="en-US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rộng</a:t>
            </a:r>
            <a:r>
              <a:rPr lang="en-US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theo</a:t>
            </a:r>
            <a:r>
              <a:rPr lang="en-US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chiều</a:t>
            </a:r>
            <a:r>
              <a:rPr lang="en-US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dọc</a:t>
            </a:r>
            <a:r>
              <a:rPr lang="en-US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scaling up)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Google Shape;1400;p6"/>
          <p:cNvSpPr txBox="1"/>
          <p:nvPr/>
        </p:nvSpPr>
        <p:spPr>
          <a:xfrm>
            <a:off x="3044825" y="5695614"/>
            <a:ext cx="6102350" cy="38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(Mở </a:t>
            </a:r>
            <a:r>
              <a:rPr lang="en-US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rộng</a:t>
            </a:r>
            <a:r>
              <a:rPr lang="en-US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theo</a:t>
            </a:r>
            <a:r>
              <a:rPr lang="en-US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chiều</a:t>
            </a:r>
            <a:r>
              <a:rPr lang="en-US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dọc</a:t>
            </a:r>
            <a:r>
              <a:rPr lang="en-US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scaling out)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8"/>
          <p:cNvSpPr txBox="1"/>
          <p:nvPr/>
        </p:nvSpPr>
        <p:spPr>
          <a:xfrm>
            <a:off x="1057273" y="1251446"/>
            <a:ext cx="9820275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Tính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linh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hoạt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CSDL NoSQL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thường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không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cần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phải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định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nghĩa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trước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loại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sẽ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lưu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trữ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(schema-free),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hoặc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thay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đổi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schema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mà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không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ảnh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hưởng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đến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liên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khác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Google Shape;1418;p8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1. NoSQL database</a:t>
            </a:r>
          </a:p>
        </p:txBody>
      </p:sp>
      <p:pic>
        <p:nvPicPr>
          <p:cNvPr id="1419" name="Google Shape;1419;p8" descr="Supporting schema evolution in schema-less NoSQL data stores | Semantic  Schola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9002" y="2451014"/>
            <a:ext cx="5833258" cy="37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9"/>
          <p:cNvSpPr txBox="1"/>
          <p:nvPr/>
        </p:nvSpPr>
        <p:spPr>
          <a:xfrm>
            <a:off x="1185862" y="1144914"/>
            <a:ext cx="9820275" cy="1029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Tính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nhất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quán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: BASE,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mô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hình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đem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lại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tính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nhất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quán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yếu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hơn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(Eventual Consistency) so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với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ACID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truyền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thống,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tuy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nhiên tính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sẵn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sàng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của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dữ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liệu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sẽ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cao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hơn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phù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hợp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yêu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cầu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truy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vấn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với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tần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suất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cao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426" name="Google Shape;1426;p9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1. Document stores</a:t>
            </a:r>
            <a:endParaRPr sz="3500" b="1" i="0" u="none" strike="noStrike" cap="none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427" name="Google Shape;1427;p9" descr="NoSQL Tutorial: What is, Types of NoSQL Databases &amp; Examp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1645" y="2477701"/>
            <a:ext cx="4920615" cy="34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dirty="0"/>
              <a:t>A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.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Giới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thiệu</a:t>
            </a:r>
            <a:endParaRPr dirty="0"/>
          </a:p>
        </p:txBody>
      </p:sp>
      <p:sp>
        <p:nvSpPr>
          <p:cNvPr id="1433" name="Google Shape;1433;p10"/>
          <p:cNvSpPr txBox="1"/>
          <p:nvPr/>
        </p:nvSpPr>
        <p:spPr>
          <a:xfrm>
            <a:off x="1057273" y="1766351"/>
            <a:ext cx="9820275" cy="226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MongoDB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document stores (NoSQL database). Document stores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kiểu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database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mà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ở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đó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tổ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thành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document (tương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ứng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ghi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dòng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database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document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thể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dưới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dạng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JSON, BSON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hoặc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XML 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tùy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khả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hỗ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trợ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DB). JSON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phổ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biến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nhất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vì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tính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đơn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dễ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hiểu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(MongoDB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hỗ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trợ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JSON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BSON)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MongoDB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6" name="Hình ảnh 5" descr="Ảnh có chứa văn bản, ảnh chụp màn hình, Phông chữ, hàng&#10;&#10;Mô tả được tạo tự động">
            <a:extLst>
              <a:ext uri="{FF2B5EF4-FFF2-40B4-BE49-F238E27FC236}">
                <a16:creationId xmlns:a16="http://schemas.microsoft.com/office/drawing/2014/main" id="{5FC2CE2E-F8AD-2D07-A61E-D5C5A0D3F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436" y="3544965"/>
            <a:ext cx="5715000" cy="2857500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DDCF8F0B-DD97-4981-557C-038A30B6B5E0}"/>
              </a:ext>
            </a:extLst>
          </p:cNvPr>
          <p:cNvSpPr txBox="1"/>
          <p:nvPr/>
        </p:nvSpPr>
        <p:spPr>
          <a:xfrm>
            <a:off x="4098633" y="6402465"/>
            <a:ext cx="3568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JSON document </a:t>
            </a:r>
            <a:r>
              <a:rPr lang="en-US" dirty="0" err="1"/>
              <a:t>trong</a:t>
            </a:r>
            <a:r>
              <a:rPr lang="en-US" dirty="0"/>
              <a:t> MongoDB)</a:t>
            </a:r>
            <a:endParaRPr lang="vi-VN" dirty="0"/>
          </a:p>
        </p:txBody>
      </p:sp>
      <p:pic>
        <p:nvPicPr>
          <p:cNvPr id="1036" name="Picture 12" descr="Topics tagged serverless">
            <a:extLst>
              <a:ext uri="{FF2B5EF4-FFF2-40B4-BE49-F238E27FC236}">
                <a16:creationId xmlns:a16="http://schemas.microsoft.com/office/drawing/2014/main" id="{B53084AE-9B64-88EC-6B2A-DB9BF408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0" y="62084"/>
            <a:ext cx="913083" cy="91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dirty="0"/>
              <a:t>B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. Data model</a:t>
            </a:r>
            <a:endParaRPr dirty="0"/>
          </a:p>
        </p:txBody>
      </p:sp>
      <p:sp>
        <p:nvSpPr>
          <p:cNvPr id="1433" name="Google Shape;1433;p10"/>
          <p:cNvSpPr txBox="1"/>
          <p:nvPr/>
        </p:nvSpPr>
        <p:spPr>
          <a:xfrm>
            <a:off x="1057273" y="1766351"/>
            <a:ext cx="9820275" cy="1341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Mỗi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document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trữ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lập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document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thể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cấu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trúc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nhau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kể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cả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nằm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cùng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collection). Document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chứa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field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dưới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dạng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name-&gt;value, value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thể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bất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kỳ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cơ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bao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gồm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cả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array, set, hay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document con. Điều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này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phép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dễ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dàng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thay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đổi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mở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rộng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ứng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MongoDB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36" name="Picture 12" descr="Topics tagged serverless">
            <a:extLst>
              <a:ext uri="{FF2B5EF4-FFF2-40B4-BE49-F238E27FC236}">
                <a16:creationId xmlns:a16="http://schemas.microsoft.com/office/drawing/2014/main" id="{B53084AE-9B64-88EC-6B2A-DB9BF408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0" y="62084"/>
            <a:ext cx="913083" cy="91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ongoDB Data Types &amp; Field-Value Pairs | Studio 3T">
            <a:extLst>
              <a:ext uri="{FF2B5EF4-FFF2-40B4-BE49-F238E27FC236}">
                <a16:creationId xmlns:a16="http://schemas.microsoft.com/office/drawing/2014/main" id="{97BFB4E3-5198-9785-E3B2-77CFE5EAE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3107703"/>
            <a:ext cx="6848158" cy="368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721638"/>
      </p:ext>
    </p:extLst>
  </p:cSld>
  <p:clrMapOvr>
    <a:masterClrMapping/>
  </p:clrMapOvr>
</p:sld>
</file>

<file path=ppt/theme/theme1.xml><?xml version="1.0" encoding="utf-8"?>
<a:theme xmlns:a="http://schemas.openxmlformats.org/drawingml/2006/main" name="Smart Home Project Proposal by Slidesgo">
  <a:themeElements>
    <a:clrScheme name="Simple Light">
      <a:dk1>
        <a:srgbClr val="253035"/>
      </a:dk1>
      <a:lt1>
        <a:srgbClr val="F9F9F9"/>
      </a:lt1>
      <a:dk2>
        <a:srgbClr val="FFFFFF"/>
      </a:dk2>
      <a:lt2>
        <a:srgbClr val="7A0C0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30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2032</TotalTime>
  <Words>3678</Words>
  <Application>Microsoft Office PowerPoint</Application>
  <PresentationFormat>Màn hình rộng</PresentationFormat>
  <Paragraphs>316</Paragraphs>
  <Slides>35</Slides>
  <Notes>35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12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35</vt:i4>
      </vt:variant>
    </vt:vector>
  </HeadingPairs>
  <TitlesOfParts>
    <vt:vector size="48" baseType="lpstr">
      <vt:lpstr>Montserrat</vt:lpstr>
      <vt:lpstr>Noto Sans Symbols</vt:lpstr>
      <vt:lpstr>Montserrat ExtraBold</vt:lpstr>
      <vt:lpstr>Calibri</vt:lpstr>
      <vt:lpstr>Arial</vt:lpstr>
      <vt:lpstr>ABeeZee</vt:lpstr>
      <vt:lpstr>Open Sans</vt:lpstr>
      <vt:lpstr>Black Han Sans</vt:lpstr>
      <vt:lpstr>Wingdings</vt:lpstr>
      <vt:lpstr>JetBrains Mono</vt:lpstr>
      <vt:lpstr>Times New Roman</vt:lpstr>
      <vt:lpstr>Courier New</vt:lpstr>
      <vt:lpstr>Smart Home Project Proposal by Slidesgo</vt:lpstr>
      <vt:lpstr>Tìm hiểu và ứng dụng MongoDB – Cassandra </vt:lpstr>
      <vt:lpstr>NỘI DUNG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A. Giới thiệu</vt:lpstr>
      <vt:lpstr>B. Data model</vt:lpstr>
      <vt:lpstr>B. Data model</vt:lpstr>
      <vt:lpstr>B. Data model</vt:lpstr>
      <vt:lpstr>B. Data model</vt:lpstr>
      <vt:lpstr>B. Data model</vt:lpstr>
      <vt:lpstr>B. Data model</vt:lpstr>
      <vt:lpstr>C. Ứng dụng demo</vt:lpstr>
      <vt:lpstr>C. Ứng dụng demo</vt:lpstr>
      <vt:lpstr>C. Ứng dụng demo</vt:lpstr>
      <vt:lpstr>C. Ứng dụng demo</vt:lpstr>
      <vt:lpstr>C. Ứng dụng demo</vt:lpstr>
      <vt:lpstr>C. Ứng dụng demo</vt:lpstr>
      <vt:lpstr>A. Giới thiệu</vt:lpstr>
      <vt:lpstr>B. Data model</vt:lpstr>
      <vt:lpstr>B. Data model</vt:lpstr>
      <vt:lpstr>B. Data model</vt:lpstr>
      <vt:lpstr>B. Data model</vt:lpstr>
      <vt:lpstr>B. Data model</vt:lpstr>
      <vt:lpstr>C. Ứng dụng demo</vt:lpstr>
      <vt:lpstr>C. Ứng dụng demo</vt:lpstr>
      <vt:lpstr>C. Ứng dụng demo</vt:lpstr>
      <vt:lpstr>C. Ứng dụng demo</vt:lpstr>
      <vt:lpstr>C. Ứng dụng demo</vt:lpstr>
      <vt:lpstr>C. Ứng dụng demo</vt:lpstr>
      <vt:lpstr>C. Ứng dụng demo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và ứng dụng MongoDB – Cassandra </dc:title>
  <cp:lastModifiedBy>HỒ NHẬT LINH</cp:lastModifiedBy>
  <cp:revision>94</cp:revision>
  <dcterms:created xsi:type="dcterms:W3CDTF">2023-03-12T14:56:17Z</dcterms:created>
  <dcterms:modified xsi:type="dcterms:W3CDTF">2023-08-11T16:08:40Z</dcterms:modified>
</cp:coreProperties>
</file>