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6" r:id="rId2"/>
    <p:sldId id="261" r:id="rId3"/>
    <p:sldId id="26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E04D-B69F-43C6-A963-431AD63A20E0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D9F3-2DA2-4F1B-B094-72C3C45DE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846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E04D-B69F-43C6-A963-431AD63A20E0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D9F3-2DA2-4F1B-B094-72C3C45DE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5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E04D-B69F-43C6-A963-431AD63A20E0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D9F3-2DA2-4F1B-B094-72C3C45DE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88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E04D-B69F-43C6-A963-431AD63A20E0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D9F3-2DA2-4F1B-B094-72C3C45DE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68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E04D-B69F-43C6-A963-431AD63A20E0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D9F3-2DA2-4F1B-B094-72C3C45DE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56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E04D-B69F-43C6-A963-431AD63A20E0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D9F3-2DA2-4F1B-B094-72C3C45DE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0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E04D-B69F-43C6-A963-431AD63A20E0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D9F3-2DA2-4F1B-B094-72C3C45DE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77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E04D-B69F-43C6-A963-431AD63A20E0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D9F3-2DA2-4F1B-B094-72C3C45DE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29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E04D-B69F-43C6-A963-431AD63A20E0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D9F3-2DA2-4F1B-B094-72C3C45DE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31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E04D-B69F-43C6-A963-431AD63A20E0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D9F3-2DA2-4F1B-B094-72C3C45DE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6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E04D-B69F-43C6-A963-431AD63A20E0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D9F3-2DA2-4F1B-B094-72C3C45DE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64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0E04D-B69F-43C6-A963-431AD63A20E0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9D9F3-2DA2-4F1B-B094-72C3C45DEA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37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게임프로그래밍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프로젝트 </a:t>
            </a:r>
            <a:r>
              <a:rPr lang="ko-KR" altLang="en-US" dirty="0" smtClean="0"/>
              <a:t>최종 </a:t>
            </a:r>
            <a:r>
              <a:rPr lang="ko-KR" altLang="en-US" dirty="0" smtClean="0"/>
              <a:t>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en-US" altLang="ko-KR" dirty="0" smtClean="0"/>
              <a:t>2022182027 </a:t>
            </a:r>
            <a:r>
              <a:rPr lang="ko-KR" altLang="en-US" dirty="0" smtClean="0"/>
              <a:t>이원형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7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개발 진척도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199730"/>
              </p:ext>
            </p:extLst>
          </p:nvPr>
        </p:nvGraphicFramePr>
        <p:xfrm>
          <a:off x="0" y="1320984"/>
          <a:ext cx="12192000" cy="5181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3426">
                  <a:extLst>
                    <a:ext uri="{9D8B030D-6E8A-4147-A177-3AD203B41FA5}">
                      <a16:colId xmlns:a16="http://schemas.microsoft.com/office/drawing/2014/main" val="3411681547"/>
                    </a:ext>
                  </a:extLst>
                </a:gridCol>
                <a:gridCol w="5168076">
                  <a:extLst>
                    <a:ext uri="{9D8B030D-6E8A-4147-A177-3AD203B41FA5}">
                      <a16:colId xmlns:a16="http://schemas.microsoft.com/office/drawing/2014/main" val="2344666245"/>
                    </a:ext>
                  </a:extLst>
                </a:gridCol>
                <a:gridCol w="4113329">
                  <a:extLst>
                    <a:ext uri="{9D8B030D-6E8A-4147-A177-3AD203B41FA5}">
                      <a16:colId xmlns:a16="http://schemas.microsoft.com/office/drawing/2014/main" val="928094877"/>
                    </a:ext>
                  </a:extLst>
                </a:gridCol>
                <a:gridCol w="797169">
                  <a:extLst>
                    <a:ext uri="{9D8B030D-6E8A-4147-A177-3AD203B41FA5}">
                      <a16:colId xmlns:a16="http://schemas.microsoft.com/office/drawing/2014/main" val="1932659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맵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달리기</a:t>
                      </a: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(100,200,300), </a:t>
                      </a: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허들</a:t>
                      </a: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(110,400), </a:t>
                      </a:r>
                    </a:p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창던지기 맵 구현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달리기</a:t>
                      </a: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(100,200,300), </a:t>
                      </a: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허들</a:t>
                      </a: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(110,400),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창던지기 맵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100%</a:t>
                      </a:r>
                      <a:endParaRPr lang="en-US" altLang="ko-KR" sz="16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79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캐릭터 컨트롤러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버튼 연타 시 플레이어 캐릭터 </a:t>
                      </a:r>
                      <a:endParaRPr lang="en-US" altLang="ko-KR" sz="1600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속도 증가</a:t>
                      </a: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점프</a:t>
                      </a: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창</a:t>
                      </a:r>
                      <a:r>
                        <a:rPr lang="ko-KR" altLang="en-US" sz="16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던지기</a:t>
                      </a:r>
                      <a:endParaRPr lang="en-US" altLang="ko-KR" sz="1600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창 포물선 운동 구현</a:t>
                      </a:r>
                      <a:endParaRPr lang="en-US" altLang="ko-KR" sz="16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점프</a:t>
                      </a: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창 던지기</a:t>
                      </a:r>
                      <a:endParaRPr lang="en-US" altLang="ko-KR" sz="1600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창 포물선 운동 구현</a:t>
                      </a:r>
                      <a:endParaRPr lang="en-US" altLang="ko-KR" sz="1600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버튼 연타 시 플레이어 캐릭터 속도가 증가하지만 가속도 법칙을 사용하지 않음</a:t>
                      </a:r>
                      <a:endParaRPr lang="en-US" altLang="ko-KR" sz="16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50%</a:t>
                      </a:r>
                      <a:endParaRPr lang="en-US" altLang="ko-KR" sz="16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788794"/>
                  </a:ext>
                </a:extLst>
              </a:tr>
              <a:tr h="617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게임 코어 기능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플레이어와 허들</a:t>
                      </a: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결승선</a:t>
                      </a: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파올 라인 </a:t>
                      </a:r>
                      <a:r>
                        <a:rPr lang="ko-KR" altLang="en-US" sz="1600" dirty="0" err="1" smtClean="0">
                          <a:latin typeface="+mj-ea"/>
                          <a:ea typeface="+mj-ea"/>
                        </a:rPr>
                        <a:t>충돌구현</a:t>
                      </a:r>
                      <a:endParaRPr lang="en-US" altLang="ko-KR" sz="1600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달리기</a:t>
                      </a: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 허들</a:t>
                      </a: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창던지기</a:t>
                      </a: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맵 </a:t>
                      </a:r>
                      <a:r>
                        <a:rPr lang="ko-KR" altLang="en-US" sz="1600" dirty="0" err="1" smtClean="0">
                          <a:latin typeface="+mj-ea"/>
                          <a:ea typeface="+mj-ea"/>
                        </a:rPr>
                        <a:t>스크롤링</a:t>
                      </a:r>
                      <a:endParaRPr lang="en-US" altLang="ko-KR" sz="1600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난이도 선택 및 거리 선택</a:t>
                      </a:r>
                      <a:endParaRPr lang="en-US" altLang="ko-KR" sz="16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플레이어와 허들</a:t>
                      </a: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결승선</a:t>
                      </a: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600" dirty="0" err="1" smtClean="0">
                          <a:latin typeface="+mj-ea"/>
                          <a:ea typeface="+mj-ea"/>
                        </a:rPr>
                        <a:t>파올라인</a:t>
                      </a: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dirty="0" err="1" smtClean="0">
                          <a:latin typeface="+mj-ea"/>
                          <a:ea typeface="+mj-ea"/>
                        </a:rPr>
                        <a:t>충돌구현</a:t>
                      </a:r>
                      <a:endParaRPr lang="en-US" altLang="ko-KR" sz="1600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달리기</a:t>
                      </a: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 허들</a:t>
                      </a: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창던지기</a:t>
                      </a: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맵 </a:t>
                      </a:r>
                      <a:r>
                        <a:rPr lang="ko-KR" altLang="en-US" sz="1600" dirty="0" err="1" smtClean="0">
                          <a:latin typeface="+mj-ea"/>
                          <a:ea typeface="+mj-ea"/>
                        </a:rPr>
                        <a:t>스크롤링</a:t>
                      </a:r>
                      <a:endParaRPr lang="en-US" altLang="ko-KR" sz="1600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난이도 선택 및 거리 선택</a:t>
                      </a:r>
                      <a:endParaRPr lang="en-US" altLang="ko-KR" sz="16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100%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416161"/>
                  </a:ext>
                </a:extLst>
              </a:tr>
              <a:tr h="617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모델링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컴퓨터</a:t>
                      </a: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플레이어 캐릭터 </a:t>
                      </a: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종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컴퓨터</a:t>
                      </a: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플레이어 캐릭터 </a:t>
                      </a: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100%</a:t>
                      </a:r>
                      <a:endParaRPr lang="en-US" altLang="ko-KR" sz="16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215905"/>
                  </a:ext>
                </a:extLst>
              </a:tr>
              <a:tr h="617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게임 난이도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난이도</a:t>
                      </a: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달리기 속도 증가</a:t>
                      </a:r>
                      <a:endParaRPr lang="en-US" altLang="ko-KR" sz="1600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창 던지는 거리 증가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난이도</a:t>
                      </a: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: </a:t>
                      </a: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달리기 속도 증가</a:t>
                      </a:r>
                      <a:endParaRPr lang="en-US" altLang="ko-KR" sz="1600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창 던지는 거리 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100%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6970950"/>
                  </a:ext>
                </a:extLst>
              </a:tr>
              <a:tr h="617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사운드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시작</a:t>
                      </a:r>
                      <a:r>
                        <a:rPr lang="ko-KR" altLang="en-US" sz="1600" baseline="0" dirty="0" smtClean="0">
                          <a:latin typeface="+mj-ea"/>
                          <a:ea typeface="+mj-ea"/>
                        </a:rPr>
                        <a:t> 타이틀 사운드</a:t>
                      </a:r>
                      <a:endParaRPr lang="en-US" altLang="ko-KR" sz="1600" baseline="0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600" baseline="0" dirty="0" smtClean="0">
                          <a:latin typeface="+mj-ea"/>
                          <a:ea typeface="+mj-ea"/>
                        </a:rPr>
                        <a:t>달리기</a:t>
                      </a: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600" baseline="0" dirty="0" smtClean="0">
                          <a:latin typeface="+mj-ea"/>
                          <a:ea typeface="+mj-ea"/>
                        </a:rPr>
                        <a:t> 허들</a:t>
                      </a: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baseline="0" dirty="0" smtClean="0">
                          <a:latin typeface="+mj-ea"/>
                          <a:ea typeface="+mj-ea"/>
                        </a:rPr>
                        <a:t>창던지기 사운드 이펙트</a:t>
                      </a:r>
                      <a:endParaRPr lang="en-US" altLang="ko-KR" sz="1600" baseline="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시작</a:t>
                      </a:r>
                      <a:r>
                        <a:rPr lang="ko-KR" altLang="en-US" sz="1600" baseline="0" dirty="0" smtClean="0">
                          <a:latin typeface="+mj-ea"/>
                          <a:ea typeface="+mj-ea"/>
                        </a:rPr>
                        <a:t> 타이틀 사운드</a:t>
                      </a:r>
                      <a:endParaRPr lang="en-US" altLang="ko-KR" sz="1600" baseline="0" dirty="0" smtClean="0">
                        <a:latin typeface="+mj-ea"/>
                        <a:ea typeface="+mj-ea"/>
                      </a:endParaRPr>
                    </a:p>
                    <a:p>
                      <a:pPr algn="ctr" latinLnBrk="1"/>
                      <a:r>
                        <a:rPr lang="ko-KR" altLang="en-US" sz="1600" baseline="0" dirty="0" smtClean="0">
                          <a:latin typeface="+mj-ea"/>
                          <a:ea typeface="+mj-ea"/>
                        </a:rPr>
                        <a:t>달리기</a:t>
                      </a: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600" baseline="0" dirty="0" smtClean="0">
                          <a:latin typeface="+mj-ea"/>
                          <a:ea typeface="+mj-ea"/>
                        </a:rPr>
                        <a:t> 허들</a:t>
                      </a:r>
                      <a:r>
                        <a:rPr lang="en-US" altLang="ko-KR" sz="1600" baseline="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baseline="0" dirty="0" smtClean="0">
                          <a:latin typeface="+mj-ea"/>
                          <a:ea typeface="+mj-ea"/>
                        </a:rPr>
                        <a:t>창던지기 사운드 이펙트</a:t>
                      </a:r>
                      <a:endParaRPr lang="en-US" altLang="ko-KR" sz="1600" baseline="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100%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7372277"/>
                  </a:ext>
                </a:extLst>
              </a:tr>
              <a:tr h="617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애니메이션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종</a:t>
                      </a: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달리기</a:t>
                      </a: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점프</a:t>
                      </a: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던지기</a:t>
                      </a: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창 날라가는 애니메이션</a:t>
                      </a: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60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smtClean="0">
                          <a:latin typeface="+mj-ea"/>
                          <a:ea typeface="+mj-ea"/>
                        </a:rPr>
                        <a:t>4</a:t>
                      </a:r>
                      <a:r>
                        <a:rPr lang="ko-KR" altLang="en-US" sz="1600" smtClean="0">
                          <a:latin typeface="+mj-ea"/>
                          <a:ea typeface="+mj-ea"/>
                        </a:rPr>
                        <a:t>종</a:t>
                      </a:r>
                      <a:r>
                        <a:rPr lang="en-US" altLang="ko-KR" sz="160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600" smtClean="0">
                          <a:latin typeface="+mj-ea"/>
                          <a:ea typeface="+mj-ea"/>
                        </a:rPr>
                        <a:t>달리기</a:t>
                      </a:r>
                      <a:r>
                        <a:rPr lang="en-US" altLang="ko-KR" sz="160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smtClean="0">
                          <a:latin typeface="+mj-ea"/>
                          <a:ea typeface="+mj-ea"/>
                        </a:rPr>
                        <a:t>점프</a:t>
                      </a:r>
                      <a:r>
                        <a:rPr lang="en-US" altLang="ko-KR" sz="160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600" smtClean="0">
                          <a:latin typeface="+mj-ea"/>
                          <a:ea typeface="+mj-ea"/>
                        </a:rPr>
                        <a:t>던지기</a:t>
                      </a:r>
                      <a:r>
                        <a:rPr lang="en-US" altLang="ko-KR" sz="1600" smtClean="0">
                          <a:latin typeface="+mj-ea"/>
                          <a:ea typeface="+mj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mtClean="0">
                          <a:latin typeface="+mj-ea"/>
                          <a:ea typeface="+mj-ea"/>
                        </a:rPr>
                        <a:t>창 날라가는 애니메이션</a:t>
                      </a:r>
                      <a:r>
                        <a:rPr lang="en-US" altLang="ko-KR" sz="1600" smtClean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60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100%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85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10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614034"/>
              </p:ext>
            </p:extLst>
          </p:nvPr>
        </p:nvGraphicFramePr>
        <p:xfrm>
          <a:off x="1093334" y="3302528"/>
          <a:ext cx="6555181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9698">
                  <a:extLst>
                    <a:ext uri="{9D8B030D-6E8A-4147-A177-3AD203B41FA5}">
                      <a16:colId xmlns:a16="http://schemas.microsoft.com/office/drawing/2014/main" val="3411681547"/>
                    </a:ext>
                  </a:extLst>
                </a:gridCol>
                <a:gridCol w="3685483">
                  <a:extLst>
                    <a:ext uri="{9D8B030D-6E8A-4147-A177-3AD203B41FA5}">
                      <a16:colId xmlns:a16="http://schemas.microsoft.com/office/drawing/2014/main" val="2344666245"/>
                    </a:ext>
                  </a:extLst>
                </a:gridCol>
              </a:tblGrid>
              <a:tr h="339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Week of Oct15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79064"/>
                  </a:ext>
                </a:extLst>
              </a:tr>
              <a:tr h="352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Week of  Oct22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788794"/>
                  </a:ext>
                </a:extLst>
              </a:tr>
              <a:tr h="352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Week of Oct29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416161"/>
                  </a:ext>
                </a:extLst>
              </a:tr>
              <a:tr h="352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Week</a:t>
                      </a:r>
                      <a:r>
                        <a:rPr lang="en-US" altLang="ko-KR" baseline="0" dirty="0" smtClean="0"/>
                        <a:t> of Nov 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215905"/>
                  </a:ext>
                </a:extLst>
              </a:tr>
              <a:tr h="352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Week of Nov12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6970950"/>
                  </a:ext>
                </a:extLst>
              </a:tr>
              <a:tr h="352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Week of Nov 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7372277"/>
                  </a:ext>
                </a:extLst>
              </a:tr>
              <a:tr h="339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Week of Nov 26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21</a:t>
                      </a:r>
                      <a:endParaRPr lang="ko-KR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85266"/>
                  </a:ext>
                </a:extLst>
              </a:tr>
              <a:tr h="3399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Week of Dec 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610521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34" y="447297"/>
            <a:ext cx="9937524" cy="216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7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2699</TotalTime>
  <Words>243</Words>
  <Application>Microsoft Office PowerPoint</Application>
  <PresentationFormat>와이드스크린</PresentationFormat>
  <Paragraphs>66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Theme</vt:lpstr>
      <vt:lpstr>2D 게임프로그래밍 프로젝트 최종 발표</vt:lpstr>
      <vt:lpstr>개발 진척도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 프로젝트 1차 발표</dc:title>
  <dc:creator>user</dc:creator>
  <cp:lastModifiedBy>user</cp:lastModifiedBy>
  <cp:revision>32</cp:revision>
  <dcterms:created xsi:type="dcterms:W3CDTF">2023-10-15T12:33:15Z</dcterms:created>
  <dcterms:modified xsi:type="dcterms:W3CDTF">2023-12-06T12:26:53Z</dcterms:modified>
</cp:coreProperties>
</file>