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6" r:id="rId2"/>
    <p:sldId id="257" r:id="rId3"/>
    <p:sldId id="258" r:id="rId4"/>
    <p:sldId id="267" r:id="rId5"/>
    <p:sldId id="259" r:id="rId6"/>
    <p:sldId id="261" r:id="rId7"/>
    <p:sldId id="263" r:id="rId8"/>
    <p:sldId id="265" r:id="rId9"/>
    <p:sldId id="269" r:id="rId10"/>
    <p:sldId id="268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9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4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5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8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6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6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E04D-B69F-43C6-A963-431AD63A20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6/61/Athletics_%28javelin%29_pictogram.svg/2048px-Athletics_%28javelin%29_pictogram.svg.png" TargetMode="External"/><Relationship Id="rId7" Type="http://schemas.openxmlformats.org/officeDocument/2006/relationships/hyperlink" Target="https://s.uvlist.net/l/y2006/08/25348.jpg" TargetMode="External"/><Relationship Id="rId2" Type="http://schemas.openxmlformats.org/officeDocument/2006/relationships/hyperlink" Target="https://upload.wikimedia.org/wikipedia/commons/thumb/8/8f/Athletics_pictogram.svg/1024px-Athletics_pictogram.svg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wikimg.net/en/strategywiki/images/4/47/Track_%26_Field_NES_Javelin_Throw.png" TargetMode="External"/><Relationship Id="rId5" Type="http://schemas.openxmlformats.org/officeDocument/2006/relationships/hyperlink" Target="https://www.retrogames.cz/games/247/NES_01.gif" TargetMode="External"/><Relationship Id="rId4" Type="http://schemas.openxmlformats.org/officeDocument/2006/relationships/hyperlink" Target="https://upload.wikimedia.org/wikipedia/commons/thumb/1/11/Athletics_%28hurdles_running%29_pictogram.svg/2048px-Athletics_%28hurdles_running%29_pictogram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2022182027 </a:t>
            </a:r>
            <a:r>
              <a:rPr lang="ko-KR" altLang="en-US" dirty="0" smtClean="0"/>
              <a:t>이원형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조작 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달리기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스페이스 키를 연속적으로 눌러 달린다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허들</a:t>
            </a:r>
            <a:endParaRPr lang="en-US" altLang="ko-KR" dirty="0"/>
          </a:p>
          <a:p>
            <a:pPr lvl="1"/>
            <a:r>
              <a:rPr lang="ko-KR" altLang="en-US" dirty="0" smtClean="0"/>
              <a:t>스페이스 키를 연속적으로 눌러 달리고 </a:t>
            </a:r>
            <a:r>
              <a:rPr lang="en-US" altLang="ko-KR" dirty="0" smtClean="0"/>
              <a:t>j </a:t>
            </a:r>
            <a:r>
              <a:rPr lang="ko-KR" altLang="en-US" dirty="0" smtClean="0"/>
              <a:t>키로 점프한다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창던지기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스페이스 키를 연속적으로 눌러 </a:t>
            </a:r>
            <a:r>
              <a:rPr lang="ko-KR" altLang="en-US" dirty="0" smtClean="0"/>
              <a:t>달리고 </a:t>
            </a:r>
            <a:r>
              <a:rPr lang="en-US" altLang="ko-KR" dirty="0" smtClean="0"/>
              <a:t>t</a:t>
            </a:r>
            <a:r>
              <a:rPr lang="ko-KR" altLang="en-US" dirty="0" smtClean="0"/>
              <a:t>키로 던진다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73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 </a:t>
            </a:r>
            <a:r>
              <a:rPr lang="en-US" altLang="ko-KR" dirty="0" smtClean="0"/>
              <a:t>- USP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육상 종목을 체험할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난이도를 높여가며 실력을 쌓고 최고 난이도에 도전하라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자신과의 기록을 갱신하며 자신의 한계를 돌파하라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1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hlinkClick r:id="rId2"/>
              </a:rPr>
              <a:t>https://upload.wikimedia.org/wikipedia/commons/thumb/8/8f/Athletics_pictogram.svg/1024px-Athletics_pictogram.svg.png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>
                <a:hlinkClick r:id="rId3"/>
              </a:rPr>
              <a:t>https://upload.wikimedia.org/wikipedia/commons/thumb/6/61/Athletics_%28javelin%29_pictogram.svg/2048px-Athletics_%28javelin%29_pictogram.svg.png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>
                <a:hlinkClick r:id="rId4"/>
              </a:rPr>
              <a:t>https://upload.wikimedia.org/wikipedia/commons/thumb/1/11/Athletics_%28hurdles_running%29_pictogram.svg/2048px-Athletics_%</a:t>
            </a:r>
            <a:r>
              <a:rPr lang="en-US" altLang="ko-KR" sz="1200" dirty="0" smtClean="0">
                <a:hlinkClick r:id="rId4"/>
              </a:rPr>
              <a:t>28hurdles_running%29_pictogram.svg.png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>
                <a:hlinkClick r:id="rId5"/>
              </a:rPr>
              <a:t>https://www.retrogames.cz/games/247/NES_01.gif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>
                <a:hlinkClick r:id="rId6"/>
              </a:rPr>
              <a:t>https://cdn.wikimg.net/en/strategywiki/images/4/47/Track_%26_Field_NES_Javelin_Throw.png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>
                <a:hlinkClick r:id="rId7"/>
              </a:rPr>
              <a:t>https://r.mprd.se/Nintendo%20Entertainment%20System/Snaps/Hyper%20Olympic%20(J).png</a:t>
            </a:r>
            <a:endParaRPr lang="en-US" altLang="ko-KR" sz="1200" dirty="0" smtClean="0">
              <a:hlinkClick r:id="rId7"/>
            </a:endParaRPr>
          </a:p>
          <a:p>
            <a:pPr marL="0" indent="0">
              <a:buNone/>
            </a:pPr>
            <a:r>
              <a:rPr lang="en-US" altLang="ko-KR" sz="1200" dirty="0" smtClean="0">
                <a:hlinkClick r:id="rId7"/>
              </a:rPr>
              <a:t>https</a:t>
            </a:r>
            <a:r>
              <a:rPr lang="en-US" altLang="ko-KR" sz="1200" dirty="0">
                <a:hlinkClick r:id="rId7"/>
              </a:rPr>
              <a:t>://</a:t>
            </a:r>
            <a:r>
              <a:rPr lang="en-US" altLang="ko-KR" sz="1200" dirty="0" smtClean="0">
                <a:hlinkClick r:id="rId7"/>
              </a:rPr>
              <a:t>s.uvlist.net/l/y2006/08/25348.jpg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4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육상 종목을 플레이 할 수 있는 게임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난이도를 정해 컴퓨터와 겨루기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하이퍼</a:t>
            </a:r>
            <a:r>
              <a:rPr lang="ko-KR" altLang="en-US" dirty="0" smtClean="0"/>
              <a:t> 올림픽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트랙 앤 필드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달리기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허들</a:t>
            </a:r>
            <a:endParaRPr lang="en-US" altLang="ko-KR" dirty="0" smtClean="0"/>
          </a:p>
          <a:p>
            <a:pPr lvl="1"/>
            <a:r>
              <a:rPr lang="ko-KR" altLang="en-US" dirty="0"/>
              <a:t>창</a:t>
            </a:r>
            <a:r>
              <a:rPr lang="ko-KR" altLang="en-US" dirty="0" smtClean="0"/>
              <a:t> 던지기</a:t>
            </a:r>
            <a:endParaRPr lang="en-US" altLang="ko-KR" dirty="0" smtClean="0"/>
          </a:p>
        </p:txBody>
      </p:sp>
      <p:sp>
        <p:nvSpPr>
          <p:cNvPr id="4" name="AutoShape 4" descr="올림픽 스포츠 육상 그림 클립 아트-벡터 클립 아트-무료 벡터 무료 다운로드"/>
          <p:cNvSpPr>
            <a:spLocks noChangeAspect="1" noChangeArrowheads="1"/>
          </p:cNvSpPr>
          <p:nvPr/>
        </p:nvSpPr>
        <p:spPr bwMode="auto">
          <a:xfrm>
            <a:off x="6886576" y="1146423"/>
            <a:ext cx="64840" cy="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File:Athletics pictogram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773487"/>
            <a:ext cx="2352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le:Athletics (javelin) pictogram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3908744"/>
            <a:ext cx="2293620" cy="22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le:Athletics (hurdles running) pictogram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90" y="1520225"/>
            <a:ext cx="2508849" cy="25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7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진행 흐름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5498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버튼을 빠르게 연속적으로 눌러서 달린다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속도와 걸린 시간 등을 계산하여 보여준다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거리는 </a:t>
            </a:r>
            <a:r>
              <a:rPr lang="en-US" altLang="ko-KR" dirty="0" smtClean="0"/>
              <a:t>100,200,300m</a:t>
            </a:r>
            <a:r>
              <a:rPr lang="ko-KR" altLang="en-US" dirty="0"/>
              <a:t>로</a:t>
            </a:r>
            <a:r>
              <a:rPr lang="ko-KR" altLang="en-US" dirty="0" smtClean="0"/>
              <a:t> 설정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Track &amp; Field (NES) - online game | RetroGames.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825625"/>
            <a:ext cx="4530725" cy="424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0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진행 흐름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허들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6027419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버튼을 빠르게 연속적으로 눌러서 달린다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허들을 만났을 때 점프를 하여 뛰어 넘는다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거리는 </a:t>
            </a:r>
            <a:r>
              <a:rPr lang="en-US" altLang="ko-KR" dirty="0" smtClean="0"/>
              <a:t>110, 400m</a:t>
            </a:r>
            <a:r>
              <a:rPr lang="ko-KR" altLang="en-US" dirty="0"/>
              <a:t>로</a:t>
            </a:r>
            <a:r>
              <a:rPr lang="ko-KR" altLang="en-US" dirty="0" smtClean="0"/>
              <a:t> 설정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 descr="Konami: Heute vor 30 Jahren: Hyper Olympic - FIT FOR FU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r="6098"/>
          <a:stretch/>
        </p:blipFill>
        <p:spPr bwMode="auto">
          <a:xfrm>
            <a:off x="6964679" y="1825625"/>
            <a:ext cx="4963527" cy="370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진행 흐름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창 던지기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5425441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버튼을 빠르게 연속적으로 눌러서 달린다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빠르게 달린 후 타이밍에 맞춰 버튼을 눌러 던진다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던진 각도와 날라간 거리를 계산하여 보여준다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 descr="Track &amp; Field (NES) — StrategyWiki | Strategy guide and game reference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1825625"/>
            <a:ext cx="4619625" cy="43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99802"/>
              </p:ext>
            </p:extLst>
          </p:nvPr>
        </p:nvGraphicFramePr>
        <p:xfrm>
          <a:off x="838200" y="1530667"/>
          <a:ext cx="10989625" cy="505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789">
                  <a:extLst>
                    <a:ext uri="{9D8B030D-6E8A-4147-A177-3AD203B41FA5}">
                      <a16:colId xmlns:a16="http://schemas.microsoft.com/office/drawing/2014/main" val="3411681547"/>
                    </a:ext>
                  </a:extLst>
                </a:gridCol>
                <a:gridCol w="3999261">
                  <a:extLst>
                    <a:ext uri="{9D8B030D-6E8A-4147-A177-3AD203B41FA5}">
                      <a16:colId xmlns:a16="http://schemas.microsoft.com/office/drawing/2014/main" val="2344666245"/>
                    </a:ext>
                  </a:extLst>
                </a:gridCol>
                <a:gridCol w="6017575">
                  <a:extLst>
                    <a:ext uri="{9D8B030D-6E8A-4147-A177-3AD203B41FA5}">
                      <a16:colId xmlns:a16="http://schemas.microsoft.com/office/drawing/2014/main" val="928094877"/>
                    </a:ext>
                  </a:extLst>
                </a:gridCol>
              </a:tblGrid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리소스 수집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스프라이트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배경 타일 수집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9064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달리기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달리기 스테이지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캐릭터 구현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788794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달리기 및 허들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게임 사운드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승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패 판정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걸린 시간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속도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허들 스테이지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16161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허들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게임 사운드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승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패 판정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걸린 시간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속도 구현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215905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창 던지기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창 던지기 스테이지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캐릭터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970950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창 던지기 구현 및 중간 점검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게임 사운드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승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패 판정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걸린 시간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속도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지금까지 </a:t>
                      </a:r>
                      <a:r>
                        <a:rPr lang="ko-KR" altLang="en-US" dirty="0" smtClean="0"/>
                        <a:t>했던 것 </a:t>
                      </a:r>
                      <a:r>
                        <a:rPr lang="ko-KR" altLang="en-US" dirty="0" smtClean="0"/>
                        <a:t>점검 및 보완 점 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372277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게임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제작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메뉴에서 운동을</a:t>
                      </a:r>
                      <a:r>
                        <a:rPr lang="ko-KR" altLang="en-US" baseline="0" dirty="0" smtClean="0"/>
                        <a:t> 선택할 수 있게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5266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버그 수정 및 테스트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버그 수정 및 테스트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61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 개요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 던지기를 플레이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난이도를 조절하여 자신에게 맞는 난이도로 플레이할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달리기와 허들의 경우 달리고 싶은 거리를 설정할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창던지기의 경우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번의 기회가 주어진다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달리기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컴퓨터 플레이어보다 먼저 결승점에 도달한다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허들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컴퓨터 플레이어보다 먼저 결승점에 도달한다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창던지기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컴퓨터 플레이어보다 멀리 창을 던진다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모든 종목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자신의 기록을 계속해서 갱신한다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6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기획서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262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모두 경기장에서 진행되므로 모두 경기장을 기본으로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달리기와 허들은 장애물의 유무가 다르다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창던지기는 파올 라인이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146" name="Picture 2" descr="Hyper Olympic 2 (1984) by Konami MSX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4145280"/>
            <a:ext cx="3210560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yper Olympic (Japan) ROM &lt; NES ROMs | Emuparad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1148795"/>
            <a:ext cx="3210560" cy="281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0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2592</TotalTime>
  <Words>432</Words>
  <Application>Microsoft Office PowerPoint</Application>
  <PresentationFormat>와이드스크린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2D 게임프로그래밍 프로젝트 1차 발표</vt:lpstr>
      <vt:lpstr>게임 컨셉</vt:lpstr>
      <vt:lpstr>예상 진행 흐름 - 달리기</vt:lpstr>
      <vt:lpstr>예상 진행 흐름 - 허들</vt:lpstr>
      <vt:lpstr>예상 진행 흐름 – 창 던지기</vt:lpstr>
      <vt:lpstr>개발 일정</vt:lpstr>
      <vt:lpstr>게임 기획서 – 게임 개요 </vt:lpstr>
      <vt:lpstr>게임 기획서 – 게임의 목표</vt:lpstr>
      <vt:lpstr>게임 기획서 – 스테이지</vt:lpstr>
      <vt:lpstr>게임 기획서 – 조작 키</vt:lpstr>
      <vt:lpstr>게임 기획서 - USP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프로젝트 1차 발표</dc:title>
  <dc:creator>user</dc:creator>
  <cp:lastModifiedBy>user</cp:lastModifiedBy>
  <cp:revision>24</cp:revision>
  <dcterms:created xsi:type="dcterms:W3CDTF">2023-10-15T12:33:15Z</dcterms:created>
  <dcterms:modified xsi:type="dcterms:W3CDTF">2023-10-17T07:45:55Z</dcterms:modified>
</cp:coreProperties>
</file>