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DB57C-72C2-4CF4-9ED3-7D95C0F25D4C}" v="20" dt="2024-07-16T02:26:2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kai Yu" userId="8cf841699ee78978" providerId="LiveId" clId="{47EDB57C-72C2-4CF4-9ED3-7D95C0F25D4C}"/>
    <pc:docChg chg="custSel addSld modSld">
      <pc:chgData name="Linkai Yu" userId="8cf841699ee78978" providerId="LiveId" clId="{47EDB57C-72C2-4CF4-9ED3-7D95C0F25D4C}" dt="2024-07-22T19:56:47.443" v="1978" actId="1076"/>
      <pc:docMkLst>
        <pc:docMk/>
      </pc:docMkLst>
      <pc:sldChg chg="modSp new mod">
        <pc:chgData name="Linkai Yu" userId="8cf841699ee78978" providerId="LiveId" clId="{47EDB57C-72C2-4CF4-9ED3-7D95C0F25D4C}" dt="2024-07-15T19:34:27.157" v="71" actId="20577"/>
        <pc:sldMkLst>
          <pc:docMk/>
          <pc:sldMk cId="2916595881" sldId="256"/>
        </pc:sldMkLst>
        <pc:spChg chg="mod">
          <ac:chgData name="Linkai Yu" userId="8cf841699ee78978" providerId="LiveId" clId="{47EDB57C-72C2-4CF4-9ED3-7D95C0F25D4C}" dt="2024-07-15T19:33:16.096" v="12" actId="20577"/>
          <ac:spMkLst>
            <pc:docMk/>
            <pc:sldMk cId="2916595881" sldId="256"/>
            <ac:spMk id="2" creationId="{D144C37B-FAC8-90D5-939E-22C2BEE1E07D}"/>
          </ac:spMkLst>
        </pc:spChg>
        <pc:spChg chg="mod">
          <ac:chgData name="Linkai Yu" userId="8cf841699ee78978" providerId="LiveId" clId="{47EDB57C-72C2-4CF4-9ED3-7D95C0F25D4C}" dt="2024-07-15T19:34:27.157" v="71" actId="20577"/>
          <ac:spMkLst>
            <pc:docMk/>
            <pc:sldMk cId="2916595881" sldId="256"/>
            <ac:spMk id="3" creationId="{54B46AC8-998C-B635-9DAD-79E946815732}"/>
          </ac:spMkLst>
        </pc:spChg>
      </pc:sldChg>
      <pc:sldChg chg="addSp modSp new mod">
        <pc:chgData name="Linkai Yu" userId="8cf841699ee78978" providerId="LiveId" clId="{47EDB57C-72C2-4CF4-9ED3-7D95C0F25D4C}" dt="2024-07-15T22:49:01.667" v="215" actId="14100"/>
        <pc:sldMkLst>
          <pc:docMk/>
          <pc:sldMk cId="3602832411" sldId="257"/>
        </pc:sldMkLst>
        <pc:spChg chg="add mod">
          <ac:chgData name="Linkai Yu" userId="8cf841699ee78978" providerId="LiveId" clId="{47EDB57C-72C2-4CF4-9ED3-7D95C0F25D4C}" dt="2024-07-15T22:47:50.816" v="128" actId="1076"/>
          <ac:spMkLst>
            <pc:docMk/>
            <pc:sldMk cId="3602832411" sldId="257"/>
            <ac:spMk id="4" creationId="{2370F7FC-1F1E-AEAE-78A3-41B2A43DB889}"/>
          </ac:spMkLst>
        </pc:spChg>
        <pc:spChg chg="add mod">
          <ac:chgData name="Linkai Yu" userId="8cf841699ee78978" providerId="LiveId" clId="{47EDB57C-72C2-4CF4-9ED3-7D95C0F25D4C}" dt="2024-07-15T22:49:01.667" v="215" actId="14100"/>
          <ac:spMkLst>
            <pc:docMk/>
            <pc:sldMk cId="3602832411" sldId="257"/>
            <ac:spMk id="5" creationId="{C0EA271C-1098-8D9D-F113-988875E7A95E}"/>
          </ac:spMkLst>
        </pc:spChg>
        <pc:picChg chg="add mod">
          <ac:chgData name="Linkai Yu" userId="8cf841699ee78978" providerId="LiveId" clId="{47EDB57C-72C2-4CF4-9ED3-7D95C0F25D4C}" dt="2024-07-15T22:48:02.274" v="130" actId="1076"/>
          <ac:picMkLst>
            <pc:docMk/>
            <pc:sldMk cId="3602832411" sldId="257"/>
            <ac:picMk id="3" creationId="{45012557-DFC6-22FE-4543-0F7189F64C3A}"/>
          </ac:picMkLst>
        </pc:picChg>
      </pc:sldChg>
      <pc:sldChg chg="addSp modSp new mod">
        <pc:chgData name="Linkai Yu" userId="8cf841699ee78978" providerId="LiveId" clId="{47EDB57C-72C2-4CF4-9ED3-7D95C0F25D4C}" dt="2024-07-16T00:56:45.320" v="374" actId="255"/>
        <pc:sldMkLst>
          <pc:docMk/>
          <pc:sldMk cId="929656097" sldId="258"/>
        </pc:sldMkLst>
        <pc:spChg chg="add mod">
          <ac:chgData name="Linkai Yu" userId="8cf841699ee78978" providerId="LiveId" clId="{47EDB57C-72C2-4CF4-9ED3-7D95C0F25D4C}" dt="2024-07-16T00:56:45.320" v="374" actId="255"/>
          <ac:spMkLst>
            <pc:docMk/>
            <pc:sldMk cId="929656097" sldId="258"/>
            <ac:spMk id="27" creationId="{DF95F0C2-6DC2-716A-01F1-6A07C5494119}"/>
          </ac:spMkLst>
        </pc:spChg>
        <pc:picChg chg="add mod">
          <ac:chgData name="Linkai Yu" userId="8cf841699ee78978" providerId="LiveId" clId="{47EDB57C-72C2-4CF4-9ED3-7D95C0F25D4C}" dt="2024-07-16T00:54:16.286" v="248" actId="1076"/>
          <ac:picMkLst>
            <pc:docMk/>
            <pc:sldMk cId="929656097" sldId="258"/>
            <ac:picMk id="3" creationId="{73FA2346-25F8-623D-6B9A-3C983357D5F5}"/>
          </ac:picMkLst>
        </pc:picChg>
        <pc:picChg chg="add mod">
          <ac:chgData name="Linkai Yu" userId="8cf841699ee78978" providerId="LiveId" clId="{47EDB57C-72C2-4CF4-9ED3-7D95C0F25D4C}" dt="2024-07-16T00:54:13.471" v="247" actId="1076"/>
          <ac:picMkLst>
            <pc:docMk/>
            <pc:sldMk cId="929656097" sldId="258"/>
            <ac:picMk id="5" creationId="{24BB032D-A936-268D-708F-3E3CE588075D}"/>
          </ac:picMkLst>
        </pc:picChg>
        <pc:picChg chg="add mod">
          <ac:chgData name="Linkai Yu" userId="8cf841699ee78978" providerId="LiveId" clId="{47EDB57C-72C2-4CF4-9ED3-7D95C0F25D4C}" dt="2024-07-16T00:53:53.512" v="243" actId="14100"/>
          <ac:picMkLst>
            <pc:docMk/>
            <pc:sldMk cId="929656097" sldId="258"/>
            <ac:picMk id="7" creationId="{D5867A7A-7E3B-1365-8698-E7B709A5FC50}"/>
          </ac:picMkLst>
        </pc:picChg>
        <pc:picChg chg="add mod">
          <ac:chgData name="Linkai Yu" userId="8cf841699ee78978" providerId="LiveId" clId="{47EDB57C-72C2-4CF4-9ED3-7D95C0F25D4C}" dt="2024-07-16T00:54:43.415" v="253" actId="1076"/>
          <ac:picMkLst>
            <pc:docMk/>
            <pc:sldMk cId="929656097" sldId="258"/>
            <ac:picMk id="9" creationId="{A71DF4C6-98A4-9EFC-19E3-6A2A33172B5B}"/>
          </ac:picMkLst>
        </pc:picChg>
        <pc:cxnChg chg="add mod">
          <ac:chgData name="Linkai Yu" userId="8cf841699ee78978" providerId="LiveId" clId="{47EDB57C-72C2-4CF4-9ED3-7D95C0F25D4C}" dt="2024-07-16T00:54:50.598" v="254" actId="14100"/>
          <ac:cxnSpMkLst>
            <pc:docMk/>
            <pc:sldMk cId="929656097" sldId="258"/>
            <ac:cxnSpMk id="11" creationId="{8C9B81B1-B0E9-A24A-B492-E3A720495504}"/>
          </ac:cxnSpMkLst>
        </pc:cxnChg>
        <pc:cxnChg chg="add mod">
          <ac:chgData name="Linkai Yu" userId="8cf841699ee78978" providerId="LiveId" clId="{47EDB57C-72C2-4CF4-9ED3-7D95C0F25D4C}" dt="2024-07-16T00:54:34.674" v="252" actId="1076"/>
          <ac:cxnSpMkLst>
            <pc:docMk/>
            <pc:sldMk cId="929656097" sldId="258"/>
            <ac:cxnSpMk id="13" creationId="{65031530-57BE-D0B7-5C2E-499486C736A0}"/>
          </ac:cxnSpMkLst>
        </pc:cxnChg>
        <pc:cxnChg chg="add mod">
          <ac:chgData name="Linkai Yu" userId="8cf841699ee78978" providerId="LiveId" clId="{47EDB57C-72C2-4CF4-9ED3-7D95C0F25D4C}" dt="2024-07-16T00:54:55.483" v="255" actId="14100"/>
          <ac:cxnSpMkLst>
            <pc:docMk/>
            <pc:sldMk cId="929656097" sldId="258"/>
            <ac:cxnSpMk id="14" creationId="{9686D285-0023-5C8F-EC8B-4DBAE0193D30}"/>
          </ac:cxnSpMkLst>
        </pc:cxnChg>
      </pc:sldChg>
      <pc:sldChg chg="addSp modSp new mod">
        <pc:chgData name="Linkai Yu" userId="8cf841699ee78978" providerId="LiveId" clId="{47EDB57C-72C2-4CF4-9ED3-7D95C0F25D4C}" dt="2024-07-16T01:15:40.449" v="566" actId="1076"/>
        <pc:sldMkLst>
          <pc:docMk/>
          <pc:sldMk cId="3493101490" sldId="259"/>
        </pc:sldMkLst>
        <pc:spChg chg="add mod">
          <ac:chgData name="Linkai Yu" userId="8cf841699ee78978" providerId="LiveId" clId="{47EDB57C-72C2-4CF4-9ED3-7D95C0F25D4C}" dt="2024-07-16T01:15:40.449" v="566" actId="1076"/>
          <ac:spMkLst>
            <pc:docMk/>
            <pc:sldMk cId="3493101490" sldId="259"/>
            <ac:spMk id="4" creationId="{512067E6-4F7C-83F8-A7CD-8F728E92B89C}"/>
          </ac:spMkLst>
        </pc:spChg>
        <pc:picChg chg="add mod">
          <ac:chgData name="Linkai Yu" userId="8cf841699ee78978" providerId="LiveId" clId="{47EDB57C-72C2-4CF4-9ED3-7D95C0F25D4C}" dt="2024-07-16T01:12:36.155" v="428" actId="1076"/>
          <ac:picMkLst>
            <pc:docMk/>
            <pc:sldMk cId="3493101490" sldId="259"/>
            <ac:picMk id="3" creationId="{D991C3A3-F093-BE67-BA18-1D067249197A}"/>
          </ac:picMkLst>
        </pc:picChg>
      </pc:sldChg>
      <pc:sldChg chg="addSp delSp modSp add mod">
        <pc:chgData name="Linkai Yu" userId="8cf841699ee78978" providerId="LiveId" clId="{47EDB57C-72C2-4CF4-9ED3-7D95C0F25D4C}" dt="2024-07-16T01:02:16.246" v="423" actId="20577"/>
        <pc:sldMkLst>
          <pc:docMk/>
          <pc:sldMk cId="2408501926" sldId="260"/>
        </pc:sldMkLst>
        <pc:spChg chg="mod">
          <ac:chgData name="Linkai Yu" userId="8cf841699ee78978" providerId="LiveId" clId="{47EDB57C-72C2-4CF4-9ED3-7D95C0F25D4C}" dt="2024-07-16T01:02:16.246" v="423" actId="20577"/>
          <ac:spMkLst>
            <pc:docMk/>
            <pc:sldMk cId="2408501926" sldId="260"/>
            <ac:spMk id="27" creationId="{DF95F0C2-6DC2-716A-01F1-6A07C5494119}"/>
          </ac:spMkLst>
        </pc:spChg>
        <pc:picChg chg="add mod">
          <ac:chgData name="Linkai Yu" userId="8cf841699ee78978" providerId="LiveId" clId="{47EDB57C-72C2-4CF4-9ED3-7D95C0F25D4C}" dt="2024-07-16T01:01:51.426" v="383" actId="1076"/>
          <ac:picMkLst>
            <pc:docMk/>
            <pc:sldMk cId="2408501926" sldId="260"/>
            <ac:picMk id="4" creationId="{473EC8CF-A973-D1D3-9892-32F48F984023}"/>
          </ac:picMkLst>
        </pc:picChg>
        <pc:picChg chg="del">
          <ac:chgData name="Linkai Yu" userId="8cf841699ee78978" providerId="LiveId" clId="{47EDB57C-72C2-4CF4-9ED3-7D95C0F25D4C}" dt="2024-07-16T01:01:34.718" v="377" actId="478"/>
          <ac:picMkLst>
            <pc:docMk/>
            <pc:sldMk cId="2408501926" sldId="260"/>
            <ac:picMk id="9" creationId="{A71DF4C6-98A4-9EFC-19E3-6A2A33172B5B}"/>
          </ac:picMkLst>
        </pc:picChg>
      </pc:sldChg>
      <pc:sldChg chg="addSp delSp modSp new mod">
        <pc:chgData name="Linkai Yu" userId="8cf841699ee78978" providerId="LiveId" clId="{47EDB57C-72C2-4CF4-9ED3-7D95C0F25D4C}" dt="2024-07-22T19:56:47.443" v="1978" actId="1076"/>
        <pc:sldMkLst>
          <pc:docMk/>
          <pc:sldMk cId="117099623" sldId="261"/>
        </pc:sldMkLst>
        <pc:spChg chg="add mod">
          <ac:chgData name="Linkai Yu" userId="8cf841699ee78978" providerId="LiveId" clId="{47EDB57C-72C2-4CF4-9ED3-7D95C0F25D4C}" dt="2024-07-16T01:18:58.076" v="680" actId="14100"/>
          <ac:spMkLst>
            <pc:docMk/>
            <pc:sldMk cId="117099623" sldId="261"/>
            <ac:spMk id="2" creationId="{5841C774-24C6-9238-4710-8F420087D3E7}"/>
          </ac:spMkLst>
        </pc:spChg>
        <pc:spChg chg="add del mod">
          <ac:chgData name="Linkai Yu" userId="8cf841699ee78978" providerId="LiveId" clId="{47EDB57C-72C2-4CF4-9ED3-7D95C0F25D4C}" dt="2024-07-16T01:19:31.231" v="683"/>
          <ac:spMkLst>
            <pc:docMk/>
            <pc:sldMk cId="117099623" sldId="261"/>
            <ac:spMk id="3" creationId="{B692A915-62A6-26A0-D4A6-6E3CF32BF465}"/>
          </ac:spMkLst>
        </pc:spChg>
        <pc:spChg chg="add mod">
          <ac:chgData name="Linkai Yu" userId="8cf841699ee78978" providerId="LiveId" clId="{47EDB57C-72C2-4CF4-9ED3-7D95C0F25D4C}" dt="2024-07-16T01:24:21.268" v="791" actId="1076"/>
          <ac:spMkLst>
            <pc:docMk/>
            <pc:sldMk cId="117099623" sldId="261"/>
            <ac:spMk id="4" creationId="{11214982-29EA-26B2-61E5-1A2747B7443B}"/>
          </ac:spMkLst>
        </pc:spChg>
        <pc:spChg chg="add mod">
          <ac:chgData name="Linkai Yu" userId="8cf841699ee78978" providerId="LiveId" clId="{47EDB57C-72C2-4CF4-9ED3-7D95C0F25D4C}" dt="2024-07-16T02:17:27.473" v="1265" actId="20577"/>
          <ac:spMkLst>
            <pc:docMk/>
            <pc:sldMk cId="117099623" sldId="261"/>
            <ac:spMk id="5" creationId="{EBB2FA9D-B817-7F7E-C1C7-722A85C62D39}"/>
          </ac:spMkLst>
        </pc:spChg>
        <pc:spChg chg="add mod">
          <ac:chgData name="Linkai Yu" userId="8cf841699ee78978" providerId="LiveId" clId="{47EDB57C-72C2-4CF4-9ED3-7D95C0F25D4C}" dt="2024-07-16T01:52:40.919" v="1150" actId="1076"/>
          <ac:spMkLst>
            <pc:docMk/>
            <pc:sldMk cId="117099623" sldId="261"/>
            <ac:spMk id="6" creationId="{F8054752-1B8F-BE8E-7BCF-3877448ADD0F}"/>
          </ac:spMkLst>
        </pc:spChg>
        <pc:spChg chg="add mod">
          <ac:chgData name="Linkai Yu" userId="8cf841699ee78978" providerId="LiveId" clId="{47EDB57C-72C2-4CF4-9ED3-7D95C0F25D4C}" dt="2024-07-22T19:56:47.443" v="1978" actId="1076"/>
          <ac:spMkLst>
            <pc:docMk/>
            <pc:sldMk cId="117099623" sldId="261"/>
            <ac:spMk id="7" creationId="{E6477FB2-AD01-997B-A2DE-6F550027F588}"/>
          </ac:spMkLst>
        </pc:spChg>
        <pc:spChg chg="add mod">
          <ac:chgData name="Linkai Yu" userId="8cf841699ee78978" providerId="LiveId" clId="{47EDB57C-72C2-4CF4-9ED3-7D95C0F25D4C}" dt="2024-07-16T02:20:03.275" v="1327" actId="20577"/>
          <ac:spMkLst>
            <pc:docMk/>
            <pc:sldMk cId="117099623" sldId="261"/>
            <ac:spMk id="8" creationId="{34ECBAE0-0652-A01D-4718-BD4A5BC82044}"/>
          </ac:spMkLst>
        </pc:spChg>
        <pc:spChg chg="add mod">
          <ac:chgData name="Linkai Yu" userId="8cf841699ee78978" providerId="LiveId" clId="{47EDB57C-72C2-4CF4-9ED3-7D95C0F25D4C}" dt="2024-07-16T02:10:19.231" v="1206" actId="20577"/>
          <ac:spMkLst>
            <pc:docMk/>
            <pc:sldMk cId="117099623" sldId="261"/>
            <ac:spMk id="9" creationId="{D9D0F4B2-A9F0-FB13-3BAB-8887474150E8}"/>
          </ac:spMkLst>
        </pc:spChg>
        <pc:spChg chg="add mod">
          <ac:chgData name="Linkai Yu" userId="8cf841699ee78978" providerId="LiveId" clId="{47EDB57C-72C2-4CF4-9ED3-7D95C0F25D4C}" dt="2024-07-16T02:10:07.257" v="1183" actId="20577"/>
          <ac:spMkLst>
            <pc:docMk/>
            <pc:sldMk cId="117099623" sldId="261"/>
            <ac:spMk id="10" creationId="{A859607B-36C8-8019-55D5-EE7DE3F39D75}"/>
          </ac:spMkLst>
        </pc:spChg>
        <pc:cxnChg chg="add mod">
          <ac:chgData name="Linkai Yu" userId="8cf841699ee78978" providerId="LiveId" clId="{47EDB57C-72C2-4CF4-9ED3-7D95C0F25D4C}" dt="2024-07-16T01:33:14.219" v="1094" actId="1076"/>
          <ac:cxnSpMkLst>
            <pc:docMk/>
            <pc:sldMk cId="117099623" sldId="261"/>
            <ac:cxnSpMk id="12" creationId="{452D9C1A-DBAE-2CEA-4D6C-1E88B0EE9BB2}"/>
          </ac:cxnSpMkLst>
        </pc:cxnChg>
        <pc:cxnChg chg="add">
          <ac:chgData name="Linkai Yu" userId="8cf841699ee78978" providerId="LiveId" clId="{47EDB57C-72C2-4CF4-9ED3-7D95C0F25D4C}" dt="2024-07-16T01:50:35.400" v="1135" actId="11529"/>
          <ac:cxnSpMkLst>
            <pc:docMk/>
            <pc:sldMk cId="117099623" sldId="261"/>
            <ac:cxnSpMk id="14" creationId="{1D1362E9-BF4B-860D-2ECC-7D043E7E3F65}"/>
          </ac:cxnSpMkLst>
        </pc:cxnChg>
        <pc:cxnChg chg="add mod">
          <ac:chgData name="Linkai Yu" userId="8cf841699ee78978" providerId="LiveId" clId="{47EDB57C-72C2-4CF4-9ED3-7D95C0F25D4C}" dt="2024-07-16T02:21:07.883" v="1329" actId="1076"/>
          <ac:cxnSpMkLst>
            <pc:docMk/>
            <pc:sldMk cId="117099623" sldId="261"/>
            <ac:cxnSpMk id="15" creationId="{2CB12128-1B0B-F94E-6CB1-C605A2D6F4BF}"/>
          </ac:cxnSpMkLst>
        </pc:cxnChg>
        <pc:cxnChg chg="add mod">
          <ac:chgData name="Linkai Yu" userId="8cf841699ee78978" providerId="LiveId" clId="{47EDB57C-72C2-4CF4-9ED3-7D95C0F25D4C}" dt="2024-07-16T02:21:02.270" v="1328" actId="1076"/>
          <ac:cxnSpMkLst>
            <pc:docMk/>
            <pc:sldMk cId="117099623" sldId="261"/>
            <ac:cxnSpMk id="16" creationId="{7CFBF258-69CE-236B-4DB4-A873DC25009A}"/>
          </ac:cxnSpMkLst>
        </pc:cxnChg>
        <pc:cxnChg chg="add mod">
          <ac:chgData name="Linkai Yu" userId="8cf841699ee78978" providerId="LiveId" clId="{47EDB57C-72C2-4CF4-9ED3-7D95C0F25D4C}" dt="2024-07-16T02:21:27.665" v="1331" actId="14100"/>
          <ac:cxnSpMkLst>
            <pc:docMk/>
            <pc:sldMk cId="117099623" sldId="261"/>
            <ac:cxnSpMk id="17" creationId="{1ED1CEFB-E54E-9815-B7D1-19C0875EF249}"/>
          </ac:cxnSpMkLst>
        </pc:cxnChg>
      </pc:sldChg>
      <pc:sldChg chg="addSp modSp new mod">
        <pc:chgData name="Linkai Yu" userId="8cf841699ee78978" providerId="LiveId" clId="{47EDB57C-72C2-4CF4-9ED3-7D95C0F25D4C}" dt="2024-07-16T02:33:47.292" v="1959" actId="20577"/>
        <pc:sldMkLst>
          <pc:docMk/>
          <pc:sldMk cId="4054191595" sldId="262"/>
        </pc:sldMkLst>
        <pc:spChg chg="add mod">
          <ac:chgData name="Linkai Yu" userId="8cf841699ee78978" providerId="LiveId" clId="{47EDB57C-72C2-4CF4-9ED3-7D95C0F25D4C}" dt="2024-07-16T02:33:47.292" v="1959" actId="20577"/>
          <ac:spMkLst>
            <pc:docMk/>
            <pc:sldMk cId="4054191595" sldId="262"/>
            <ac:spMk id="2" creationId="{0CBC21D3-8E89-9ECC-08B3-F4945CDD5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FA51-FF2D-4189-CA8D-6444382E5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5C54-E791-4C2C-2109-4733112F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52B0-DF7D-55D5-B747-649EDB08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5696-C23F-D3A6-91CC-12E6C9A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5A87-2A2D-55AB-5173-8184A662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CA60-25B9-463B-7DB2-469AE9C2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2481C-4396-0441-E3F4-8449F1719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DB2D-910E-3C2A-680F-DE74727D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1182B-D571-8470-4A98-C40C2886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845B-0A79-FB38-38D2-1734C9FA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407EC-639D-CD62-C108-7476FDCC8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40B7-F599-1C9D-092B-105DB2342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D422-C71D-0BEF-8556-94D8E70F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CBDF-E098-E924-EC1B-37F38D0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F31E-6226-1E77-5017-5935A009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5645-D6A0-7119-FB36-0242A4AB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9C52-547A-A5F6-B1B5-EC68F204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9525-2EC5-2AF0-6E9D-DF19DE33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4EB9-4580-1C48-EDF3-93D5447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97F8-02C3-216E-0A64-49BFBACB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6D74-DFAB-1C6B-4DBA-5AF8FD01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1D45-75D2-68CE-8BDC-A31608EC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C1B3-7891-9234-D466-940C31A4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FCC0-8F10-C46C-F262-A4BAE6F2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F15E-B9CE-2240-BD92-A5F6CB8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0989-1FD1-D8F7-2F07-F5BE63C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A84D-3A77-406C-5393-708893E2C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FD799-7899-9DF8-6691-6418C178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A5EA-0D1D-F900-9201-65C9EDC4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0F3A-0FCA-E9D3-F2D2-D3009D24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772AA-32E8-F234-E06E-1429B0FE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C2CB-04D4-4F73-A920-10C6E444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97CD-FE4C-85DF-031C-EE461BAF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9D84E-6A1F-895E-43CE-B1D9BD0E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FD44-D355-B246-8128-A685E6CD8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ADAEB-AAE7-0776-5EBC-19AA2462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1955-1CDE-9CBE-AF3B-86707624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722D5-052E-202E-967E-91389388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DA7B6-4BCA-C3D1-0DBA-481388AB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ADA-60F1-EE23-4A37-6F268EB7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2C7C6-B4DD-1C9F-DAD0-7A78AD2A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F32F4-CCDE-FCBB-ED8B-91027446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E7AD0-A6E2-98D7-1FF4-8E936651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F907E-0CA6-A1ED-E4D5-9332F63C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A9FFD-A201-78E8-F312-93659783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8EB55-5658-0728-03E2-188FAFBB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7253-DB42-C7B0-3199-B056D85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A1CA-6424-B388-9045-84D29367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8F68-3400-C162-C95B-5E342C7D8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46206-2A20-3A60-EF4C-AC9843C5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AF8AD-E235-86ED-E573-8AFCB3FC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1C2D-3D51-4D46-CAE2-2FA02F96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0939-F3CD-CBE0-0670-F4E704FF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34D16-8D0F-4C49-1A78-152E42205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375D7-FFB2-3A60-A7BE-85F1D9BE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11A4E-8412-360E-B185-383234BF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6698-371D-AA7C-B380-9CD9DA51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D7413-6A98-B48D-1D86-2F00F5C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13684-D9B8-612A-53FD-E5C48EAA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CDBF7-6628-931B-2AD9-2D8D9529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7037-C536-5298-89C7-CA314608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6449C-54CF-4CDB-89DC-37163C6640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7264-6E45-377D-9077-95FB8DDE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BFD2-F9ED-C862-A80B-533DDBDD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442A8-055D-479D-A367-1AAEACC5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C37B-FAC8-90D5-939E-22C2BEE1E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AutogenRAG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46AC8-998C-B635-9DAD-79E946815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Integrating Data IO tools with </a:t>
            </a:r>
            <a:r>
              <a:rPr lang="en-US" dirty="0" err="1"/>
              <a:t>Autogen</a:t>
            </a:r>
            <a:endParaRPr lang="en-US" dirty="0"/>
          </a:p>
          <a:p>
            <a:r>
              <a:rPr lang="en-US" dirty="0"/>
              <a:t>Linkai Yu</a:t>
            </a:r>
          </a:p>
          <a:p>
            <a:r>
              <a:rPr lang="en-US" dirty="0"/>
              <a:t>Microsoft </a:t>
            </a:r>
          </a:p>
        </p:txBody>
      </p:sp>
    </p:spTree>
    <p:extLst>
      <p:ext uri="{BB962C8B-B14F-4D97-AF65-F5344CB8AC3E}">
        <p14:creationId xmlns:p14="http://schemas.microsoft.com/office/powerpoint/2010/main" val="291659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12557-DFC6-22FE-4543-0F7189F6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72" y="1339187"/>
            <a:ext cx="8865056" cy="4311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0F7FC-1F1E-AEAE-78A3-41B2A43DB889}"/>
              </a:ext>
            </a:extLst>
          </p:cNvPr>
          <p:cNvSpPr txBox="1"/>
          <p:nvPr/>
        </p:nvSpPr>
        <p:spPr>
          <a:xfrm>
            <a:off x="4236440" y="632789"/>
            <a:ext cx="515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Standard RAG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A271C-1098-8D9D-F113-988875E7A95E}"/>
              </a:ext>
            </a:extLst>
          </p:cNvPr>
          <p:cNvSpPr txBox="1"/>
          <p:nvPr/>
        </p:nvSpPr>
        <p:spPr>
          <a:xfrm>
            <a:off x="3095538" y="5671213"/>
            <a:ext cx="7625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Limitation: can’t access existing data sources</a:t>
            </a:r>
          </a:p>
        </p:txBody>
      </p:sp>
    </p:spTree>
    <p:extLst>
      <p:ext uri="{BB962C8B-B14F-4D97-AF65-F5344CB8AC3E}">
        <p14:creationId xmlns:p14="http://schemas.microsoft.com/office/powerpoint/2010/main" val="360283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A2346-25F8-623D-6B9A-3C983357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02" y="3483"/>
            <a:ext cx="1503931" cy="1444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B032D-A936-268D-708F-3E3CE588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58" y="1780142"/>
            <a:ext cx="5200926" cy="311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67A7A-7E3B-1365-8698-E7B709A5F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09" y="5124316"/>
            <a:ext cx="1889824" cy="1733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DF4C6-98A4-9EFC-19E3-6A2A33172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514" y="2928708"/>
            <a:ext cx="1600282" cy="15113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B81B1-B0E9-A24A-B492-E3A720495504}"/>
              </a:ext>
            </a:extLst>
          </p:cNvPr>
          <p:cNvCxnSpPr>
            <a:cxnSpLocks/>
          </p:cNvCxnSpPr>
          <p:nvPr/>
        </p:nvCxnSpPr>
        <p:spPr>
          <a:xfrm flipV="1">
            <a:off x="3011648" y="1216404"/>
            <a:ext cx="2880918" cy="1644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31530-57BE-D0B7-5C2E-499486C736A0}"/>
              </a:ext>
            </a:extLst>
          </p:cNvPr>
          <p:cNvCxnSpPr>
            <a:cxnSpLocks/>
          </p:cNvCxnSpPr>
          <p:nvPr/>
        </p:nvCxnSpPr>
        <p:spPr>
          <a:xfrm flipV="1">
            <a:off x="2714539" y="3672470"/>
            <a:ext cx="3178027" cy="2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6D285-0023-5C8F-EC8B-4DBAE0193D30}"/>
              </a:ext>
            </a:extLst>
          </p:cNvPr>
          <p:cNvCxnSpPr>
            <a:cxnSpLocks/>
          </p:cNvCxnSpPr>
          <p:nvPr/>
        </p:nvCxnSpPr>
        <p:spPr>
          <a:xfrm>
            <a:off x="3011648" y="4508149"/>
            <a:ext cx="2880918" cy="1070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95F0C2-6DC2-716A-01F1-6A07C5494119}"/>
              </a:ext>
            </a:extLst>
          </p:cNvPr>
          <p:cNvSpPr txBox="1"/>
          <p:nvPr/>
        </p:nvSpPr>
        <p:spPr>
          <a:xfrm>
            <a:off x="444616" y="472643"/>
            <a:ext cx="3850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Enterprises have huge investment in data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929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A2346-25F8-623D-6B9A-3C983357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02" y="3483"/>
            <a:ext cx="1503931" cy="1444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B032D-A936-268D-708F-3E3CE588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58" y="1780142"/>
            <a:ext cx="5200926" cy="311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67A7A-7E3B-1365-8698-E7B709A5F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09" y="5124316"/>
            <a:ext cx="1889824" cy="173368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B81B1-B0E9-A24A-B492-E3A720495504}"/>
              </a:ext>
            </a:extLst>
          </p:cNvPr>
          <p:cNvCxnSpPr>
            <a:cxnSpLocks/>
          </p:cNvCxnSpPr>
          <p:nvPr/>
        </p:nvCxnSpPr>
        <p:spPr>
          <a:xfrm flipV="1">
            <a:off x="3011648" y="1216404"/>
            <a:ext cx="2880918" cy="1644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31530-57BE-D0B7-5C2E-499486C736A0}"/>
              </a:ext>
            </a:extLst>
          </p:cNvPr>
          <p:cNvCxnSpPr>
            <a:cxnSpLocks/>
          </p:cNvCxnSpPr>
          <p:nvPr/>
        </p:nvCxnSpPr>
        <p:spPr>
          <a:xfrm flipV="1">
            <a:off x="2714539" y="3672470"/>
            <a:ext cx="3178027" cy="2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6D285-0023-5C8F-EC8B-4DBAE0193D30}"/>
              </a:ext>
            </a:extLst>
          </p:cNvPr>
          <p:cNvCxnSpPr>
            <a:cxnSpLocks/>
          </p:cNvCxnSpPr>
          <p:nvPr/>
        </p:nvCxnSpPr>
        <p:spPr>
          <a:xfrm>
            <a:off x="3011648" y="4508149"/>
            <a:ext cx="2880918" cy="1070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95F0C2-6DC2-716A-01F1-6A07C5494119}"/>
              </a:ext>
            </a:extLst>
          </p:cNvPr>
          <p:cNvSpPr txBox="1"/>
          <p:nvPr/>
        </p:nvSpPr>
        <p:spPr>
          <a:xfrm>
            <a:off x="444616" y="472643"/>
            <a:ext cx="385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Autogen</a:t>
            </a:r>
            <a:r>
              <a:rPr lang="en-US" sz="2000" dirty="0"/>
              <a:t> function call can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EC8CF-A973-D1D3-9892-32F48F984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39" y="2866732"/>
            <a:ext cx="1866584" cy="16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0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1C3A3-F093-BE67-BA18-1D067249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" y="2617329"/>
            <a:ext cx="11523565" cy="2147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067E6-4F7C-83F8-A7CD-8F728E92B89C}"/>
              </a:ext>
            </a:extLst>
          </p:cNvPr>
          <p:cNvSpPr txBox="1"/>
          <p:nvPr/>
        </p:nvSpPr>
        <p:spPr>
          <a:xfrm>
            <a:off x="419406" y="1119927"/>
            <a:ext cx="802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Hard coding for function registration is a limitation</a:t>
            </a:r>
          </a:p>
        </p:txBody>
      </p:sp>
    </p:spTree>
    <p:extLst>
      <p:ext uri="{BB962C8B-B14F-4D97-AF65-F5344CB8AC3E}">
        <p14:creationId xmlns:p14="http://schemas.microsoft.com/office/powerpoint/2010/main" val="349310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1C774-24C6-9238-4710-8F420087D3E7}"/>
              </a:ext>
            </a:extLst>
          </p:cNvPr>
          <p:cNvSpPr txBox="1"/>
          <p:nvPr/>
        </p:nvSpPr>
        <p:spPr>
          <a:xfrm>
            <a:off x="637562" y="503339"/>
            <a:ext cx="105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Overcome the function registration limitation by dynamic function registration when it is needed by LLM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14982-29EA-26B2-61E5-1A2747B7443B}"/>
              </a:ext>
            </a:extLst>
          </p:cNvPr>
          <p:cNvSpPr txBox="1"/>
          <p:nvPr/>
        </p:nvSpPr>
        <p:spPr>
          <a:xfrm>
            <a:off x="1006681" y="1184245"/>
            <a:ext cx="135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UserAgent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2FA9D-B817-7F7E-C1C7-722A85C62D39}"/>
              </a:ext>
            </a:extLst>
          </p:cNvPr>
          <p:cNvSpPr txBox="1"/>
          <p:nvPr/>
        </p:nvSpPr>
        <p:spPr>
          <a:xfrm>
            <a:off x="7347357" y="3305236"/>
            <a:ext cx="431194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Uses the function meta data to issue function call to the </a:t>
            </a:r>
            <a:r>
              <a:rPr lang="en-US" dirty="0" err="1"/>
              <a:t>UserAgent</a:t>
            </a:r>
            <a:r>
              <a:rPr lang="en-US" dirty="0"/>
              <a:t> </a:t>
            </a:r>
          </a:p>
          <a:p>
            <a:r>
              <a:rPr lang="en-US" dirty="0"/>
              <a:t>(function name,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54752-1B8F-BE8E-7BCF-3877448ADD0F}"/>
              </a:ext>
            </a:extLst>
          </p:cNvPr>
          <p:cNvSpPr txBox="1"/>
          <p:nvPr/>
        </p:nvSpPr>
        <p:spPr>
          <a:xfrm>
            <a:off x="532700" y="4792029"/>
            <a:ext cx="41147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Invoke the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77FB2-AD01-997B-A2DE-6F550027F588}"/>
              </a:ext>
            </a:extLst>
          </p:cNvPr>
          <p:cNvSpPr txBox="1"/>
          <p:nvPr/>
        </p:nvSpPr>
        <p:spPr>
          <a:xfrm>
            <a:off x="8087360" y="1184880"/>
            <a:ext cx="23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Assistant Agent(LLM)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CBAE0-0652-A01D-4718-BD4A5BC82044}"/>
              </a:ext>
            </a:extLst>
          </p:cNvPr>
          <p:cNvSpPr txBox="1"/>
          <p:nvPr/>
        </p:nvSpPr>
        <p:spPr>
          <a:xfrm>
            <a:off x="532700" y="3053352"/>
            <a:ext cx="42490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a. Looks up function name in vector DB </a:t>
            </a:r>
          </a:p>
          <a:p>
            <a:r>
              <a:rPr lang="en-US" dirty="0"/>
              <a:t>      ( function description)</a:t>
            </a:r>
          </a:p>
          <a:p>
            <a:r>
              <a:rPr lang="en-US" dirty="0"/>
              <a:t>b. Retrieves function (function name)</a:t>
            </a:r>
          </a:p>
          <a:p>
            <a:r>
              <a:rPr lang="en-US" dirty="0"/>
              <a:t>c. Register the function (meta data)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0F4B2-A9F0-FB13-3BAB-8887474150E8}"/>
              </a:ext>
            </a:extLst>
          </p:cNvPr>
          <p:cNvSpPr txBox="1"/>
          <p:nvPr/>
        </p:nvSpPr>
        <p:spPr>
          <a:xfrm>
            <a:off x="7347358" y="1985260"/>
            <a:ext cx="43119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responds with requests for function registration (function description)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9607B-36C8-8019-55D5-EE7DE3F39D75}"/>
              </a:ext>
            </a:extLst>
          </p:cNvPr>
          <p:cNvSpPr txBox="1"/>
          <p:nvPr/>
        </p:nvSpPr>
        <p:spPr>
          <a:xfrm>
            <a:off x="532701" y="1999592"/>
            <a:ext cx="41147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request (user prompt)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2D9C1A-DBAE-2CEA-4D6C-1E88B0EE9BB2}"/>
              </a:ext>
            </a:extLst>
          </p:cNvPr>
          <p:cNvCxnSpPr/>
          <p:nvPr/>
        </p:nvCxnSpPr>
        <p:spPr>
          <a:xfrm>
            <a:off x="637562" y="1620797"/>
            <a:ext cx="10830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1362E9-BF4B-860D-2ECC-7D043E7E3F65}"/>
              </a:ext>
            </a:extLst>
          </p:cNvPr>
          <p:cNvCxnSpPr/>
          <p:nvPr/>
        </p:nvCxnSpPr>
        <p:spPr>
          <a:xfrm>
            <a:off x="4781725" y="2169926"/>
            <a:ext cx="2374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12128-1B0B-F94E-6CB1-C605A2D6F4BF}"/>
              </a:ext>
            </a:extLst>
          </p:cNvPr>
          <p:cNvCxnSpPr>
            <a:cxnSpLocks/>
          </p:cNvCxnSpPr>
          <p:nvPr/>
        </p:nvCxnSpPr>
        <p:spPr>
          <a:xfrm flipH="1">
            <a:off x="4934124" y="2587840"/>
            <a:ext cx="2246851" cy="78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FBF258-69CE-236B-4DB4-A873DC25009A}"/>
              </a:ext>
            </a:extLst>
          </p:cNvPr>
          <p:cNvCxnSpPr/>
          <p:nvPr/>
        </p:nvCxnSpPr>
        <p:spPr>
          <a:xfrm>
            <a:off x="4908958" y="3695487"/>
            <a:ext cx="2374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D1CEFB-E54E-9815-B7D1-19C0875EF249}"/>
              </a:ext>
            </a:extLst>
          </p:cNvPr>
          <p:cNvCxnSpPr>
            <a:cxnSpLocks/>
          </p:cNvCxnSpPr>
          <p:nvPr/>
        </p:nvCxnSpPr>
        <p:spPr>
          <a:xfrm flipH="1">
            <a:off x="4908958" y="4102217"/>
            <a:ext cx="2246851" cy="887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BC21D3-8E89-9ECC-08B3-F4945CDD5D7F}"/>
              </a:ext>
            </a:extLst>
          </p:cNvPr>
          <p:cNvSpPr txBox="1"/>
          <p:nvPr/>
        </p:nvSpPr>
        <p:spPr>
          <a:xfrm>
            <a:off x="1794933" y="1165013"/>
            <a:ext cx="898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result:</a:t>
            </a:r>
          </a:p>
          <a:p>
            <a:endParaRPr lang="en-US" dirty="0"/>
          </a:p>
          <a:p>
            <a:r>
              <a:rPr lang="en-US" dirty="0"/>
              <a:t>User can input varied form of requests that is covered by the data IO functions. Think of letting users develop AI applications through prompts. This should improve users’ productivity.</a:t>
            </a:r>
          </a:p>
          <a:p>
            <a:endParaRPr lang="en-US" dirty="0"/>
          </a:p>
          <a:p>
            <a:r>
              <a:rPr lang="en-US" dirty="0"/>
              <a:t>Developers only need to implement functions to be registered for </a:t>
            </a:r>
            <a:r>
              <a:rPr lang="en-US" dirty="0" err="1"/>
              <a:t>AutoGen</a:t>
            </a:r>
            <a:r>
              <a:rPr lang="en-US" dirty="0"/>
              <a:t>. Most of the time is probably just a wrapper or a direct call to the existing </a:t>
            </a:r>
            <a:r>
              <a:rPr lang="en-US"/>
              <a:t>backend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9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196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AutogenRAG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Linkai Yu</dc:creator>
  <cp:lastModifiedBy>Linkai Yu</cp:lastModifiedBy>
  <cp:revision>1</cp:revision>
  <dcterms:created xsi:type="dcterms:W3CDTF">2024-07-15T19:32:59Z</dcterms:created>
  <dcterms:modified xsi:type="dcterms:W3CDTF">2024-07-22T19:56:50Z</dcterms:modified>
</cp:coreProperties>
</file>