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8B8AA-4237-4CA8-A3B2-ED7A2465C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安卓</a:t>
            </a:r>
            <a:r>
              <a:rPr lang="en-US" altLang="zh-CN" dirty="0"/>
              <a:t>UI</a:t>
            </a:r>
            <a:r>
              <a:rPr lang="zh-CN" altLang="en-US" dirty="0"/>
              <a:t>界面展示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1A6A81-C105-4309-A97A-E8F7D1177F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——</a:t>
            </a:r>
            <a:r>
              <a:rPr lang="zh-CN" altLang="en-US" dirty="0"/>
              <a:t>记账</a:t>
            </a:r>
            <a:r>
              <a:rPr lang="en-US" altLang="zh-CN" dirty="0"/>
              <a:t>app</a:t>
            </a:r>
          </a:p>
          <a:p>
            <a:pPr algn="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640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19A9E-5895-4E16-A6EA-30E59550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首页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37AAB32-C616-414B-B9C5-6C05FA264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7201" y="397886"/>
            <a:ext cx="3657598" cy="5899051"/>
          </a:xfrm>
        </p:spPr>
      </p:pic>
    </p:spTree>
    <p:extLst>
      <p:ext uri="{BB962C8B-B14F-4D97-AF65-F5344CB8AC3E}">
        <p14:creationId xmlns:p14="http://schemas.microsoft.com/office/powerpoint/2010/main" val="375419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B4F7E-55C0-40EF-8864-B754AB61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个人中心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22846D-F52A-47F4-9C87-1A5452F87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592" y="133350"/>
            <a:ext cx="40767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2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9E971-9EBA-4150-A13C-8F644E153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892629" cy="4550229"/>
          </a:xfrm>
        </p:spPr>
        <p:txBody>
          <a:bodyPr/>
          <a:lstStyle/>
          <a:p>
            <a:r>
              <a:rPr lang="zh-CN" altLang="en-US" dirty="0"/>
              <a:t>收支图表分析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008FEBE-B2A4-4F95-A3DB-BFC9E8D24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561" y="381000"/>
            <a:ext cx="4093554" cy="634984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C0419D-7DB7-4BDD-A438-C5DC508F0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956" y="380999"/>
            <a:ext cx="4233229" cy="634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9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82D67-6861-410C-86B2-69A3CD00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609600" cy="5072743"/>
          </a:xfrm>
        </p:spPr>
        <p:txBody>
          <a:bodyPr/>
          <a:lstStyle/>
          <a:p>
            <a:r>
              <a:rPr lang="zh-CN" altLang="en-US" dirty="0"/>
              <a:t>添加收支记录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DF0CBB6-874C-4B23-8643-123BCA4A5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958" y="51206"/>
            <a:ext cx="4060543" cy="6567308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F8F4BEC-3F50-4E56-A041-559A02BA5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017" y="51206"/>
            <a:ext cx="4061499" cy="656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4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9B201-9101-4865-8E7A-5FB2354F6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928257" cy="1328057"/>
          </a:xfrm>
        </p:spPr>
        <p:txBody>
          <a:bodyPr/>
          <a:lstStyle/>
          <a:p>
            <a:r>
              <a:rPr lang="zh-CN" altLang="en-US" dirty="0"/>
              <a:t>滑动切换</a:t>
            </a:r>
          </a:p>
        </p:txBody>
      </p:sp>
      <p:pic>
        <p:nvPicPr>
          <p:cNvPr id="8" name="kk 2018-12-02 14-32-04">
            <a:hlinkClick r:id="" action="ppaction://media"/>
            <a:extLst>
              <a:ext uri="{FF2B5EF4-FFF2-40B4-BE49-F238E27FC236}">
                <a16:creationId xmlns:a16="http://schemas.microsoft.com/office/drawing/2014/main" id="{5422F998-FAE8-4322-9DF1-BC3457FFD6E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99857" y="360477"/>
            <a:ext cx="4768396" cy="5811723"/>
          </a:xfrm>
        </p:spPr>
      </p:pic>
    </p:spTree>
    <p:extLst>
      <p:ext uri="{BB962C8B-B14F-4D97-AF65-F5344CB8AC3E}">
        <p14:creationId xmlns:p14="http://schemas.microsoft.com/office/powerpoint/2010/main" val="386210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9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3C172-1204-4AE0-8A89-41B936B81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28600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/>
              <a:t>谢谢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27A45-8C56-40C5-9E83-E43E545E8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3614057"/>
            <a:ext cx="9601200" cy="35814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25</a:t>
            </a:r>
            <a:r>
              <a:rPr lang="zh-CN" altLang="en-US" dirty="0"/>
              <a:t>组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7296331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19</TotalTime>
  <Words>22</Words>
  <Application>Microsoft Office PowerPoint</Application>
  <PresentationFormat>宽屏</PresentationFormat>
  <Paragraphs>9</Paragraphs>
  <Slides>7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华文楷体</vt:lpstr>
      <vt:lpstr>Franklin Gothic Book</vt:lpstr>
      <vt:lpstr>裁剪</vt:lpstr>
      <vt:lpstr>安卓UI界面展示 </vt:lpstr>
      <vt:lpstr>首页</vt:lpstr>
      <vt:lpstr>个人中心</vt:lpstr>
      <vt:lpstr>收支图表分析</vt:lpstr>
      <vt:lpstr>添加收支记录</vt:lpstr>
      <vt:lpstr>滑动切换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安卓UI界面展示</dc:title>
  <dc:creator>陪着你笑</dc:creator>
  <cp:lastModifiedBy>陪着你笑</cp:lastModifiedBy>
  <cp:revision>2</cp:revision>
  <dcterms:created xsi:type="dcterms:W3CDTF">2018-12-02T06:20:16Z</dcterms:created>
  <dcterms:modified xsi:type="dcterms:W3CDTF">2018-12-02T06:39:32Z</dcterms:modified>
</cp:coreProperties>
</file>