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Override2.xml" ContentType="application/vnd.openxmlformats-officedocument.themeOverride+xml"/>
  <Override PartName="/ppt/tags/tag5.xml" ContentType="application/vnd.openxmlformats-officedocument.presentationml.tags+xml"/>
  <Override PartName="/ppt/tags/tag6.xml" ContentType="application/vnd.openxmlformats-officedocument.presentationml.tags+xml"/>
  <Override PartName="/ppt/theme/themeOverride3.xml" ContentType="application/vnd.openxmlformats-officedocument.themeOverride+xml"/>
  <Override PartName="/ppt/tags/tag7.xml" ContentType="application/vnd.openxmlformats-officedocument.presentationml.tags+xml"/>
  <Override PartName="/ppt/theme/themeOverride4.xml" ContentType="application/vnd.openxmlformats-officedocument.themeOverride+xml"/>
  <Override PartName="/ppt/tags/tag8.xml" ContentType="application/vnd.openxmlformats-officedocument.presentationml.tags+xml"/>
  <Override PartName="/ppt/theme/themeOverride5.xml" ContentType="application/vnd.openxmlformats-officedocument.themeOverr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Override6.xml" ContentType="application/vnd.openxmlformats-officedocument.themeOverr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70" r:id="rId2"/>
    <p:sldMasterId id="2147483677" r:id="rId3"/>
  </p:sldMasterIdLst>
  <p:notesMasterIdLst>
    <p:notesMasterId r:id="rId11"/>
  </p:notesMasterIdLst>
  <p:handoutMasterIdLst>
    <p:handoutMasterId r:id="rId12"/>
  </p:handoutMasterIdLst>
  <p:sldIdLst>
    <p:sldId id="274" r:id="rId4"/>
    <p:sldId id="269" r:id="rId5"/>
    <p:sldId id="277" r:id="rId6"/>
    <p:sldId id="258" r:id="rId7"/>
    <p:sldId id="256" r:id="rId8"/>
    <p:sldId id="276" r:id="rId9"/>
    <p:sldId id="261" r:id="rId10"/>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A40000"/>
    <a:srgbClr val="9E0000"/>
    <a:srgbClr val="C7450B"/>
    <a:srgbClr val="E24E0C"/>
    <a:srgbClr val="DC6140"/>
    <a:srgbClr val="E60000"/>
    <a:srgbClr val="C9670D"/>
    <a:srgbClr val="66B5C9"/>
    <a:srgbClr val="EDB1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182" autoAdjust="0"/>
  </p:normalViewPr>
  <p:slideViewPr>
    <p:cSldViewPr snapToGrid="0">
      <p:cViewPr>
        <p:scale>
          <a:sx n="73" d="100"/>
          <a:sy n="73" d="100"/>
        </p:scale>
        <p:origin x="-42" y="54"/>
      </p:cViewPr>
      <p:guideLst/>
    </p:cSldViewPr>
  </p:slid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80" d="100"/>
          <a:sy n="80" d="100"/>
        </p:scale>
        <p:origin x="32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gs" Target="tags/tag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9A56829-66AA-42AA-918E-5C6DB1AE5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41084A9-BC5C-4420-B17C-51E328D45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t>2020/4/23</a:t>
            </a:fld>
            <a:endParaRPr lang="zh-CN" altLang="en-US"/>
          </a:p>
        </p:txBody>
      </p:sp>
      <p:sp>
        <p:nvSpPr>
          <p:cNvPr id="4" name="页脚占位符 3">
            <a:extLst>
              <a:ext uri="{FF2B5EF4-FFF2-40B4-BE49-F238E27FC236}">
                <a16:creationId xmlns:a16="http://schemas.microsoft.com/office/drawing/2014/main" id="{0D6F2124-7B35-4E59-B9E8-DB09EE1408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F2BF8FFE-D997-4E34-9A01-CD2014B952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t>‹Nº›</a:t>
            </a:fld>
            <a:endParaRPr lang="zh-CN" altLang="en-US"/>
          </a:p>
        </p:txBody>
      </p:sp>
    </p:spTree>
    <p:extLst>
      <p:ext uri="{BB962C8B-B14F-4D97-AF65-F5344CB8AC3E}">
        <p14:creationId xmlns:p14="http://schemas.microsoft.com/office/powerpoint/2010/main" val="1081553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2020/4/23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‹Nº›</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sp>
        <p:nvSpPr>
          <p:cNvPr id="25" name="ïṣļîdé">
            <a:extLst>
              <a:ext uri="{FF2B5EF4-FFF2-40B4-BE49-F238E27FC236}">
                <a16:creationId xmlns:a16="http://schemas.microsoft.com/office/drawing/2014/main" id="{0550E36F-475E-4A36-AE01-D32231AF3169}"/>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6" name="ísḷíďè">
            <a:extLst>
              <a:ext uri="{FF2B5EF4-FFF2-40B4-BE49-F238E27FC236}">
                <a16:creationId xmlns:a16="http://schemas.microsoft.com/office/drawing/2014/main" id="{AD751A7E-94FE-4A01-A3C0-019C837F9DA6}"/>
              </a:ext>
            </a:extLst>
          </p:cNvPr>
          <p:cNvSpPr/>
          <p:nvPr userDrawn="1"/>
        </p:nvSpPr>
        <p:spPr>
          <a:xfrm>
            <a:off x="0" y="0"/>
            <a:ext cx="12192000" cy="6858000"/>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27" name="组合 26">
            <a:extLst>
              <a:ext uri="{FF2B5EF4-FFF2-40B4-BE49-F238E27FC236}">
                <a16:creationId xmlns:a16="http://schemas.microsoft.com/office/drawing/2014/main" id="{B9068CEF-32D8-4DC1-9234-4A7229CB0CE8}"/>
              </a:ext>
            </a:extLst>
          </p:cNvPr>
          <p:cNvGrpSpPr/>
          <p:nvPr userDrawn="1"/>
        </p:nvGrpSpPr>
        <p:grpSpPr>
          <a:xfrm>
            <a:off x="1689100" y="561383"/>
            <a:ext cx="8813800" cy="4819651"/>
            <a:chOff x="1689100" y="561383"/>
            <a:chExt cx="8813800" cy="4819651"/>
          </a:xfrm>
        </p:grpSpPr>
        <p:sp>
          <p:nvSpPr>
            <p:cNvPr id="28" name="iS1iḓé">
              <a:extLst>
                <a:ext uri="{FF2B5EF4-FFF2-40B4-BE49-F238E27FC236}">
                  <a16:creationId xmlns:a16="http://schemas.microsoft.com/office/drawing/2014/main" id="{3BF31345-BC41-4FC9-A7AE-4ECE21D64A7F}"/>
                </a:ext>
              </a:extLst>
            </p:cNvPr>
            <p:cNvSpPr>
              <a:spLocks/>
            </p:cNvSpPr>
            <p:nvPr userDrawn="1"/>
          </p:nvSpPr>
          <p:spPr bwMode="auto">
            <a:xfrm>
              <a:off x="5227638" y="4468221"/>
              <a:ext cx="1611313" cy="869950"/>
            </a:xfrm>
            <a:custGeom>
              <a:avLst/>
              <a:gdLst>
                <a:gd name="T0" fmla="*/ 1015 w 1015"/>
                <a:gd name="T1" fmla="*/ 367 h 548"/>
                <a:gd name="T2" fmla="*/ 0 w 1015"/>
                <a:gd name="T3" fmla="*/ 548 h 548"/>
                <a:gd name="T4" fmla="*/ 351 w 1015"/>
                <a:gd name="T5" fmla="*/ 0 h 548"/>
                <a:gd name="T6" fmla="*/ 1015 w 1015"/>
                <a:gd name="T7" fmla="*/ 367 h 548"/>
              </a:gdLst>
              <a:ahLst/>
              <a:cxnLst>
                <a:cxn ang="0">
                  <a:pos x="T0" y="T1"/>
                </a:cxn>
                <a:cxn ang="0">
                  <a:pos x="T2" y="T3"/>
                </a:cxn>
                <a:cxn ang="0">
                  <a:pos x="T4" y="T5"/>
                </a:cxn>
                <a:cxn ang="0">
                  <a:pos x="T6" y="T7"/>
                </a:cxn>
              </a:cxnLst>
              <a:rect l="0" t="0" r="r" b="b"/>
              <a:pathLst>
                <a:path w="1015" h="548">
                  <a:moveTo>
                    <a:pt x="1015" y="367"/>
                  </a:moveTo>
                  <a:lnTo>
                    <a:pt x="0" y="548"/>
                  </a:lnTo>
                  <a:lnTo>
                    <a:pt x="351" y="0"/>
                  </a:lnTo>
                  <a:lnTo>
                    <a:pt x="1015" y="367"/>
                  </a:lnTo>
                  <a:close/>
                </a:path>
              </a:pathLst>
            </a:custGeom>
            <a:gradFill>
              <a:gsLst>
                <a:gs pos="0">
                  <a:schemeClr val="accent2"/>
                </a:gs>
                <a:gs pos="100000">
                  <a:schemeClr val="accent1">
                    <a:lumMod val="60000"/>
                    <a:lumOff val="40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29" name="ïšḷiḓê">
              <a:extLst>
                <a:ext uri="{FF2B5EF4-FFF2-40B4-BE49-F238E27FC236}">
                  <a16:creationId xmlns:a16="http://schemas.microsoft.com/office/drawing/2014/main" id="{8BEA4B73-4469-4CD6-B207-61F5DA54E5B8}"/>
                </a:ext>
              </a:extLst>
            </p:cNvPr>
            <p:cNvSpPr>
              <a:spLocks/>
            </p:cNvSpPr>
            <p:nvPr userDrawn="1"/>
          </p:nvSpPr>
          <p:spPr bwMode="auto">
            <a:xfrm>
              <a:off x="2298700" y="4122244"/>
              <a:ext cx="4540250" cy="919163"/>
            </a:xfrm>
            <a:custGeom>
              <a:avLst/>
              <a:gdLst>
                <a:gd name="T0" fmla="*/ 0 w 2860"/>
                <a:gd name="T1" fmla="*/ 104 h 579"/>
                <a:gd name="T2" fmla="*/ 2860 w 2860"/>
                <a:gd name="T3" fmla="*/ 579 h 579"/>
                <a:gd name="T4" fmla="*/ 2860 w 2860"/>
                <a:gd name="T5" fmla="*/ 0 h 579"/>
                <a:gd name="T6" fmla="*/ 0 w 2860"/>
                <a:gd name="T7" fmla="*/ 104 h 579"/>
              </a:gdLst>
              <a:ahLst/>
              <a:cxnLst>
                <a:cxn ang="0">
                  <a:pos x="T0" y="T1"/>
                </a:cxn>
                <a:cxn ang="0">
                  <a:pos x="T2" y="T3"/>
                </a:cxn>
                <a:cxn ang="0">
                  <a:pos x="T4" y="T5"/>
                </a:cxn>
                <a:cxn ang="0">
                  <a:pos x="T6" y="T7"/>
                </a:cxn>
              </a:cxnLst>
              <a:rect l="0" t="0" r="r" b="b"/>
              <a:pathLst>
                <a:path w="2860" h="579">
                  <a:moveTo>
                    <a:pt x="0" y="104"/>
                  </a:moveTo>
                  <a:lnTo>
                    <a:pt x="2860" y="579"/>
                  </a:lnTo>
                  <a:lnTo>
                    <a:pt x="2860" y="0"/>
                  </a:lnTo>
                  <a:lnTo>
                    <a:pt x="0" y="104"/>
                  </a:lnTo>
                  <a:close/>
                </a:path>
              </a:pathLst>
            </a:custGeom>
            <a:gradFill>
              <a:gsLst>
                <a:gs pos="0">
                  <a:schemeClr val="accent2"/>
                </a:gs>
                <a:gs pos="100000">
                  <a:schemeClr val="accent1">
                    <a:lumMod val="60000"/>
                    <a:lumOff val="40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31" name="isḷíḓè">
              <a:extLst>
                <a:ext uri="{FF2B5EF4-FFF2-40B4-BE49-F238E27FC236}">
                  <a16:creationId xmlns:a16="http://schemas.microsoft.com/office/drawing/2014/main" id="{C30C44FF-C5E1-492C-A3FC-9A285629719B}"/>
                </a:ext>
              </a:extLst>
            </p:cNvPr>
            <p:cNvSpPr>
              <a:spLocks noEditPoints="1"/>
            </p:cNvSpPr>
            <p:nvPr userDrawn="1"/>
          </p:nvSpPr>
          <p:spPr bwMode="auto">
            <a:xfrm>
              <a:off x="2895600" y="1220196"/>
              <a:ext cx="5773738" cy="3521075"/>
            </a:xfrm>
            <a:custGeom>
              <a:avLst/>
              <a:gdLst>
                <a:gd name="T0" fmla="*/ 0 w 3637"/>
                <a:gd name="T1" fmla="*/ 2218 h 2218"/>
                <a:gd name="T2" fmla="*/ 2 w 3637"/>
                <a:gd name="T3" fmla="*/ 2206 h 2218"/>
                <a:gd name="T4" fmla="*/ 160 w 3637"/>
                <a:gd name="T5" fmla="*/ 0 h 2218"/>
                <a:gd name="T6" fmla="*/ 3440 w 3637"/>
                <a:gd name="T7" fmla="*/ 0 h 2218"/>
                <a:gd name="T8" fmla="*/ 3637 w 3637"/>
                <a:gd name="T9" fmla="*/ 2058 h 2218"/>
                <a:gd name="T10" fmla="*/ 0 w 3637"/>
                <a:gd name="T11" fmla="*/ 2218 h 2218"/>
                <a:gd name="T12" fmla="*/ 181 w 3637"/>
                <a:gd name="T13" fmla="*/ 21 h 2218"/>
                <a:gd name="T14" fmla="*/ 23 w 3637"/>
                <a:gd name="T15" fmla="*/ 2195 h 2218"/>
                <a:gd name="T16" fmla="*/ 3614 w 3637"/>
                <a:gd name="T17" fmla="*/ 2040 h 2218"/>
                <a:gd name="T18" fmla="*/ 3421 w 3637"/>
                <a:gd name="T19" fmla="*/ 21 h 2218"/>
                <a:gd name="T20" fmla="*/ 181 w 3637"/>
                <a:gd name="T21" fmla="*/ 21 h 2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37" h="2218">
                  <a:moveTo>
                    <a:pt x="0" y="2218"/>
                  </a:moveTo>
                  <a:lnTo>
                    <a:pt x="2" y="2206"/>
                  </a:lnTo>
                  <a:lnTo>
                    <a:pt x="160" y="0"/>
                  </a:lnTo>
                  <a:lnTo>
                    <a:pt x="3440" y="0"/>
                  </a:lnTo>
                  <a:lnTo>
                    <a:pt x="3637" y="2058"/>
                  </a:lnTo>
                  <a:lnTo>
                    <a:pt x="0" y="2218"/>
                  </a:lnTo>
                  <a:close/>
                  <a:moveTo>
                    <a:pt x="181" y="21"/>
                  </a:moveTo>
                  <a:lnTo>
                    <a:pt x="23" y="2195"/>
                  </a:lnTo>
                  <a:lnTo>
                    <a:pt x="3614" y="2040"/>
                  </a:lnTo>
                  <a:lnTo>
                    <a:pt x="3421" y="21"/>
                  </a:lnTo>
                  <a:lnTo>
                    <a:pt x="181" y="2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sz="1400" dirty="0">
                <a:solidFill>
                  <a:schemeClr val="bg1"/>
                </a:solidFill>
              </a:endParaRPr>
            </a:p>
          </p:txBody>
        </p:sp>
        <p:sp>
          <p:nvSpPr>
            <p:cNvPr id="32" name="iṥľîḍe">
              <a:extLst>
                <a:ext uri="{FF2B5EF4-FFF2-40B4-BE49-F238E27FC236}">
                  <a16:creationId xmlns:a16="http://schemas.microsoft.com/office/drawing/2014/main" id="{1FC870B1-8EC4-4BBC-A0A4-A4A1FF1DF2BC}"/>
                </a:ext>
              </a:extLst>
            </p:cNvPr>
            <p:cNvSpPr>
              <a:spLocks/>
            </p:cNvSpPr>
            <p:nvPr userDrawn="1"/>
          </p:nvSpPr>
          <p:spPr bwMode="auto">
            <a:xfrm>
              <a:off x="2298700" y="1431333"/>
              <a:ext cx="7016750" cy="2865438"/>
            </a:xfrm>
            <a:custGeom>
              <a:avLst/>
              <a:gdLst>
                <a:gd name="T0" fmla="*/ 4420 w 4420"/>
                <a:gd name="T1" fmla="*/ 0 h 1805"/>
                <a:gd name="T2" fmla="*/ 272 w 4420"/>
                <a:gd name="T3" fmla="*/ 156 h 1805"/>
                <a:gd name="T4" fmla="*/ 0 w 4420"/>
                <a:gd name="T5" fmla="*/ 1805 h 1805"/>
                <a:gd name="T6" fmla="*/ 4399 w 4420"/>
                <a:gd name="T7" fmla="*/ 1643 h 1805"/>
                <a:gd name="T8" fmla="*/ 4420 w 4420"/>
                <a:gd name="T9" fmla="*/ 0 h 1805"/>
              </a:gdLst>
              <a:ahLst/>
              <a:cxnLst>
                <a:cxn ang="0">
                  <a:pos x="T0" y="T1"/>
                </a:cxn>
                <a:cxn ang="0">
                  <a:pos x="T2" y="T3"/>
                </a:cxn>
                <a:cxn ang="0">
                  <a:pos x="T4" y="T5"/>
                </a:cxn>
                <a:cxn ang="0">
                  <a:pos x="T6" y="T7"/>
                </a:cxn>
                <a:cxn ang="0">
                  <a:pos x="T8" y="T9"/>
                </a:cxn>
              </a:cxnLst>
              <a:rect l="0" t="0" r="r" b="b"/>
              <a:pathLst>
                <a:path w="4420" h="1805">
                  <a:moveTo>
                    <a:pt x="4420" y="0"/>
                  </a:moveTo>
                  <a:lnTo>
                    <a:pt x="272" y="156"/>
                  </a:lnTo>
                  <a:lnTo>
                    <a:pt x="0" y="1805"/>
                  </a:lnTo>
                  <a:lnTo>
                    <a:pt x="4399" y="1643"/>
                  </a:lnTo>
                  <a:lnTo>
                    <a:pt x="4420" y="0"/>
                  </a:lnTo>
                  <a:close/>
                </a:path>
              </a:pathLst>
            </a:custGeom>
            <a:gradFill>
              <a:gsLst>
                <a:gs pos="0">
                  <a:schemeClr val="accent2"/>
                </a:gs>
                <a:gs pos="100000">
                  <a:schemeClr val="accent1">
                    <a:lumMod val="60000"/>
                    <a:lumOff val="40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33" name="ïṧ1iḋè">
              <a:extLst>
                <a:ext uri="{FF2B5EF4-FFF2-40B4-BE49-F238E27FC236}">
                  <a16:creationId xmlns:a16="http://schemas.microsoft.com/office/drawing/2014/main" id="{8EAB5F37-EBF7-4A60-854E-9745E35A5363}"/>
                </a:ext>
              </a:extLst>
            </p:cNvPr>
            <p:cNvSpPr>
              <a:spLocks/>
            </p:cNvSpPr>
            <p:nvPr userDrawn="1"/>
          </p:nvSpPr>
          <p:spPr bwMode="auto">
            <a:xfrm>
              <a:off x="8567738" y="650283"/>
              <a:ext cx="747713" cy="3389313"/>
            </a:xfrm>
            <a:custGeom>
              <a:avLst/>
              <a:gdLst>
                <a:gd name="T0" fmla="*/ 471 w 471"/>
                <a:gd name="T1" fmla="*/ 492 h 2135"/>
                <a:gd name="T2" fmla="*/ 0 w 471"/>
                <a:gd name="T3" fmla="*/ 0 h 2135"/>
                <a:gd name="T4" fmla="*/ 126 w 471"/>
                <a:gd name="T5" fmla="*/ 1790 h 2135"/>
                <a:gd name="T6" fmla="*/ 450 w 471"/>
                <a:gd name="T7" fmla="*/ 2135 h 2135"/>
                <a:gd name="T8" fmla="*/ 471 w 471"/>
                <a:gd name="T9" fmla="*/ 492 h 2135"/>
              </a:gdLst>
              <a:ahLst/>
              <a:cxnLst>
                <a:cxn ang="0">
                  <a:pos x="T0" y="T1"/>
                </a:cxn>
                <a:cxn ang="0">
                  <a:pos x="T2" y="T3"/>
                </a:cxn>
                <a:cxn ang="0">
                  <a:pos x="T4" y="T5"/>
                </a:cxn>
                <a:cxn ang="0">
                  <a:pos x="T6" y="T7"/>
                </a:cxn>
                <a:cxn ang="0">
                  <a:pos x="T8" y="T9"/>
                </a:cxn>
              </a:cxnLst>
              <a:rect l="0" t="0" r="r" b="b"/>
              <a:pathLst>
                <a:path w="471" h="2135">
                  <a:moveTo>
                    <a:pt x="471" y="492"/>
                  </a:moveTo>
                  <a:lnTo>
                    <a:pt x="0" y="0"/>
                  </a:lnTo>
                  <a:lnTo>
                    <a:pt x="126" y="1790"/>
                  </a:lnTo>
                  <a:lnTo>
                    <a:pt x="450" y="2135"/>
                  </a:lnTo>
                  <a:lnTo>
                    <a:pt x="471" y="492"/>
                  </a:lnTo>
                  <a:close/>
                </a:path>
              </a:pathLst>
            </a:custGeom>
            <a:gradFill>
              <a:gsLst>
                <a:gs pos="0">
                  <a:schemeClr val="accent2"/>
                </a:gs>
                <a:gs pos="100000">
                  <a:schemeClr val="accent1">
                    <a:lumMod val="60000"/>
                    <a:lumOff val="40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34" name="iṣ1íḋè">
              <a:extLst>
                <a:ext uri="{FF2B5EF4-FFF2-40B4-BE49-F238E27FC236}">
                  <a16:creationId xmlns:a16="http://schemas.microsoft.com/office/drawing/2014/main" id="{4C536489-4DC0-4E11-967C-959A2EA39F59}"/>
                </a:ext>
              </a:extLst>
            </p:cNvPr>
            <p:cNvSpPr>
              <a:spLocks/>
            </p:cNvSpPr>
            <p:nvPr userDrawn="1"/>
          </p:nvSpPr>
          <p:spPr bwMode="auto">
            <a:xfrm>
              <a:off x="9636125" y="3963396"/>
              <a:ext cx="866775" cy="369888"/>
            </a:xfrm>
            <a:custGeom>
              <a:avLst/>
              <a:gdLst>
                <a:gd name="T0" fmla="*/ 0 w 546"/>
                <a:gd name="T1" fmla="*/ 0 h 233"/>
                <a:gd name="T2" fmla="*/ 295 w 546"/>
                <a:gd name="T3" fmla="*/ 233 h 233"/>
                <a:gd name="T4" fmla="*/ 546 w 546"/>
                <a:gd name="T5" fmla="*/ 201 h 233"/>
                <a:gd name="T6" fmla="*/ 0 w 546"/>
                <a:gd name="T7" fmla="*/ 0 h 233"/>
              </a:gdLst>
              <a:ahLst/>
              <a:cxnLst>
                <a:cxn ang="0">
                  <a:pos x="T0" y="T1"/>
                </a:cxn>
                <a:cxn ang="0">
                  <a:pos x="T2" y="T3"/>
                </a:cxn>
                <a:cxn ang="0">
                  <a:pos x="T4" y="T5"/>
                </a:cxn>
                <a:cxn ang="0">
                  <a:pos x="T6" y="T7"/>
                </a:cxn>
              </a:cxnLst>
              <a:rect l="0" t="0" r="r" b="b"/>
              <a:pathLst>
                <a:path w="546" h="233">
                  <a:moveTo>
                    <a:pt x="0" y="0"/>
                  </a:moveTo>
                  <a:lnTo>
                    <a:pt x="295" y="233"/>
                  </a:lnTo>
                  <a:lnTo>
                    <a:pt x="546" y="201"/>
                  </a:lnTo>
                  <a:lnTo>
                    <a:pt x="0" y="0"/>
                  </a:lnTo>
                  <a:close/>
                </a:path>
              </a:pathLst>
            </a:custGeom>
            <a:gradFill>
              <a:gsLst>
                <a:gs pos="0">
                  <a:schemeClr val="accent2"/>
                </a:gs>
                <a:gs pos="100000">
                  <a:schemeClr val="accent1">
                    <a:lumMod val="60000"/>
                    <a:lumOff val="40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35" name="iṣľïďé">
              <a:extLst>
                <a:ext uri="{FF2B5EF4-FFF2-40B4-BE49-F238E27FC236}">
                  <a16:creationId xmlns:a16="http://schemas.microsoft.com/office/drawing/2014/main" id="{8D20A0B9-EDF5-47B3-81C0-903DD5E71406}"/>
                </a:ext>
              </a:extLst>
            </p:cNvPr>
            <p:cNvSpPr>
              <a:spLocks/>
            </p:cNvSpPr>
            <p:nvPr userDrawn="1"/>
          </p:nvSpPr>
          <p:spPr bwMode="auto">
            <a:xfrm>
              <a:off x="9636125" y="3963396"/>
              <a:ext cx="866775" cy="369888"/>
            </a:xfrm>
            <a:custGeom>
              <a:avLst/>
              <a:gdLst>
                <a:gd name="T0" fmla="*/ 0 w 546"/>
                <a:gd name="T1" fmla="*/ 0 h 233"/>
                <a:gd name="T2" fmla="*/ 295 w 546"/>
                <a:gd name="T3" fmla="*/ 233 h 233"/>
                <a:gd name="T4" fmla="*/ 546 w 546"/>
                <a:gd name="T5" fmla="*/ 201 h 233"/>
                <a:gd name="T6" fmla="*/ 0 w 546"/>
                <a:gd name="T7" fmla="*/ 0 h 233"/>
              </a:gdLst>
              <a:ahLst/>
              <a:cxnLst>
                <a:cxn ang="0">
                  <a:pos x="T0" y="T1"/>
                </a:cxn>
                <a:cxn ang="0">
                  <a:pos x="T2" y="T3"/>
                </a:cxn>
                <a:cxn ang="0">
                  <a:pos x="T4" y="T5"/>
                </a:cxn>
                <a:cxn ang="0">
                  <a:pos x="T6" y="T7"/>
                </a:cxn>
              </a:cxnLst>
              <a:rect l="0" t="0" r="r" b="b"/>
              <a:pathLst>
                <a:path w="546" h="233">
                  <a:moveTo>
                    <a:pt x="0" y="0"/>
                  </a:moveTo>
                  <a:lnTo>
                    <a:pt x="295" y="233"/>
                  </a:lnTo>
                  <a:lnTo>
                    <a:pt x="546" y="201"/>
                  </a:lnTo>
                  <a:lnTo>
                    <a:pt x="0" y="0"/>
                  </a:lnTo>
                </a:path>
              </a:pathLst>
            </a:custGeom>
            <a:gradFill>
              <a:gsLst>
                <a:gs pos="0">
                  <a:schemeClr val="accent2"/>
                </a:gs>
                <a:gs pos="100000">
                  <a:schemeClr val="accent1">
                    <a:lumMod val="60000"/>
                    <a:lumOff val="40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36" name="íṧḻîḑê">
              <a:extLst>
                <a:ext uri="{FF2B5EF4-FFF2-40B4-BE49-F238E27FC236}">
                  <a16:creationId xmlns:a16="http://schemas.microsoft.com/office/drawing/2014/main" id="{F6CE9EDA-89D3-4FA3-AF47-6DBB0B427F46}"/>
                </a:ext>
              </a:extLst>
            </p:cNvPr>
            <p:cNvSpPr>
              <a:spLocks/>
            </p:cNvSpPr>
            <p:nvPr userDrawn="1"/>
          </p:nvSpPr>
          <p:spPr bwMode="auto">
            <a:xfrm>
              <a:off x="1689100" y="4682533"/>
              <a:ext cx="863600" cy="392113"/>
            </a:xfrm>
            <a:custGeom>
              <a:avLst/>
              <a:gdLst>
                <a:gd name="T0" fmla="*/ 544 w 544"/>
                <a:gd name="T1" fmla="*/ 0 h 247"/>
                <a:gd name="T2" fmla="*/ 0 w 544"/>
                <a:gd name="T3" fmla="*/ 187 h 247"/>
                <a:gd name="T4" fmla="*/ 206 w 544"/>
                <a:gd name="T5" fmla="*/ 247 h 247"/>
                <a:gd name="T6" fmla="*/ 544 w 544"/>
                <a:gd name="T7" fmla="*/ 0 h 247"/>
              </a:gdLst>
              <a:ahLst/>
              <a:cxnLst>
                <a:cxn ang="0">
                  <a:pos x="T0" y="T1"/>
                </a:cxn>
                <a:cxn ang="0">
                  <a:pos x="T2" y="T3"/>
                </a:cxn>
                <a:cxn ang="0">
                  <a:pos x="T4" y="T5"/>
                </a:cxn>
                <a:cxn ang="0">
                  <a:pos x="T6" y="T7"/>
                </a:cxn>
              </a:cxnLst>
              <a:rect l="0" t="0" r="r" b="b"/>
              <a:pathLst>
                <a:path w="544" h="247">
                  <a:moveTo>
                    <a:pt x="544" y="0"/>
                  </a:moveTo>
                  <a:lnTo>
                    <a:pt x="0" y="187"/>
                  </a:lnTo>
                  <a:lnTo>
                    <a:pt x="206" y="247"/>
                  </a:lnTo>
                  <a:lnTo>
                    <a:pt x="544" y="0"/>
                  </a:lnTo>
                  <a:close/>
                </a:path>
              </a:pathLst>
            </a:custGeom>
            <a:gradFill>
              <a:gsLst>
                <a:gs pos="0">
                  <a:schemeClr val="accent2"/>
                </a:gs>
                <a:gs pos="100000">
                  <a:schemeClr val="accent1">
                    <a:lumMod val="60000"/>
                    <a:lumOff val="40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37" name="ïslíḋè">
              <a:extLst>
                <a:ext uri="{FF2B5EF4-FFF2-40B4-BE49-F238E27FC236}">
                  <a16:creationId xmlns:a16="http://schemas.microsoft.com/office/drawing/2014/main" id="{A8B37196-7EC7-4ED9-943F-5C94BC1541A8}"/>
                </a:ext>
              </a:extLst>
            </p:cNvPr>
            <p:cNvSpPr>
              <a:spLocks/>
            </p:cNvSpPr>
            <p:nvPr userDrawn="1"/>
          </p:nvSpPr>
          <p:spPr bwMode="auto">
            <a:xfrm>
              <a:off x="1689100" y="4682533"/>
              <a:ext cx="863600" cy="392113"/>
            </a:xfrm>
            <a:custGeom>
              <a:avLst/>
              <a:gdLst>
                <a:gd name="T0" fmla="*/ 544 w 544"/>
                <a:gd name="T1" fmla="*/ 0 h 247"/>
                <a:gd name="T2" fmla="*/ 0 w 544"/>
                <a:gd name="T3" fmla="*/ 187 h 247"/>
                <a:gd name="T4" fmla="*/ 206 w 544"/>
                <a:gd name="T5" fmla="*/ 247 h 247"/>
                <a:gd name="T6" fmla="*/ 544 w 544"/>
                <a:gd name="T7" fmla="*/ 0 h 247"/>
              </a:gdLst>
              <a:ahLst/>
              <a:cxnLst>
                <a:cxn ang="0">
                  <a:pos x="T0" y="T1"/>
                </a:cxn>
                <a:cxn ang="0">
                  <a:pos x="T2" y="T3"/>
                </a:cxn>
                <a:cxn ang="0">
                  <a:pos x="T4" y="T5"/>
                </a:cxn>
                <a:cxn ang="0">
                  <a:pos x="T6" y="T7"/>
                </a:cxn>
              </a:cxnLst>
              <a:rect l="0" t="0" r="r" b="b"/>
              <a:pathLst>
                <a:path w="544" h="247">
                  <a:moveTo>
                    <a:pt x="544" y="0"/>
                  </a:moveTo>
                  <a:lnTo>
                    <a:pt x="0" y="187"/>
                  </a:lnTo>
                  <a:lnTo>
                    <a:pt x="206" y="247"/>
                  </a:lnTo>
                  <a:lnTo>
                    <a:pt x="544" y="0"/>
                  </a:lnTo>
                </a:path>
              </a:pathLst>
            </a:custGeom>
            <a:gradFill>
              <a:gsLst>
                <a:gs pos="0">
                  <a:schemeClr val="accent2"/>
                </a:gs>
                <a:gs pos="100000">
                  <a:schemeClr val="accent1">
                    <a:lumMod val="60000"/>
                    <a:lumOff val="40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38" name="ïṥļiḍê">
              <a:extLst>
                <a:ext uri="{FF2B5EF4-FFF2-40B4-BE49-F238E27FC236}">
                  <a16:creationId xmlns:a16="http://schemas.microsoft.com/office/drawing/2014/main" id="{42CFEBD1-30EB-4F30-985D-2A414164FA36}"/>
                </a:ext>
              </a:extLst>
            </p:cNvPr>
            <p:cNvSpPr>
              <a:spLocks/>
            </p:cNvSpPr>
            <p:nvPr userDrawn="1"/>
          </p:nvSpPr>
          <p:spPr bwMode="auto">
            <a:xfrm>
              <a:off x="7181850" y="4719046"/>
              <a:ext cx="700088" cy="661988"/>
            </a:xfrm>
            <a:custGeom>
              <a:avLst/>
              <a:gdLst>
                <a:gd name="T0" fmla="*/ 0 w 441"/>
                <a:gd name="T1" fmla="*/ 0 h 417"/>
                <a:gd name="T2" fmla="*/ 162 w 441"/>
                <a:gd name="T3" fmla="*/ 382 h 417"/>
                <a:gd name="T4" fmla="*/ 441 w 441"/>
                <a:gd name="T5" fmla="*/ 417 h 417"/>
                <a:gd name="T6" fmla="*/ 0 w 441"/>
                <a:gd name="T7" fmla="*/ 0 h 417"/>
              </a:gdLst>
              <a:ahLst/>
              <a:cxnLst>
                <a:cxn ang="0">
                  <a:pos x="T0" y="T1"/>
                </a:cxn>
                <a:cxn ang="0">
                  <a:pos x="T2" y="T3"/>
                </a:cxn>
                <a:cxn ang="0">
                  <a:pos x="T4" y="T5"/>
                </a:cxn>
                <a:cxn ang="0">
                  <a:pos x="T6" y="T7"/>
                </a:cxn>
              </a:cxnLst>
              <a:rect l="0" t="0" r="r" b="b"/>
              <a:pathLst>
                <a:path w="441" h="417">
                  <a:moveTo>
                    <a:pt x="0" y="0"/>
                  </a:moveTo>
                  <a:lnTo>
                    <a:pt x="162" y="382"/>
                  </a:lnTo>
                  <a:lnTo>
                    <a:pt x="441" y="417"/>
                  </a:lnTo>
                  <a:lnTo>
                    <a:pt x="0" y="0"/>
                  </a:lnTo>
                  <a:close/>
                </a:path>
              </a:pathLst>
            </a:custGeom>
            <a:gradFill>
              <a:gsLst>
                <a:gs pos="0">
                  <a:schemeClr val="accent2"/>
                </a:gs>
                <a:gs pos="100000">
                  <a:schemeClr val="accent1">
                    <a:lumMod val="60000"/>
                    <a:lumOff val="40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39" name="íṣļíḓe">
              <a:extLst>
                <a:ext uri="{FF2B5EF4-FFF2-40B4-BE49-F238E27FC236}">
                  <a16:creationId xmlns:a16="http://schemas.microsoft.com/office/drawing/2014/main" id="{62392BA8-6F79-418F-8823-21B6A077647F}"/>
                </a:ext>
              </a:extLst>
            </p:cNvPr>
            <p:cNvSpPr>
              <a:spLocks/>
            </p:cNvSpPr>
            <p:nvPr userDrawn="1"/>
          </p:nvSpPr>
          <p:spPr bwMode="auto">
            <a:xfrm>
              <a:off x="7181850" y="4719046"/>
              <a:ext cx="700088" cy="661988"/>
            </a:xfrm>
            <a:custGeom>
              <a:avLst/>
              <a:gdLst>
                <a:gd name="T0" fmla="*/ 0 w 441"/>
                <a:gd name="T1" fmla="*/ 0 h 417"/>
                <a:gd name="T2" fmla="*/ 162 w 441"/>
                <a:gd name="T3" fmla="*/ 382 h 417"/>
                <a:gd name="T4" fmla="*/ 441 w 441"/>
                <a:gd name="T5" fmla="*/ 417 h 417"/>
                <a:gd name="T6" fmla="*/ 0 w 441"/>
                <a:gd name="T7" fmla="*/ 0 h 417"/>
              </a:gdLst>
              <a:ahLst/>
              <a:cxnLst>
                <a:cxn ang="0">
                  <a:pos x="T0" y="T1"/>
                </a:cxn>
                <a:cxn ang="0">
                  <a:pos x="T2" y="T3"/>
                </a:cxn>
                <a:cxn ang="0">
                  <a:pos x="T4" y="T5"/>
                </a:cxn>
                <a:cxn ang="0">
                  <a:pos x="T6" y="T7"/>
                </a:cxn>
              </a:cxnLst>
              <a:rect l="0" t="0" r="r" b="b"/>
              <a:pathLst>
                <a:path w="441" h="417">
                  <a:moveTo>
                    <a:pt x="0" y="0"/>
                  </a:moveTo>
                  <a:lnTo>
                    <a:pt x="162" y="382"/>
                  </a:lnTo>
                  <a:lnTo>
                    <a:pt x="441" y="417"/>
                  </a:lnTo>
                  <a:lnTo>
                    <a:pt x="0" y="0"/>
                  </a:lnTo>
                </a:path>
              </a:pathLst>
            </a:custGeom>
            <a:gradFill>
              <a:gsLst>
                <a:gs pos="0">
                  <a:schemeClr val="accent2"/>
                </a:gs>
                <a:gs pos="100000">
                  <a:schemeClr val="accent1">
                    <a:lumMod val="60000"/>
                    <a:lumOff val="40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40" name="ïṥḷíde">
              <a:extLst>
                <a:ext uri="{FF2B5EF4-FFF2-40B4-BE49-F238E27FC236}">
                  <a16:creationId xmlns:a16="http://schemas.microsoft.com/office/drawing/2014/main" id="{35D14818-6844-4058-AA36-6370FEE99758}"/>
                </a:ext>
              </a:extLst>
            </p:cNvPr>
            <p:cNvSpPr>
              <a:spLocks/>
            </p:cNvSpPr>
            <p:nvPr userDrawn="1"/>
          </p:nvSpPr>
          <p:spPr bwMode="auto">
            <a:xfrm>
              <a:off x="9593263" y="686796"/>
              <a:ext cx="642938" cy="708025"/>
            </a:xfrm>
            <a:custGeom>
              <a:avLst/>
              <a:gdLst>
                <a:gd name="T0" fmla="*/ 371 w 405"/>
                <a:gd name="T1" fmla="*/ 0 h 446"/>
                <a:gd name="T2" fmla="*/ 0 w 405"/>
                <a:gd name="T3" fmla="*/ 446 h 446"/>
                <a:gd name="T4" fmla="*/ 405 w 405"/>
                <a:gd name="T5" fmla="*/ 208 h 446"/>
                <a:gd name="T6" fmla="*/ 371 w 405"/>
                <a:gd name="T7" fmla="*/ 0 h 446"/>
              </a:gdLst>
              <a:ahLst/>
              <a:cxnLst>
                <a:cxn ang="0">
                  <a:pos x="T0" y="T1"/>
                </a:cxn>
                <a:cxn ang="0">
                  <a:pos x="T2" y="T3"/>
                </a:cxn>
                <a:cxn ang="0">
                  <a:pos x="T4" y="T5"/>
                </a:cxn>
                <a:cxn ang="0">
                  <a:pos x="T6" y="T7"/>
                </a:cxn>
              </a:cxnLst>
              <a:rect l="0" t="0" r="r" b="b"/>
              <a:pathLst>
                <a:path w="405" h="446">
                  <a:moveTo>
                    <a:pt x="371" y="0"/>
                  </a:moveTo>
                  <a:lnTo>
                    <a:pt x="0" y="446"/>
                  </a:lnTo>
                  <a:lnTo>
                    <a:pt x="405" y="208"/>
                  </a:lnTo>
                  <a:lnTo>
                    <a:pt x="371" y="0"/>
                  </a:lnTo>
                  <a:close/>
                </a:path>
              </a:pathLst>
            </a:custGeom>
            <a:gradFill>
              <a:gsLst>
                <a:gs pos="0">
                  <a:schemeClr val="accent2"/>
                </a:gs>
                <a:gs pos="100000">
                  <a:schemeClr val="accent1">
                    <a:lumMod val="60000"/>
                    <a:lumOff val="40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41" name="iṩļïdé">
              <a:extLst>
                <a:ext uri="{FF2B5EF4-FFF2-40B4-BE49-F238E27FC236}">
                  <a16:creationId xmlns:a16="http://schemas.microsoft.com/office/drawing/2014/main" id="{198BB6F4-A3FC-4315-8E3E-E35E3A28FCC2}"/>
                </a:ext>
              </a:extLst>
            </p:cNvPr>
            <p:cNvSpPr>
              <a:spLocks/>
            </p:cNvSpPr>
            <p:nvPr userDrawn="1"/>
          </p:nvSpPr>
          <p:spPr bwMode="auto">
            <a:xfrm>
              <a:off x="9593263" y="686796"/>
              <a:ext cx="642938" cy="708025"/>
            </a:xfrm>
            <a:custGeom>
              <a:avLst/>
              <a:gdLst>
                <a:gd name="T0" fmla="*/ 371 w 405"/>
                <a:gd name="T1" fmla="*/ 0 h 446"/>
                <a:gd name="T2" fmla="*/ 0 w 405"/>
                <a:gd name="T3" fmla="*/ 446 h 446"/>
                <a:gd name="T4" fmla="*/ 405 w 405"/>
                <a:gd name="T5" fmla="*/ 208 h 446"/>
                <a:gd name="T6" fmla="*/ 371 w 405"/>
                <a:gd name="T7" fmla="*/ 0 h 446"/>
              </a:gdLst>
              <a:ahLst/>
              <a:cxnLst>
                <a:cxn ang="0">
                  <a:pos x="T0" y="T1"/>
                </a:cxn>
                <a:cxn ang="0">
                  <a:pos x="T2" y="T3"/>
                </a:cxn>
                <a:cxn ang="0">
                  <a:pos x="T4" y="T5"/>
                </a:cxn>
                <a:cxn ang="0">
                  <a:pos x="T6" y="T7"/>
                </a:cxn>
              </a:cxnLst>
              <a:rect l="0" t="0" r="r" b="b"/>
              <a:pathLst>
                <a:path w="405" h="446">
                  <a:moveTo>
                    <a:pt x="371" y="0"/>
                  </a:moveTo>
                  <a:lnTo>
                    <a:pt x="0" y="446"/>
                  </a:lnTo>
                  <a:lnTo>
                    <a:pt x="405" y="208"/>
                  </a:lnTo>
                  <a:lnTo>
                    <a:pt x="371" y="0"/>
                  </a:lnTo>
                </a:path>
              </a:pathLst>
            </a:custGeom>
            <a:gradFill>
              <a:gsLst>
                <a:gs pos="0">
                  <a:schemeClr val="accent2"/>
                </a:gs>
                <a:gs pos="100000">
                  <a:schemeClr val="accent1">
                    <a:lumMod val="60000"/>
                    <a:lumOff val="40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42" name="isliḍe">
              <a:extLst>
                <a:ext uri="{FF2B5EF4-FFF2-40B4-BE49-F238E27FC236}">
                  <a16:creationId xmlns:a16="http://schemas.microsoft.com/office/drawing/2014/main" id="{9711B8E6-9067-4048-B342-1E28E2175804}"/>
                </a:ext>
              </a:extLst>
            </p:cNvPr>
            <p:cNvSpPr>
              <a:spLocks/>
            </p:cNvSpPr>
            <p:nvPr userDrawn="1"/>
          </p:nvSpPr>
          <p:spPr bwMode="auto">
            <a:xfrm>
              <a:off x="2430463" y="561383"/>
              <a:ext cx="455613" cy="830263"/>
            </a:xfrm>
            <a:custGeom>
              <a:avLst/>
              <a:gdLst>
                <a:gd name="T0" fmla="*/ 40 w 287"/>
                <a:gd name="T1" fmla="*/ 0 h 523"/>
                <a:gd name="T2" fmla="*/ 0 w 287"/>
                <a:gd name="T3" fmla="*/ 268 h 523"/>
                <a:gd name="T4" fmla="*/ 287 w 287"/>
                <a:gd name="T5" fmla="*/ 523 h 523"/>
                <a:gd name="T6" fmla="*/ 40 w 287"/>
                <a:gd name="T7" fmla="*/ 0 h 523"/>
              </a:gdLst>
              <a:ahLst/>
              <a:cxnLst>
                <a:cxn ang="0">
                  <a:pos x="T0" y="T1"/>
                </a:cxn>
                <a:cxn ang="0">
                  <a:pos x="T2" y="T3"/>
                </a:cxn>
                <a:cxn ang="0">
                  <a:pos x="T4" y="T5"/>
                </a:cxn>
                <a:cxn ang="0">
                  <a:pos x="T6" y="T7"/>
                </a:cxn>
              </a:cxnLst>
              <a:rect l="0" t="0" r="r" b="b"/>
              <a:pathLst>
                <a:path w="287" h="523">
                  <a:moveTo>
                    <a:pt x="40" y="0"/>
                  </a:moveTo>
                  <a:lnTo>
                    <a:pt x="0" y="268"/>
                  </a:lnTo>
                  <a:lnTo>
                    <a:pt x="287" y="523"/>
                  </a:lnTo>
                  <a:lnTo>
                    <a:pt x="40" y="0"/>
                  </a:lnTo>
                  <a:close/>
                </a:path>
              </a:pathLst>
            </a:custGeom>
            <a:gradFill>
              <a:gsLst>
                <a:gs pos="0">
                  <a:schemeClr val="accent2"/>
                </a:gs>
                <a:gs pos="100000">
                  <a:schemeClr val="accent1">
                    <a:lumMod val="60000"/>
                    <a:lumOff val="40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43" name="iṧľîḑê">
              <a:extLst>
                <a:ext uri="{FF2B5EF4-FFF2-40B4-BE49-F238E27FC236}">
                  <a16:creationId xmlns:a16="http://schemas.microsoft.com/office/drawing/2014/main" id="{EB5B3A9C-04F0-4FBE-95FB-3EE9BD795999}"/>
                </a:ext>
              </a:extLst>
            </p:cNvPr>
            <p:cNvSpPr>
              <a:spLocks/>
            </p:cNvSpPr>
            <p:nvPr userDrawn="1"/>
          </p:nvSpPr>
          <p:spPr bwMode="auto">
            <a:xfrm>
              <a:off x="2430463" y="561383"/>
              <a:ext cx="455613" cy="830263"/>
            </a:xfrm>
            <a:custGeom>
              <a:avLst/>
              <a:gdLst>
                <a:gd name="T0" fmla="*/ 40 w 287"/>
                <a:gd name="T1" fmla="*/ 0 h 523"/>
                <a:gd name="T2" fmla="*/ 0 w 287"/>
                <a:gd name="T3" fmla="*/ 268 h 523"/>
                <a:gd name="T4" fmla="*/ 287 w 287"/>
                <a:gd name="T5" fmla="*/ 523 h 523"/>
                <a:gd name="T6" fmla="*/ 40 w 287"/>
                <a:gd name="T7" fmla="*/ 0 h 523"/>
              </a:gdLst>
              <a:ahLst/>
              <a:cxnLst>
                <a:cxn ang="0">
                  <a:pos x="T0" y="T1"/>
                </a:cxn>
                <a:cxn ang="0">
                  <a:pos x="T2" y="T3"/>
                </a:cxn>
                <a:cxn ang="0">
                  <a:pos x="T4" y="T5"/>
                </a:cxn>
                <a:cxn ang="0">
                  <a:pos x="T6" y="T7"/>
                </a:cxn>
              </a:cxnLst>
              <a:rect l="0" t="0" r="r" b="b"/>
              <a:pathLst>
                <a:path w="287" h="523">
                  <a:moveTo>
                    <a:pt x="40" y="0"/>
                  </a:moveTo>
                  <a:lnTo>
                    <a:pt x="0" y="268"/>
                  </a:lnTo>
                  <a:lnTo>
                    <a:pt x="287" y="523"/>
                  </a:lnTo>
                  <a:lnTo>
                    <a:pt x="40" y="0"/>
                  </a:lnTo>
                </a:path>
              </a:pathLst>
            </a:custGeom>
            <a:gradFill>
              <a:gsLst>
                <a:gs pos="0">
                  <a:schemeClr val="accent2"/>
                </a:gs>
                <a:gs pos="100000">
                  <a:schemeClr val="accent1">
                    <a:lumMod val="60000"/>
                    <a:lumOff val="40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sp>
        <p:nvSpPr>
          <p:cNvPr id="9801" name="副标题 9800"/>
          <p:cNvSpPr>
            <a:spLocks noGrp="1"/>
          </p:cNvSpPr>
          <p:nvPr userDrawn="1">
            <p:ph type="subTitle" idx="1" hasCustomPrompt="1"/>
          </p:nvPr>
        </p:nvSpPr>
        <p:spPr>
          <a:xfrm>
            <a:off x="3242500" y="872534"/>
            <a:ext cx="8277988" cy="558799"/>
          </a:xfrm>
        </p:spPr>
        <p:txBody>
          <a:bodyPr anchor="t">
            <a:normAutofit/>
          </a:bodyPr>
          <a:lstStyle>
            <a:lvl1pPr marL="0" indent="0" algn="l">
              <a:buNone/>
              <a:defRPr sz="16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9801"/>
          <p:cNvSpPr>
            <a:spLocks noGrp="1"/>
          </p:cNvSpPr>
          <p:nvPr userDrawn="1">
            <p:ph type="ctrTitle" hasCustomPrompt="1"/>
          </p:nvPr>
        </p:nvSpPr>
        <p:spPr>
          <a:xfrm>
            <a:off x="3240911" y="1691092"/>
            <a:ext cx="8277988" cy="2028275"/>
          </a:xfrm>
        </p:spPr>
        <p:txBody>
          <a:bodyPr anchor="b">
            <a:normAutofit/>
          </a:bodyPr>
          <a:lstStyle>
            <a:lvl1pPr algn="l">
              <a:defRPr sz="4000">
                <a:solidFill>
                  <a:schemeClr val="bg1"/>
                </a:solidFill>
              </a:defRPr>
            </a:lvl1pPr>
          </a:lstStyle>
          <a:p>
            <a:r>
              <a:rPr lang="en-US" dirty="0"/>
              <a:t>Click to edit Master title style</a:t>
            </a:r>
            <a:endParaRPr lang="zh-CN" altLang="en-US" dirty="0"/>
          </a:p>
        </p:txBody>
      </p:sp>
      <p:sp>
        <p:nvSpPr>
          <p:cNvPr id="12" name="文本占位符 11"/>
          <p:cNvSpPr>
            <a:spLocks noGrp="1"/>
          </p:cNvSpPr>
          <p:nvPr userDrawn="1">
            <p:ph type="body" sz="quarter" idx="10" hasCustomPrompt="1"/>
          </p:nvPr>
        </p:nvSpPr>
        <p:spPr>
          <a:xfrm>
            <a:off x="673099" y="5837829"/>
            <a:ext cx="10845800" cy="296271"/>
          </a:xfrm>
        </p:spPr>
        <p:txBody>
          <a:bodyPr vert="horz" anchor="ctr">
            <a:noAutofit/>
          </a:bodyPr>
          <a:lstStyle>
            <a:lvl1pPr marL="0" indent="0" algn="l">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2"/>
          <p:cNvSpPr>
            <a:spLocks noGrp="1"/>
          </p:cNvSpPr>
          <p:nvPr userDrawn="1">
            <p:ph type="body" sz="quarter" idx="11" hasCustomPrompt="1"/>
          </p:nvPr>
        </p:nvSpPr>
        <p:spPr>
          <a:xfrm>
            <a:off x="673099" y="5837829"/>
            <a:ext cx="10845800" cy="296271"/>
          </a:xfrm>
        </p:spPr>
        <p:txBody>
          <a:bodyPr vert="horz" anchor="ctr">
            <a:noAutofit/>
          </a:bodyPr>
          <a:lstStyle>
            <a:lvl1pPr marL="0" indent="0" algn="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日期占位符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‹Nº›</a:t>
            </a:fld>
            <a:endParaRPr lang="zh-CN" altLang="en-US"/>
          </a:p>
        </p:txBody>
      </p:sp>
    </p:spTree>
    <p:extLst>
      <p:ext uri="{BB962C8B-B14F-4D97-AF65-F5344CB8AC3E}">
        <p14:creationId xmlns:p14="http://schemas.microsoft.com/office/powerpoint/2010/main" val="4256929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9961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5" name="iṧḻîḓe">
            <a:extLst>
              <a:ext uri="{FF2B5EF4-FFF2-40B4-BE49-F238E27FC236}">
                <a16:creationId xmlns:a16="http://schemas.microsoft.com/office/drawing/2014/main" id="{685E58D1-47DE-439C-B864-4323FCE172B0}"/>
              </a:ext>
            </a:extLst>
          </p:cNvPr>
          <p:cNvSpPr/>
          <p:nvPr userDrawn="1"/>
        </p:nvSpPr>
        <p:spPr>
          <a:xfrm flipH="1">
            <a:off x="0" y="0"/>
            <a:ext cx="12192000" cy="6858000"/>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iṧliḍe">
            <a:extLst>
              <a:ext uri="{FF2B5EF4-FFF2-40B4-BE49-F238E27FC236}">
                <a16:creationId xmlns:a16="http://schemas.microsoft.com/office/drawing/2014/main" id="{DE29FC70-EB4A-4D76-B26D-D14C5161549F}"/>
              </a:ext>
            </a:extLst>
          </p:cNvPr>
          <p:cNvSpPr/>
          <p:nvPr userDrawn="1"/>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2"/>
          <p:cNvSpPr>
            <a:spLocks noGrp="1"/>
          </p:cNvSpPr>
          <p:nvPr userDrawn="1">
            <p:ph type="ctrTitle" hasCustomPrompt="1"/>
          </p:nvPr>
        </p:nvSpPr>
        <p:spPr>
          <a:xfrm>
            <a:off x="673100" y="1135063"/>
            <a:ext cx="10847388" cy="3020248"/>
          </a:xfrm>
        </p:spPr>
        <p:txBody>
          <a:bodyPr anchor="b">
            <a:normAutofit/>
          </a:bodyPr>
          <a:lstStyle>
            <a:lvl1pPr marL="0" indent="0" algn="ctr">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669925" y="5823229"/>
            <a:ext cx="10853739" cy="310871"/>
          </a:xfrm>
        </p:spPr>
        <p:txBody>
          <a:bodyPr vert="horz" lIns="91440" tIns="45720" rIns="91440" bIns="45720" rtlCol="0">
            <a:normAutofit/>
          </a:bodyPr>
          <a:lstStyle>
            <a:lvl1pPr marL="0" indent="0" algn="r">
              <a:buNone/>
              <a:defRPr lang="zh-CN" altLang="en-US" sz="14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5">
            <a:extLst>
              <a:ext uri="{FF2B5EF4-FFF2-40B4-BE49-F238E27FC236}">
                <a16:creationId xmlns:a16="http://schemas.microsoft.com/office/drawing/2014/main" id="{05EBDA4F-7210-4CAE-8333-80DB24212E78}"/>
              </a:ext>
            </a:extLst>
          </p:cNvPr>
          <p:cNvSpPr>
            <a:spLocks noGrp="1"/>
          </p:cNvSpPr>
          <p:nvPr>
            <p:ph type="body" sz="quarter" idx="10" hasCustomPrompt="1"/>
          </p:nvPr>
        </p:nvSpPr>
        <p:spPr>
          <a:xfrm>
            <a:off x="669927" y="5837829"/>
            <a:ext cx="10853739" cy="296271"/>
          </a:xfrm>
        </p:spPr>
        <p:txBody>
          <a:bodyPr vert="horz" anchor="ctr">
            <a:noAutofit/>
          </a:bodyPr>
          <a:lstStyle>
            <a:lvl1pPr marL="0" indent="0" algn="l">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8" name="işḷíďè">
            <a:extLst>
              <a:ext uri="{FF2B5EF4-FFF2-40B4-BE49-F238E27FC236}">
                <a16:creationId xmlns:a16="http://schemas.microsoft.com/office/drawing/2014/main" id="{409AE849-2833-434B-8D81-C9955B812DA1}"/>
              </a:ext>
            </a:extLst>
          </p:cNvPr>
          <p:cNvSpPr/>
          <p:nvPr userDrawn="1"/>
        </p:nvSpPr>
        <p:spPr>
          <a:xfrm>
            <a:off x="0" y="0"/>
            <a:ext cx="12192000" cy="723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íṥḷiḑe">
            <a:extLst>
              <a:ext uri="{FF2B5EF4-FFF2-40B4-BE49-F238E27FC236}">
                <a16:creationId xmlns:a16="http://schemas.microsoft.com/office/drawing/2014/main" id="{12BC4DBC-971B-4C83-B9F0-09F80FBA25D0}"/>
              </a:ext>
            </a:extLst>
          </p:cNvPr>
          <p:cNvSpPr/>
          <p:nvPr userDrawn="1"/>
        </p:nvSpPr>
        <p:spPr>
          <a:xfrm>
            <a:off x="0" y="6134100"/>
            <a:ext cx="12192000" cy="723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25419109"/>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9801" name="副标题 2"/>
          <p:cNvSpPr>
            <a:spLocks noGrp="1"/>
          </p:cNvSpPr>
          <p:nvPr userDrawn="1">
            <p:ph type="subTitle" idx="1"/>
          </p:nvPr>
        </p:nvSpPr>
        <p:spPr>
          <a:xfrm>
            <a:off x="671513" y="1995693"/>
            <a:ext cx="10848976" cy="558799"/>
          </a:xfrm>
        </p:spPr>
        <p:txBody>
          <a:bodyPr anchor="ctr">
            <a:normAutofit/>
          </a:bodyPr>
          <a:lstStyle>
            <a:lvl1pPr marL="0" indent="0" algn="ctr">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endParaRPr lang="zh-CN" altLang="en-US" dirty="0"/>
          </a:p>
        </p:txBody>
      </p:sp>
      <p:sp>
        <p:nvSpPr>
          <p:cNvPr id="9802" name="标题 1"/>
          <p:cNvSpPr>
            <a:spLocks noGrp="1"/>
          </p:cNvSpPr>
          <p:nvPr userDrawn="1">
            <p:ph type="ctrTitle"/>
          </p:nvPr>
        </p:nvSpPr>
        <p:spPr>
          <a:xfrm>
            <a:off x="671513" y="1262494"/>
            <a:ext cx="10848976" cy="698591"/>
          </a:xfrm>
        </p:spPr>
        <p:txBody>
          <a:bodyPr anchor="ctr">
            <a:normAutofit/>
          </a:bodyPr>
          <a:lstStyle>
            <a:lvl1pPr algn="ctr">
              <a:defRPr sz="3600">
                <a:solidFill>
                  <a:schemeClr val="tx1"/>
                </a:solidFill>
              </a:defRPr>
            </a:lvl1pPr>
          </a:lstStyle>
          <a:p>
            <a:endParaRPr lang="zh-CN" altLang="en-US" dirty="0"/>
          </a:p>
        </p:txBody>
      </p:sp>
      <p:sp>
        <p:nvSpPr>
          <p:cNvPr id="7" name="íṧḷiḓê">
            <a:extLst>
              <a:ext uri="{FF2B5EF4-FFF2-40B4-BE49-F238E27FC236}">
                <a16:creationId xmlns:a16="http://schemas.microsoft.com/office/drawing/2014/main" id="{95F06BE5-E8CF-40AE-A970-C324655913F9}"/>
              </a:ext>
            </a:extLst>
          </p:cNvPr>
          <p:cNvSpPr/>
          <p:nvPr/>
        </p:nvSpPr>
        <p:spPr bwMode="auto">
          <a:xfrm>
            <a:off x="4047552" y="2957174"/>
            <a:ext cx="4096896" cy="4004023"/>
          </a:xfrm>
          <a:prstGeom prst="rect">
            <a:avLst/>
          </a:prstGeom>
          <a:noFill/>
          <a:ln w="9525">
            <a:noFill/>
            <a:miter lim="800000"/>
            <a:headEnd/>
            <a:tailEnd/>
          </a:ln>
        </p:spPr>
        <p:txBody>
          <a:bodyPr anchor="ctr"/>
          <a:lstStyle/>
          <a:p>
            <a:pPr algn="ctr"/>
            <a:endParaRPr/>
          </a:p>
        </p:txBody>
      </p:sp>
      <p:sp>
        <p:nvSpPr>
          <p:cNvPr id="22" name="iṧ1iḋè">
            <a:extLst>
              <a:ext uri="{FF2B5EF4-FFF2-40B4-BE49-F238E27FC236}">
                <a16:creationId xmlns:a16="http://schemas.microsoft.com/office/drawing/2014/main" id="{8A26FBCE-3393-41B7-82BE-824FE2C58E3F}"/>
              </a:ext>
            </a:extLst>
          </p:cNvPr>
          <p:cNvSpPr/>
          <p:nvPr/>
        </p:nvSpPr>
        <p:spPr bwMode="auto">
          <a:xfrm>
            <a:off x="156" y="2955605"/>
            <a:ext cx="12191843" cy="2527165"/>
          </a:xfrm>
          <a:prstGeom prst="rect">
            <a:avLst/>
          </a:prstGeom>
          <a:solidFill>
            <a:schemeClr val="accent1"/>
          </a:solidFill>
          <a:ln w="9525">
            <a:noFill/>
            <a:miter lim="800000"/>
            <a:headEnd/>
            <a:tailEnd/>
          </a:ln>
        </p:spPr>
        <p:txBody>
          <a:bodyPr anchor="ctr"/>
          <a:lstStyle/>
          <a:p>
            <a:pPr algn="ctr"/>
            <a:endParaRPr/>
          </a:p>
        </p:txBody>
      </p:sp>
      <p:grpSp>
        <p:nvGrpSpPr>
          <p:cNvPr id="2" name="组合 1">
            <a:extLst>
              <a:ext uri="{FF2B5EF4-FFF2-40B4-BE49-F238E27FC236}">
                <a16:creationId xmlns:a16="http://schemas.microsoft.com/office/drawing/2014/main" id="{E673E966-9239-4089-B7D5-318B0032099B}"/>
              </a:ext>
            </a:extLst>
          </p:cNvPr>
          <p:cNvGrpSpPr/>
          <p:nvPr userDrawn="1"/>
        </p:nvGrpSpPr>
        <p:grpSpPr>
          <a:xfrm>
            <a:off x="4228434" y="3001884"/>
            <a:ext cx="3727445" cy="3800238"/>
            <a:chOff x="4228434" y="3001884"/>
            <a:chExt cx="3727445" cy="3800238"/>
          </a:xfrm>
        </p:grpSpPr>
        <p:sp>
          <p:nvSpPr>
            <p:cNvPr id="8" name="îşľïḓè">
              <a:extLst>
                <a:ext uri="{FF2B5EF4-FFF2-40B4-BE49-F238E27FC236}">
                  <a16:creationId xmlns:a16="http://schemas.microsoft.com/office/drawing/2014/main" id="{E7C449AC-A1CA-4A2F-B039-5B8A423E2232}"/>
                </a:ext>
              </a:extLst>
            </p:cNvPr>
            <p:cNvSpPr/>
            <p:nvPr/>
          </p:nvSpPr>
          <p:spPr bwMode="auto">
            <a:xfrm>
              <a:off x="5391536" y="6377293"/>
              <a:ext cx="1334727" cy="424829"/>
            </a:xfrm>
            <a:custGeom>
              <a:avLst/>
              <a:gdLst/>
              <a:ahLst/>
              <a:cxnLst>
                <a:cxn ang="0">
                  <a:pos x="768" y="275"/>
                </a:cxn>
                <a:cxn ang="0">
                  <a:pos x="97" y="275"/>
                </a:cxn>
                <a:cxn ang="0">
                  <a:pos x="0" y="179"/>
                </a:cxn>
                <a:cxn ang="0">
                  <a:pos x="0" y="20"/>
                </a:cxn>
                <a:cxn ang="0">
                  <a:pos x="20" y="0"/>
                </a:cxn>
                <a:cxn ang="0">
                  <a:pos x="844" y="0"/>
                </a:cxn>
                <a:cxn ang="0">
                  <a:pos x="864" y="20"/>
                </a:cxn>
                <a:cxn ang="0">
                  <a:pos x="864" y="179"/>
                </a:cxn>
                <a:cxn ang="0">
                  <a:pos x="768" y="275"/>
                </a:cxn>
              </a:cxnLst>
              <a:rect l="0" t="0" r="r" b="b"/>
              <a:pathLst>
                <a:path w="864" h="275">
                  <a:moveTo>
                    <a:pt x="768" y="275"/>
                  </a:moveTo>
                  <a:cubicBezTo>
                    <a:pt x="97" y="275"/>
                    <a:pt x="97" y="275"/>
                    <a:pt x="97" y="275"/>
                  </a:cubicBezTo>
                  <a:cubicBezTo>
                    <a:pt x="44" y="275"/>
                    <a:pt x="0" y="232"/>
                    <a:pt x="0" y="179"/>
                  </a:cubicBezTo>
                  <a:cubicBezTo>
                    <a:pt x="0" y="20"/>
                    <a:pt x="0" y="20"/>
                    <a:pt x="0" y="20"/>
                  </a:cubicBezTo>
                  <a:cubicBezTo>
                    <a:pt x="0" y="9"/>
                    <a:pt x="9" y="0"/>
                    <a:pt x="20" y="0"/>
                  </a:cubicBezTo>
                  <a:cubicBezTo>
                    <a:pt x="844" y="0"/>
                    <a:pt x="844" y="0"/>
                    <a:pt x="844" y="0"/>
                  </a:cubicBezTo>
                  <a:cubicBezTo>
                    <a:pt x="855" y="0"/>
                    <a:pt x="864" y="9"/>
                    <a:pt x="864" y="20"/>
                  </a:cubicBezTo>
                  <a:cubicBezTo>
                    <a:pt x="864" y="179"/>
                    <a:pt x="864" y="179"/>
                    <a:pt x="864" y="179"/>
                  </a:cubicBezTo>
                  <a:cubicBezTo>
                    <a:pt x="864" y="232"/>
                    <a:pt x="820" y="275"/>
                    <a:pt x="768" y="275"/>
                  </a:cubicBezTo>
                  <a:close/>
                </a:path>
              </a:pathLst>
            </a:custGeom>
            <a:solidFill>
              <a:srgbClr val="303030"/>
            </a:solidFill>
            <a:ln w="9525">
              <a:noFill/>
              <a:round/>
              <a:headEnd/>
              <a:tailEnd/>
            </a:ln>
          </p:spPr>
          <p:txBody>
            <a:bodyPr anchor="ctr"/>
            <a:lstStyle/>
            <a:p>
              <a:pPr algn="ctr"/>
              <a:endParaRPr/>
            </a:p>
          </p:txBody>
        </p:sp>
        <p:sp>
          <p:nvSpPr>
            <p:cNvPr id="9" name="iSliḑé">
              <a:extLst>
                <a:ext uri="{FF2B5EF4-FFF2-40B4-BE49-F238E27FC236}">
                  <a16:creationId xmlns:a16="http://schemas.microsoft.com/office/drawing/2014/main" id="{BAF37BB7-169A-4533-A380-C9F64A6B5E19}"/>
                </a:ext>
              </a:extLst>
            </p:cNvPr>
            <p:cNvSpPr/>
            <p:nvPr/>
          </p:nvSpPr>
          <p:spPr bwMode="auto">
            <a:xfrm>
              <a:off x="5391536" y="6179469"/>
              <a:ext cx="1334727" cy="420279"/>
            </a:xfrm>
            <a:custGeom>
              <a:avLst/>
              <a:gdLst/>
              <a:ahLst/>
              <a:cxnLst>
                <a:cxn ang="0">
                  <a:pos x="768" y="272"/>
                </a:cxn>
                <a:cxn ang="0">
                  <a:pos x="97" y="272"/>
                </a:cxn>
                <a:cxn ang="0">
                  <a:pos x="0" y="176"/>
                </a:cxn>
                <a:cxn ang="0">
                  <a:pos x="0" y="20"/>
                </a:cxn>
                <a:cxn ang="0">
                  <a:pos x="20" y="0"/>
                </a:cxn>
                <a:cxn ang="0">
                  <a:pos x="844" y="0"/>
                </a:cxn>
                <a:cxn ang="0">
                  <a:pos x="864" y="20"/>
                </a:cxn>
                <a:cxn ang="0">
                  <a:pos x="864" y="176"/>
                </a:cxn>
                <a:cxn ang="0">
                  <a:pos x="768" y="272"/>
                </a:cxn>
              </a:cxnLst>
              <a:rect l="0" t="0" r="r" b="b"/>
              <a:pathLst>
                <a:path w="864" h="272">
                  <a:moveTo>
                    <a:pt x="768" y="272"/>
                  </a:moveTo>
                  <a:cubicBezTo>
                    <a:pt x="97" y="272"/>
                    <a:pt x="97" y="272"/>
                    <a:pt x="97" y="272"/>
                  </a:cubicBezTo>
                  <a:cubicBezTo>
                    <a:pt x="44" y="272"/>
                    <a:pt x="0" y="229"/>
                    <a:pt x="0" y="176"/>
                  </a:cubicBezTo>
                  <a:cubicBezTo>
                    <a:pt x="0" y="20"/>
                    <a:pt x="0" y="20"/>
                    <a:pt x="0" y="20"/>
                  </a:cubicBezTo>
                  <a:cubicBezTo>
                    <a:pt x="0" y="9"/>
                    <a:pt x="9" y="0"/>
                    <a:pt x="20" y="0"/>
                  </a:cubicBezTo>
                  <a:cubicBezTo>
                    <a:pt x="844" y="0"/>
                    <a:pt x="844" y="0"/>
                    <a:pt x="844" y="0"/>
                  </a:cubicBezTo>
                  <a:cubicBezTo>
                    <a:pt x="855" y="0"/>
                    <a:pt x="864" y="9"/>
                    <a:pt x="864" y="20"/>
                  </a:cubicBezTo>
                  <a:cubicBezTo>
                    <a:pt x="864" y="176"/>
                    <a:pt x="864" y="176"/>
                    <a:pt x="864" y="176"/>
                  </a:cubicBezTo>
                  <a:cubicBezTo>
                    <a:pt x="864" y="229"/>
                    <a:pt x="820" y="272"/>
                    <a:pt x="768" y="272"/>
                  </a:cubicBezTo>
                  <a:close/>
                </a:path>
              </a:pathLst>
            </a:custGeom>
            <a:solidFill>
              <a:srgbClr val="383838"/>
            </a:solidFill>
            <a:ln w="9525">
              <a:noFill/>
              <a:round/>
              <a:headEnd/>
              <a:tailEnd/>
            </a:ln>
          </p:spPr>
          <p:txBody>
            <a:bodyPr anchor="ctr"/>
            <a:lstStyle/>
            <a:p>
              <a:pPr algn="ctr"/>
              <a:endParaRPr/>
            </a:p>
          </p:txBody>
        </p:sp>
        <p:sp>
          <p:nvSpPr>
            <p:cNvPr id="10" name="isḻiḓè">
              <a:extLst>
                <a:ext uri="{FF2B5EF4-FFF2-40B4-BE49-F238E27FC236}">
                  <a16:creationId xmlns:a16="http://schemas.microsoft.com/office/drawing/2014/main" id="{82FAB328-EE72-4A67-B7F0-5DE56091CDC9}"/>
                </a:ext>
              </a:extLst>
            </p:cNvPr>
            <p:cNvSpPr/>
            <p:nvPr/>
          </p:nvSpPr>
          <p:spPr bwMode="auto">
            <a:xfrm>
              <a:off x="7188114" y="4976207"/>
              <a:ext cx="613398" cy="1206400"/>
            </a:xfrm>
            <a:custGeom>
              <a:avLst/>
              <a:gdLst/>
              <a:ahLst/>
              <a:cxnLst>
                <a:cxn ang="0">
                  <a:pos x="243" y="25"/>
                </a:cxn>
                <a:cxn ang="0">
                  <a:pos x="393" y="704"/>
                </a:cxn>
                <a:cxn ang="0">
                  <a:pos x="372" y="737"/>
                </a:cxn>
                <a:cxn ang="0">
                  <a:pos x="187" y="778"/>
                </a:cxn>
                <a:cxn ang="0">
                  <a:pos x="154" y="757"/>
                </a:cxn>
                <a:cxn ang="0">
                  <a:pos x="3" y="78"/>
                </a:cxn>
                <a:cxn ang="0">
                  <a:pos x="24" y="45"/>
                </a:cxn>
                <a:cxn ang="0">
                  <a:pos x="210" y="4"/>
                </a:cxn>
                <a:cxn ang="0">
                  <a:pos x="243" y="25"/>
                </a:cxn>
              </a:cxnLst>
              <a:rect l="0" t="0" r="r" b="b"/>
              <a:pathLst>
                <a:path w="397" h="781">
                  <a:moveTo>
                    <a:pt x="243" y="25"/>
                  </a:moveTo>
                  <a:cubicBezTo>
                    <a:pt x="393" y="704"/>
                    <a:pt x="393" y="704"/>
                    <a:pt x="393" y="704"/>
                  </a:cubicBezTo>
                  <a:cubicBezTo>
                    <a:pt x="397" y="719"/>
                    <a:pt x="387" y="733"/>
                    <a:pt x="372" y="737"/>
                  </a:cubicBezTo>
                  <a:cubicBezTo>
                    <a:pt x="187" y="778"/>
                    <a:pt x="187" y="778"/>
                    <a:pt x="187" y="778"/>
                  </a:cubicBezTo>
                  <a:cubicBezTo>
                    <a:pt x="172" y="781"/>
                    <a:pt x="157" y="772"/>
                    <a:pt x="154" y="757"/>
                  </a:cubicBezTo>
                  <a:cubicBezTo>
                    <a:pt x="3" y="78"/>
                    <a:pt x="3" y="78"/>
                    <a:pt x="3" y="78"/>
                  </a:cubicBezTo>
                  <a:cubicBezTo>
                    <a:pt x="0" y="63"/>
                    <a:pt x="9" y="48"/>
                    <a:pt x="24" y="45"/>
                  </a:cubicBezTo>
                  <a:cubicBezTo>
                    <a:pt x="210" y="4"/>
                    <a:pt x="210" y="4"/>
                    <a:pt x="210" y="4"/>
                  </a:cubicBezTo>
                  <a:cubicBezTo>
                    <a:pt x="224" y="0"/>
                    <a:pt x="239" y="10"/>
                    <a:pt x="243" y="25"/>
                  </a:cubicBezTo>
                  <a:close/>
                </a:path>
              </a:pathLst>
            </a:custGeom>
            <a:solidFill>
              <a:srgbClr val="333333"/>
            </a:solidFill>
            <a:ln w="9525">
              <a:noFill/>
              <a:round/>
              <a:headEnd/>
              <a:tailEnd/>
            </a:ln>
          </p:spPr>
          <p:txBody>
            <a:bodyPr anchor="ctr"/>
            <a:lstStyle/>
            <a:p>
              <a:pPr algn="ctr"/>
              <a:endParaRPr/>
            </a:p>
          </p:txBody>
        </p:sp>
        <p:sp>
          <p:nvSpPr>
            <p:cNvPr id="11" name="iṥḻïḋe">
              <a:extLst>
                <a:ext uri="{FF2B5EF4-FFF2-40B4-BE49-F238E27FC236}">
                  <a16:creationId xmlns:a16="http://schemas.microsoft.com/office/drawing/2014/main" id="{6CA6CC9E-73AC-4A63-8700-D4AFD82D12C3}"/>
                </a:ext>
              </a:extLst>
            </p:cNvPr>
            <p:cNvSpPr/>
            <p:nvPr/>
          </p:nvSpPr>
          <p:spPr bwMode="auto">
            <a:xfrm>
              <a:off x="7415275" y="5376248"/>
              <a:ext cx="159076" cy="406317"/>
            </a:xfrm>
            <a:custGeom>
              <a:avLst/>
              <a:gdLst/>
              <a:ahLst/>
              <a:cxnLst>
                <a:cxn ang="0">
                  <a:pos x="463" y="0"/>
                </a:cxn>
                <a:cxn ang="0">
                  <a:pos x="1014" y="2491"/>
                </a:cxn>
                <a:cxn ang="0">
                  <a:pos x="551" y="2590"/>
                </a:cxn>
                <a:cxn ang="0">
                  <a:pos x="0" y="108"/>
                </a:cxn>
                <a:cxn ang="0">
                  <a:pos x="463" y="0"/>
                </a:cxn>
              </a:cxnLst>
              <a:rect l="0" t="0" r="r" b="b"/>
              <a:pathLst>
                <a:path w="1014" h="2590">
                  <a:moveTo>
                    <a:pt x="463" y="0"/>
                  </a:moveTo>
                  <a:lnTo>
                    <a:pt x="1014" y="2491"/>
                  </a:lnTo>
                  <a:lnTo>
                    <a:pt x="551" y="2590"/>
                  </a:lnTo>
                  <a:lnTo>
                    <a:pt x="0" y="108"/>
                  </a:lnTo>
                  <a:lnTo>
                    <a:pt x="463" y="0"/>
                  </a:lnTo>
                  <a:close/>
                </a:path>
              </a:pathLst>
            </a:custGeom>
            <a:solidFill>
              <a:srgbClr val="1A1A1A"/>
            </a:solidFill>
            <a:ln w="9525">
              <a:noFill/>
              <a:round/>
              <a:headEnd/>
              <a:tailEnd/>
            </a:ln>
          </p:spPr>
          <p:txBody>
            <a:bodyPr anchor="ctr"/>
            <a:lstStyle/>
            <a:p>
              <a:pPr algn="ctr"/>
              <a:endParaRPr/>
            </a:p>
          </p:txBody>
        </p:sp>
        <p:sp>
          <p:nvSpPr>
            <p:cNvPr id="14" name="íṣļíḑé">
              <a:extLst>
                <a:ext uri="{FF2B5EF4-FFF2-40B4-BE49-F238E27FC236}">
                  <a16:creationId xmlns:a16="http://schemas.microsoft.com/office/drawing/2014/main" id="{C87EAEE9-1640-44E2-B348-97241208BC29}"/>
                </a:ext>
              </a:extLst>
            </p:cNvPr>
            <p:cNvSpPr/>
            <p:nvPr/>
          </p:nvSpPr>
          <p:spPr bwMode="auto">
            <a:xfrm>
              <a:off x="6605779" y="5379385"/>
              <a:ext cx="248654" cy="804790"/>
            </a:xfrm>
            <a:custGeom>
              <a:avLst/>
              <a:gdLst/>
              <a:ahLst/>
              <a:cxnLst>
                <a:cxn ang="0">
                  <a:pos x="134" y="521"/>
                </a:cxn>
                <a:cxn ang="0">
                  <a:pos x="22" y="519"/>
                </a:cxn>
                <a:cxn ang="0">
                  <a:pos x="1" y="497"/>
                </a:cxn>
                <a:cxn ang="0">
                  <a:pos x="5" y="22"/>
                </a:cxn>
                <a:cxn ang="0">
                  <a:pos x="27" y="0"/>
                </a:cxn>
                <a:cxn ang="0">
                  <a:pos x="139" y="1"/>
                </a:cxn>
                <a:cxn ang="0">
                  <a:pos x="160" y="23"/>
                </a:cxn>
                <a:cxn ang="0">
                  <a:pos x="156" y="499"/>
                </a:cxn>
                <a:cxn ang="0">
                  <a:pos x="134" y="521"/>
                </a:cxn>
              </a:cxnLst>
              <a:rect l="0" t="0" r="r" b="b"/>
              <a:pathLst>
                <a:path w="161" h="521">
                  <a:moveTo>
                    <a:pt x="134" y="521"/>
                  </a:moveTo>
                  <a:cubicBezTo>
                    <a:pt x="22" y="519"/>
                    <a:pt x="22" y="519"/>
                    <a:pt x="22" y="519"/>
                  </a:cubicBezTo>
                  <a:cubicBezTo>
                    <a:pt x="10" y="519"/>
                    <a:pt x="0" y="509"/>
                    <a:pt x="1" y="497"/>
                  </a:cubicBezTo>
                  <a:cubicBezTo>
                    <a:pt x="5" y="22"/>
                    <a:pt x="5" y="22"/>
                    <a:pt x="5" y="22"/>
                  </a:cubicBezTo>
                  <a:cubicBezTo>
                    <a:pt x="5" y="10"/>
                    <a:pt x="15" y="0"/>
                    <a:pt x="27" y="0"/>
                  </a:cubicBezTo>
                  <a:cubicBezTo>
                    <a:pt x="139" y="1"/>
                    <a:pt x="139" y="1"/>
                    <a:pt x="139" y="1"/>
                  </a:cubicBezTo>
                  <a:cubicBezTo>
                    <a:pt x="151" y="1"/>
                    <a:pt x="161" y="11"/>
                    <a:pt x="160" y="23"/>
                  </a:cubicBezTo>
                  <a:cubicBezTo>
                    <a:pt x="156" y="499"/>
                    <a:pt x="156" y="499"/>
                    <a:pt x="156" y="499"/>
                  </a:cubicBezTo>
                  <a:cubicBezTo>
                    <a:pt x="156" y="511"/>
                    <a:pt x="146" y="521"/>
                    <a:pt x="134" y="521"/>
                  </a:cubicBezTo>
                  <a:close/>
                </a:path>
              </a:pathLst>
            </a:custGeom>
            <a:solidFill>
              <a:srgbClr val="303030"/>
            </a:solidFill>
            <a:ln w="9525">
              <a:noFill/>
              <a:round/>
              <a:headEnd/>
              <a:tailEnd/>
            </a:ln>
          </p:spPr>
          <p:txBody>
            <a:bodyPr anchor="ctr"/>
            <a:lstStyle/>
            <a:p>
              <a:pPr algn="ctr"/>
              <a:endParaRPr/>
            </a:p>
          </p:txBody>
        </p:sp>
        <p:sp>
          <p:nvSpPr>
            <p:cNvPr id="15" name="íṧ1ïḍé">
              <a:extLst>
                <a:ext uri="{FF2B5EF4-FFF2-40B4-BE49-F238E27FC236}">
                  <a16:creationId xmlns:a16="http://schemas.microsoft.com/office/drawing/2014/main" id="{93CBF5BA-EA7D-4F6E-95BF-43BE5A48535A}"/>
                </a:ext>
              </a:extLst>
            </p:cNvPr>
            <p:cNvSpPr/>
            <p:nvPr/>
          </p:nvSpPr>
          <p:spPr bwMode="auto">
            <a:xfrm>
              <a:off x="5183043" y="5425666"/>
              <a:ext cx="267166" cy="807926"/>
            </a:xfrm>
            <a:custGeom>
              <a:avLst/>
              <a:gdLst/>
              <a:ahLst/>
              <a:cxnLst>
                <a:cxn ang="0">
                  <a:pos x="151" y="520"/>
                </a:cxn>
                <a:cxn ang="0">
                  <a:pos x="35" y="523"/>
                </a:cxn>
                <a:cxn ang="0">
                  <a:pos x="12" y="501"/>
                </a:cxn>
                <a:cxn ang="0">
                  <a:pos x="1" y="26"/>
                </a:cxn>
                <a:cxn ang="0">
                  <a:pos x="22" y="3"/>
                </a:cxn>
                <a:cxn ang="0">
                  <a:pos x="138" y="0"/>
                </a:cxn>
                <a:cxn ang="0">
                  <a:pos x="161" y="22"/>
                </a:cxn>
                <a:cxn ang="0">
                  <a:pos x="172" y="497"/>
                </a:cxn>
                <a:cxn ang="0">
                  <a:pos x="151" y="520"/>
                </a:cxn>
              </a:cxnLst>
              <a:rect l="0" t="0" r="r" b="b"/>
              <a:pathLst>
                <a:path w="173" h="523">
                  <a:moveTo>
                    <a:pt x="151" y="520"/>
                  </a:moveTo>
                  <a:cubicBezTo>
                    <a:pt x="35" y="523"/>
                    <a:pt x="35" y="523"/>
                    <a:pt x="35" y="523"/>
                  </a:cubicBezTo>
                  <a:cubicBezTo>
                    <a:pt x="23" y="523"/>
                    <a:pt x="12" y="513"/>
                    <a:pt x="12" y="501"/>
                  </a:cubicBezTo>
                  <a:cubicBezTo>
                    <a:pt x="1" y="26"/>
                    <a:pt x="1" y="26"/>
                    <a:pt x="1" y="26"/>
                  </a:cubicBezTo>
                  <a:cubicBezTo>
                    <a:pt x="0" y="14"/>
                    <a:pt x="10" y="4"/>
                    <a:pt x="22" y="3"/>
                  </a:cubicBezTo>
                  <a:cubicBezTo>
                    <a:pt x="138" y="0"/>
                    <a:pt x="138" y="0"/>
                    <a:pt x="138" y="0"/>
                  </a:cubicBezTo>
                  <a:cubicBezTo>
                    <a:pt x="150" y="0"/>
                    <a:pt x="160" y="10"/>
                    <a:pt x="161" y="22"/>
                  </a:cubicBezTo>
                  <a:cubicBezTo>
                    <a:pt x="172" y="497"/>
                    <a:pt x="172" y="497"/>
                    <a:pt x="172" y="497"/>
                  </a:cubicBezTo>
                  <a:cubicBezTo>
                    <a:pt x="173" y="509"/>
                    <a:pt x="163" y="519"/>
                    <a:pt x="151" y="520"/>
                  </a:cubicBezTo>
                  <a:close/>
                </a:path>
              </a:pathLst>
            </a:custGeom>
            <a:solidFill>
              <a:srgbClr val="303030"/>
            </a:solidFill>
            <a:ln w="9525">
              <a:noFill/>
              <a:round/>
              <a:headEnd/>
              <a:tailEnd/>
            </a:ln>
          </p:spPr>
          <p:txBody>
            <a:bodyPr anchor="ctr"/>
            <a:lstStyle/>
            <a:p>
              <a:pPr algn="ctr"/>
              <a:endParaRPr/>
            </a:p>
          </p:txBody>
        </p:sp>
        <p:sp>
          <p:nvSpPr>
            <p:cNvPr id="16" name="íŝlíḍé">
              <a:extLst>
                <a:ext uri="{FF2B5EF4-FFF2-40B4-BE49-F238E27FC236}">
                  <a16:creationId xmlns:a16="http://schemas.microsoft.com/office/drawing/2014/main" id="{195F815D-F959-4A3F-9FD7-AD4CD3D94D99}"/>
                </a:ext>
              </a:extLst>
            </p:cNvPr>
            <p:cNvSpPr/>
            <p:nvPr/>
          </p:nvSpPr>
          <p:spPr bwMode="auto">
            <a:xfrm>
              <a:off x="5451778" y="5359305"/>
              <a:ext cx="1149297" cy="863462"/>
            </a:xfrm>
            <a:custGeom>
              <a:avLst/>
              <a:gdLst/>
              <a:ahLst/>
              <a:cxnLst>
                <a:cxn ang="0">
                  <a:pos x="0" y="19"/>
                </a:cxn>
                <a:cxn ang="0">
                  <a:pos x="7307" y="0"/>
                </a:cxn>
                <a:cxn ang="0">
                  <a:pos x="7326" y="5474"/>
                </a:cxn>
                <a:cxn ang="0">
                  <a:pos x="20" y="5504"/>
                </a:cxn>
                <a:cxn ang="0">
                  <a:pos x="0" y="19"/>
                </a:cxn>
              </a:cxnLst>
              <a:rect l="0" t="0" r="r" b="b"/>
              <a:pathLst>
                <a:path w="7326" h="5504">
                  <a:moveTo>
                    <a:pt x="0" y="19"/>
                  </a:moveTo>
                  <a:lnTo>
                    <a:pt x="7307" y="0"/>
                  </a:lnTo>
                  <a:lnTo>
                    <a:pt x="7326" y="5474"/>
                  </a:lnTo>
                  <a:lnTo>
                    <a:pt x="20" y="5504"/>
                  </a:lnTo>
                  <a:lnTo>
                    <a:pt x="0" y="19"/>
                  </a:lnTo>
                  <a:close/>
                </a:path>
              </a:pathLst>
            </a:custGeom>
            <a:solidFill>
              <a:srgbClr val="303030"/>
            </a:solidFill>
            <a:ln w="9525">
              <a:noFill/>
              <a:round/>
              <a:headEnd/>
              <a:tailEnd/>
            </a:ln>
          </p:spPr>
          <p:txBody>
            <a:bodyPr anchor="ctr"/>
            <a:lstStyle/>
            <a:p>
              <a:pPr algn="ctr"/>
              <a:endParaRPr/>
            </a:p>
          </p:txBody>
        </p:sp>
        <p:sp>
          <p:nvSpPr>
            <p:cNvPr id="17" name="îşlidé">
              <a:extLst>
                <a:ext uri="{FF2B5EF4-FFF2-40B4-BE49-F238E27FC236}">
                  <a16:creationId xmlns:a16="http://schemas.microsoft.com/office/drawing/2014/main" id="{04F2D9AC-F409-4722-9DC1-544526983849}"/>
                </a:ext>
              </a:extLst>
            </p:cNvPr>
            <p:cNvSpPr/>
            <p:nvPr/>
          </p:nvSpPr>
          <p:spPr bwMode="auto">
            <a:xfrm>
              <a:off x="5348394" y="5221723"/>
              <a:ext cx="1382575" cy="950059"/>
            </a:xfrm>
            <a:custGeom>
              <a:avLst/>
              <a:gdLst/>
              <a:ahLst/>
              <a:cxnLst>
                <a:cxn ang="0">
                  <a:pos x="747" y="86"/>
                </a:cxn>
                <a:cxn ang="0">
                  <a:pos x="121" y="86"/>
                </a:cxn>
                <a:cxn ang="0">
                  <a:pos x="0" y="586"/>
                </a:cxn>
                <a:cxn ang="0">
                  <a:pos x="895" y="615"/>
                </a:cxn>
                <a:cxn ang="0">
                  <a:pos x="747" y="86"/>
                </a:cxn>
              </a:cxnLst>
              <a:rect l="0" t="0" r="r" b="b"/>
              <a:pathLst>
                <a:path w="895" h="615">
                  <a:moveTo>
                    <a:pt x="747" y="86"/>
                  </a:moveTo>
                  <a:cubicBezTo>
                    <a:pt x="504" y="17"/>
                    <a:pt x="376" y="0"/>
                    <a:pt x="121" y="86"/>
                  </a:cubicBezTo>
                  <a:cubicBezTo>
                    <a:pt x="0" y="586"/>
                    <a:pt x="0" y="586"/>
                    <a:pt x="0" y="586"/>
                  </a:cubicBezTo>
                  <a:cubicBezTo>
                    <a:pt x="895" y="615"/>
                    <a:pt x="895" y="615"/>
                    <a:pt x="895" y="615"/>
                  </a:cubicBezTo>
                  <a:lnTo>
                    <a:pt x="747" y="86"/>
                  </a:lnTo>
                  <a:close/>
                </a:path>
              </a:pathLst>
            </a:custGeom>
            <a:solidFill>
              <a:srgbClr val="DCDFE0"/>
            </a:solidFill>
            <a:ln w="9525">
              <a:noFill/>
              <a:round/>
              <a:headEnd/>
              <a:tailEnd/>
            </a:ln>
          </p:spPr>
          <p:txBody>
            <a:bodyPr anchor="ctr"/>
            <a:lstStyle/>
            <a:p>
              <a:pPr algn="ctr"/>
              <a:endParaRPr/>
            </a:p>
          </p:txBody>
        </p:sp>
        <p:sp>
          <p:nvSpPr>
            <p:cNvPr id="18" name="iśḻíḓe">
              <a:extLst>
                <a:ext uri="{FF2B5EF4-FFF2-40B4-BE49-F238E27FC236}">
                  <a16:creationId xmlns:a16="http://schemas.microsoft.com/office/drawing/2014/main" id="{84703A71-810F-4FCD-B57E-70712162F796}"/>
                </a:ext>
              </a:extLst>
            </p:cNvPr>
            <p:cNvSpPr/>
            <p:nvPr/>
          </p:nvSpPr>
          <p:spPr bwMode="auto">
            <a:xfrm>
              <a:off x="6025014" y="5248078"/>
              <a:ext cx="156" cy="902054"/>
            </a:xfrm>
            <a:custGeom>
              <a:avLst/>
              <a:gdLst/>
              <a:ahLst/>
              <a:cxnLst>
                <a:cxn ang="0">
                  <a:pos x="0" y="0"/>
                </a:cxn>
                <a:cxn ang="0">
                  <a:pos x="0" y="5750"/>
                </a:cxn>
                <a:cxn ang="0">
                  <a:pos x="0" y="0"/>
                </a:cxn>
              </a:cxnLst>
              <a:rect l="0" t="0" r="r" b="b"/>
              <a:pathLst>
                <a:path h="5750">
                  <a:moveTo>
                    <a:pt x="0" y="0"/>
                  </a:moveTo>
                  <a:lnTo>
                    <a:pt x="0" y="5750"/>
                  </a:lnTo>
                  <a:lnTo>
                    <a:pt x="0" y="0"/>
                  </a:lnTo>
                  <a:close/>
                </a:path>
              </a:pathLst>
            </a:custGeom>
            <a:solidFill>
              <a:srgbClr val="DCDFE0"/>
            </a:solidFill>
            <a:ln w="9525">
              <a:noFill/>
              <a:round/>
              <a:headEnd/>
              <a:tailEnd/>
            </a:ln>
          </p:spPr>
          <p:txBody>
            <a:bodyPr anchor="ctr"/>
            <a:lstStyle/>
            <a:p>
              <a:pPr algn="ctr"/>
              <a:endParaRPr/>
            </a:p>
          </p:txBody>
        </p:sp>
        <p:sp>
          <p:nvSpPr>
            <p:cNvPr id="19" name="ïṧļíḑe">
              <a:extLst>
                <a:ext uri="{FF2B5EF4-FFF2-40B4-BE49-F238E27FC236}">
                  <a16:creationId xmlns:a16="http://schemas.microsoft.com/office/drawing/2014/main" id="{768FA065-AD79-41F9-8DDA-6D4D70BD8D0D}"/>
                </a:ext>
              </a:extLst>
            </p:cNvPr>
            <p:cNvSpPr/>
            <p:nvPr/>
          </p:nvSpPr>
          <p:spPr bwMode="auto">
            <a:xfrm>
              <a:off x="6025014" y="5248078"/>
              <a:ext cx="156" cy="902054"/>
            </a:xfrm>
            <a:prstGeom prst="line">
              <a:avLst/>
            </a:prstGeom>
            <a:noFill/>
            <a:ln w="9525">
              <a:noFill/>
              <a:round/>
              <a:headEnd/>
              <a:tailEnd/>
            </a:ln>
          </p:spPr>
          <p:txBody>
            <a:bodyPr anchor="ctr"/>
            <a:lstStyle/>
            <a:p>
              <a:pPr algn="ctr"/>
              <a:endParaRPr/>
            </a:p>
          </p:txBody>
        </p:sp>
        <p:sp>
          <p:nvSpPr>
            <p:cNvPr id="20" name="ïŝļîḓê">
              <a:extLst>
                <a:ext uri="{FF2B5EF4-FFF2-40B4-BE49-F238E27FC236}">
                  <a16:creationId xmlns:a16="http://schemas.microsoft.com/office/drawing/2014/main" id="{F3ADBC0B-75C5-41E6-B25C-FD449C1B45CD}"/>
                </a:ext>
              </a:extLst>
            </p:cNvPr>
            <p:cNvSpPr/>
            <p:nvPr/>
          </p:nvSpPr>
          <p:spPr bwMode="auto">
            <a:xfrm>
              <a:off x="6021876" y="5248078"/>
              <a:ext cx="6118" cy="902054"/>
            </a:xfrm>
            <a:prstGeom prst="rect">
              <a:avLst/>
            </a:prstGeom>
            <a:solidFill>
              <a:srgbClr val="CCCCCC"/>
            </a:solidFill>
            <a:ln w="9525">
              <a:noFill/>
              <a:miter lim="800000"/>
              <a:headEnd/>
              <a:tailEnd/>
            </a:ln>
          </p:spPr>
          <p:txBody>
            <a:bodyPr anchor="ctr"/>
            <a:lstStyle/>
            <a:p>
              <a:pPr algn="ctr"/>
              <a:endParaRPr/>
            </a:p>
          </p:txBody>
        </p:sp>
        <p:sp>
          <p:nvSpPr>
            <p:cNvPr id="21" name="îśḷíḓe">
              <a:extLst>
                <a:ext uri="{FF2B5EF4-FFF2-40B4-BE49-F238E27FC236}">
                  <a16:creationId xmlns:a16="http://schemas.microsoft.com/office/drawing/2014/main" id="{9BD7DA15-CF32-40C0-BA97-F9839A63F2B1}"/>
                </a:ext>
              </a:extLst>
            </p:cNvPr>
            <p:cNvSpPr/>
            <p:nvPr/>
          </p:nvSpPr>
          <p:spPr bwMode="auto">
            <a:xfrm>
              <a:off x="6021876" y="5248078"/>
              <a:ext cx="6118" cy="902054"/>
            </a:xfrm>
            <a:custGeom>
              <a:avLst/>
              <a:gdLst/>
              <a:ahLst/>
              <a:cxnLst>
                <a:cxn ang="0">
                  <a:pos x="0" y="0"/>
                </a:cxn>
                <a:cxn ang="0">
                  <a:pos x="0" y="5750"/>
                </a:cxn>
                <a:cxn ang="0">
                  <a:pos x="39" y="5750"/>
                </a:cxn>
                <a:cxn ang="0">
                  <a:pos x="39" y="0"/>
                </a:cxn>
              </a:cxnLst>
              <a:rect l="0" t="0" r="r" b="b"/>
              <a:pathLst>
                <a:path w="39" h="5750">
                  <a:moveTo>
                    <a:pt x="0" y="0"/>
                  </a:moveTo>
                  <a:lnTo>
                    <a:pt x="0" y="5750"/>
                  </a:lnTo>
                  <a:lnTo>
                    <a:pt x="39" y="5750"/>
                  </a:lnTo>
                  <a:lnTo>
                    <a:pt x="39" y="0"/>
                  </a:lnTo>
                </a:path>
              </a:pathLst>
            </a:custGeom>
            <a:noFill/>
            <a:ln w="9525">
              <a:noFill/>
              <a:round/>
              <a:headEnd/>
              <a:tailEnd/>
            </a:ln>
          </p:spPr>
          <p:txBody>
            <a:bodyPr anchor="ctr"/>
            <a:lstStyle/>
            <a:p>
              <a:pPr algn="ctr"/>
              <a:endParaRPr/>
            </a:p>
          </p:txBody>
        </p:sp>
        <p:sp>
          <p:nvSpPr>
            <p:cNvPr id="23" name="ï$ļïḋè">
              <a:extLst>
                <a:ext uri="{FF2B5EF4-FFF2-40B4-BE49-F238E27FC236}">
                  <a16:creationId xmlns:a16="http://schemas.microsoft.com/office/drawing/2014/main" id="{EFE40064-0862-4680-82A9-B65741A67B62}"/>
                </a:ext>
              </a:extLst>
            </p:cNvPr>
            <p:cNvSpPr/>
            <p:nvPr/>
          </p:nvSpPr>
          <p:spPr bwMode="auto">
            <a:xfrm>
              <a:off x="7270004" y="3239870"/>
              <a:ext cx="685875" cy="590022"/>
            </a:xfrm>
            <a:custGeom>
              <a:avLst/>
              <a:gdLst/>
              <a:ahLst/>
              <a:cxnLst>
                <a:cxn ang="0">
                  <a:pos x="3309" y="3761"/>
                </a:cxn>
                <a:cxn ang="0">
                  <a:pos x="0" y="1802"/>
                </a:cxn>
                <a:cxn ang="0">
                  <a:pos x="1064" y="0"/>
                </a:cxn>
                <a:cxn ang="0">
                  <a:pos x="4372" y="1959"/>
                </a:cxn>
                <a:cxn ang="0">
                  <a:pos x="3309" y="3761"/>
                </a:cxn>
              </a:cxnLst>
              <a:rect l="0" t="0" r="r" b="b"/>
              <a:pathLst>
                <a:path w="4372" h="3761">
                  <a:moveTo>
                    <a:pt x="3309" y="3761"/>
                  </a:moveTo>
                  <a:lnTo>
                    <a:pt x="0" y="1802"/>
                  </a:lnTo>
                  <a:lnTo>
                    <a:pt x="1064" y="0"/>
                  </a:lnTo>
                  <a:lnTo>
                    <a:pt x="4372" y="1959"/>
                  </a:lnTo>
                  <a:lnTo>
                    <a:pt x="3309" y="3761"/>
                  </a:lnTo>
                  <a:close/>
                </a:path>
              </a:pathLst>
            </a:custGeom>
            <a:solidFill>
              <a:srgbClr val="ECF0F1"/>
            </a:solidFill>
            <a:ln w="9525">
              <a:noFill/>
              <a:round/>
              <a:headEnd/>
              <a:tailEnd/>
            </a:ln>
          </p:spPr>
          <p:txBody>
            <a:bodyPr anchor="ctr"/>
            <a:lstStyle/>
            <a:p>
              <a:pPr algn="ctr"/>
              <a:endParaRPr/>
            </a:p>
          </p:txBody>
        </p:sp>
        <p:sp>
          <p:nvSpPr>
            <p:cNvPr id="24" name="îsḻïďé">
              <a:extLst>
                <a:ext uri="{FF2B5EF4-FFF2-40B4-BE49-F238E27FC236}">
                  <a16:creationId xmlns:a16="http://schemas.microsoft.com/office/drawing/2014/main" id="{73B7CA00-4744-4213-9BE2-676BA47F8C47}"/>
                </a:ext>
              </a:extLst>
            </p:cNvPr>
            <p:cNvSpPr/>
            <p:nvPr/>
          </p:nvSpPr>
          <p:spPr bwMode="auto">
            <a:xfrm>
              <a:off x="7799943" y="3574962"/>
              <a:ext cx="154370" cy="221042"/>
            </a:xfrm>
            <a:custGeom>
              <a:avLst/>
              <a:gdLst/>
              <a:ahLst/>
              <a:cxnLst>
                <a:cxn ang="0">
                  <a:pos x="77" y="9"/>
                </a:cxn>
                <a:cxn ang="0">
                  <a:pos x="88" y="55"/>
                </a:cxn>
                <a:cxn ang="0">
                  <a:pos x="83" y="82"/>
                </a:cxn>
                <a:cxn ang="0">
                  <a:pos x="56" y="111"/>
                </a:cxn>
                <a:cxn ang="0">
                  <a:pos x="5" y="130"/>
                </a:cxn>
                <a:cxn ang="0">
                  <a:pos x="0" y="137"/>
                </a:cxn>
                <a:cxn ang="0">
                  <a:pos x="8" y="142"/>
                </a:cxn>
                <a:cxn ang="0">
                  <a:pos x="75" y="111"/>
                </a:cxn>
                <a:cxn ang="0">
                  <a:pos x="94" y="87"/>
                </a:cxn>
                <a:cxn ang="0">
                  <a:pos x="100" y="55"/>
                </a:cxn>
                <a:cxn ang="0">
                  <a:pos x="88" y="4"/>
                </a:cxn>
                <a:cxn ang="0">
                  <a:pos x="81" y="1"/>
                </a:cxn>
                <a:cxn ang="0">
                  <a:pos x="77" y="9"/>
                </a:cxn>
              </a:cxnLst>
              <a:rect l="0" t="0" r="r" b="b"/>
              <a:pathLst>
                <a:path w="100" h="143">
                  <a:moveTo>
                    <a:pt x="77" y="9"/>
                  </a:moveTo>
                  <a:cubicBezTo>
                    <a:pt x="85" y="27"/>
                    <a:pt x="88" y="42"/>
                    <a:pt x="88" y="55"/>
                  </a:cubicBezTo>
                  <a:cubicBezTo>
                    <a:pt x="88" y="65"/>
                    <a:pt x="87" y="74"/>
                    <a:pt x="83" y="82"/>
                  </a:cubicBezTo>
                  <a:cubicBezTo>
                    <a:pt x="78" y="93"/>
                    <a:pt x="69" y="103"/>
                    <a:pt x="56" y="111"/>
                  </a:cubicBezTo>
                  <a:cubicBezTo>
                    <a:pt x="43" y="119"/>
                    <a:pt x="25" y="125"/>
                    <a:pt x="5" y="130"/>
                  </a:cubicBezTo>
                  <a:cubicBezTo>
                    <a:pt x="2" y="131"/>
                    <a:pt x="0" y="134"/>
                    <a:pt x="0" y="137"/>
                  </a:cubicBezTo>
                  <a:cubicBezTo>
                    <a:pt x="1" y="141"/>
                    <a:pt x="4" y="143"/>
                    <a:pt x="8" y="142"/>
                  </a:cubicBezTo>
                  <a:cubicBezTo>
                    <a:pt x="36" y="135"/>
                    <a:pt x="59" y="125"/>
                    <a:pt x="75" y="111"/>
                  </a:cubicBezTo>
                  <a:cubicBezTo>
                    <a:pt x="83" y="104"/>
                    <a:pt x="90" y="96"/>
                    <a:pt x="94" y="87"/>
                  </a:cubicBezTo>
                  <a:cubicBezTo>
                    <a:pt x="98" y="77"/>
                    <a:pt x="100" y="67"/>
                    <a:pt x="100" y="55"/>
                  </a:cubicBezTo>
                  <a:cubicBezTo>
                    <a:pt x="100" y="40"/>
                    <a:pt x="96" y="23"/>
                    <a:pt x="88" y="4"/>
                  </a:cubicBezTo>
                  <a:cubicBezTo>
                    <a:pt x="87" y="1"/>
                    <a:pt x="84" y="0"/>
                    <a:pt x="81" y="1"/>
                  </a:cubicBezTo>
                  <a:cubicBezTo>
                    <a:pt x="78" y="2"/>
                    <a:pt x="76" y="6"/>
                    <a:pt x="77" y="9"/>
                  </a:cubicBezTo>
                  <a:close/>
                </a:path>
              </a:pathLst>
            </a:custGeom>
            <a:solidFill>
              <a:srgbClr val="ECF0F1"/>
            </a:solidFill>
            <a:ln w="9525">
              <a:noFill/>
              <a:round/>
              <a:headEnd/>
              <a:tailEnd/>
            </a:ln>
          </p:spPr>
          <p:txBody>
            <a:bodyPr anchor="ctr"/>
            <a:lstStyle/>
            <a:p>
              <a:pPr algn="ctr"/>
              <a:endParaRPr/>
            </a:p>
          </p:txBody>
        </p:sp>
        <p:sp>
          <p:nvSpPr>
            <p:cNvPr id="25" name="ïS1iḑé">
              <a:extLst>
                <a:ext uri="{FF2B5EF4-FFF2-40B4-BE49-F238E27FC236}">
                  <a16:creationId xmlns:a16="http://schemas.microsoft.com/office/drawing/2014/main" id="{10CE7E98-9F61-4A9A-931C-81D3F8841DD9}"/>
                </a:ext>
              </a:extLst>
            </p:cNvPr>
            <p:cNvSpPr/>
            <p:nvPr/>
          </p:nvSpPr>
          <p:spPr bwMode="auto">
            <a:xfrm>
              <a:off x="7277693" y="3270775"/>
              <a:ext cx="149975" cy="219317"/>
            </a:xfrm>
            <a:custGeom>
              <a:avLst/>
              <a:gdLst/>
              <a:ahLst/>
              <a:cxnLst>
                <a:cxn ang="0">
                  <a:pos x="90" y="0"/>
                </a:cxn>
                <a:cxn ang="0">
                  <a:pos x="51" y="9"/>
                </a:cxn>
                <a:cxn ang="0">
                  <a:pos x="12" y="39"/>
                </a:cxn>
                <a:cxn ang="0">
                  <a:pos x="0" y="86"/>
                </a:cxn>
                <a:cxn ang="0">
                  <a:pos x="8" y="137"/>
                </a:cxn>
                <a:cxn ang="0">
                  <a:pos x="16" y="142"/>
                </a:cxn>
                <a:cxn ang="0">
                  <a:pos x="20" y="134"/>
                </a:cxn>
                <a:cxn ang="0">
                  <a:pos x="12" y="86"/>
                </a:cxn>
                <a:cxn ang="0">
                  <a:pos x="17" y="57"/>
                </a:cxn>
                <a:cxn ang="0">
                  <a:pos x="41" y="27"/>
                </a:cxn>
                <a:cxn ang="0">
                  <a:pos x="91" y="12"/>
                </a:cxn>
                <a:cxn ang="0">
                  <a:pos x="97" y="6"/>
                </a:cxn>
                <a:cxn ang="0">
                  <a:pos x="90" y="0"/>
                </a:cxn>
              </a:cxnLst>
              <a:rect l="0" t="0" r="r" b="b"/>
              <a:pathLst>
                <a:path w="97" h="142">
                  <a:moveTo>
                    <a:pt x="90" y="0"/>
                  </a:moveTo>
                  <a:cubicBezTo>
                    <a:pt x="75" y="2"/>
                    <a:pt x="62" y="5"/>
                    <a:pt x="51" y="9"/>
                  </a:cubicBezTo>
                  <a:cubicBezTo>
                    <a:pt x="34" y="16"/>
                    <a:pt x="21" y="26"/>
                    <a:pt x="12" y="39"/>
                  </a:cubicBezTo>
                  <a:cubicBezTo>
                    <a:pt x="4" y="52"/>
                    <a:pt x="0" y="68"/>
                    <a:pt x="0" y="86"/>
                  </a:cubicBezTo>
                  <a:cubicBezTo>
                    <a:pt x="0" y="102"/>
                    <a:pt x="3" y="119"/>
                    <a:pt x="8" y="137"/>
                  </a:cubicBezTo>
                  <a:cubicBezTo>
                    <a:pt x="9" y="141"/>
                    <a:pt x="13" y="142"/>
                    <a:pt x="16" y="142"/>
                  </a:cubicBezTo>
                  <a:cubicBezTo>
                    <a:pt x="19" y="141"/>
                    <a:pt x="21" y="137"/>
                    <a:pt x="20" y="134"/>
                  </a:cubicBezTo>
                  <a:cubicBezTo>
                    <a:pt x="15" y="116"/>
                    <a:pt x="12" y="100"/>
                    <a:pt x="12" y="86"/>
                  </a:cubicBezTo>
                  <a:cubicBezTo>
                    <a:pt x="12" y="75"/>
                    <a:pt x="14" y="66"/>
                    <a:pt x="17" y="57"/>
                  </a:cubicBezTo>
                  <a:cubicBezTo>
                    <a:pt x="21" y="45"/>
                    <a:pt x="29" y="35"/>
                    <a:pt x="41" y="27"/>
                  </a:cubicBezTo>
                  <a:cubicBezTo>
                    <a:pt x="53" y="20"/>
                    <a:pt x="70" y="14"/>
                    <a:pt x="91" y="12"/>
                  </a:cubicBezTo>
                  <a:cubicBezTo>
                    <a:pt x="95" y="12"/>
                    <a:pt x="97" y="9"/>
                    <a:pt x="97" y="6"/>
                  </a:cubicBezTo>
                  <a:cubicBezTo>
                    <a:pt x="96" y="2"/>
                    <a:pt x="94" y="0"/>
                    <a:pt x="90" y="0"/>
                  </a:cubicBezTo>
                  <a:close/>
                </a:path>
              </a:pathLst>
            </a:custGeom>
            <a:solidFill>
              <a:srgbClr val="ECF0F1"/>
            </a:solidFill>
            <a:ln w="9525">
              <a:noFill/>
              <a:round/>
              <a:headEnd/>
              <a:tailEnd/>
            </a:ln>
          </p:spPr>
          <p:txBody>
            <a:bodyPr anchor="ctr"/>
            <a:lstStyle/>
            <a:p>
              <a:pPr algn="ctr"/>
              <a:endParaRPr/>
            </a:p>
          </p:txBody>
        </p:sp>
        <p:sp>
          <p:nvSpPr>
            <p:cNvPr id="26" name="iş1íḑê">
              <a:extLst>
                <a:ext uri="{FF2B5EF4-FFF2-40B4-BE49-F238E27FC236}">
                  <a16:creationId xmlns:a16="http://schemas.microsoft.com/office/drawing/2014/main" id="{EBF2BE18-7387-416F-A4A5-0E262F5C5913}"/>
                </a:ext>
              </a:extLst>
            </p:cNvPr>
            <p:cNvSpPr/>
            <p:nvPr/>
          </p:nvSpPr>
          <p:spPr bwMode="auto">
            <a:xfrm>
              <a:off x="7390489" y="3480835"/>
              <a:ext cx="369293" cy="233279"/>
            </a:xfrm>
            <a:custGeom>
              <a:avLst/>
              <a:gdLst/>
              <a:ahLst/>
              <a:cxnLst>
                <a:cxn ang="0">
                  <a:pos x="2265" y="1487"/>
                </a:cxn>
                <a:cxn ang="0">
                  <a:pos x="0" y="148"/>
                </a:cxn>
                <a:cxn ang="0">
                  <a:pos x="89" y="0"/>
                </a:cxn>
                <a:cxn ang="0">
                  <a:pos x="2354" y="1339"/>
                </a:cxn>
                <a:cxn ang="0">
                  <a:pos x="2265" y="1487"/>
                </a:cxn>
              </a:cxnLst>
              <a:rect l="0" t="0" r="r" b="b"/>
              <a:pathLst>
                <a:path w="2354" h="1487">
                  <a:moveTo>
                    <a:pt x="2265" y="1487"/>
                  </a:moveTo>
                  <a:lnTo>
                    <a:pt x="0" y="148"/>
                  </a:lnTo>
                  <a:lnTo>
                    <a:pt x="89" y="0"/>
                  </a:lnTo>
                  <a:lnTo>
                    <a:pt x="2354" y="1339"/>
                  </a:lnTo>
                  <a:lnTo>
                    <a:pt x="2265" y="1487"/>
                  </a:lnTo>
                  <a:close/>
                </a:path>
              </a:pathLst>
            </a:custGeom>
            <a:solidFill>
              <a:srgbClr val="D9DDDE"/>
            </a:solidFill>
            <a:ln w="9525">
              <a:noFill/>
              <a:round/>
              <a:headEnd/>
              <a:tailEnd/>
            </a:ln>
          </p:spPr>
          <p:txBody>
            <a:bodyPr anchor="ctr"/>
            <a:lstStyle/>
            <a:p>
              <a:pPr algn="ctr"/>
              <a:endParaRPr/>
            </a:p>
          </p:txBody>
        </p:sp>
        <p:sp>
          <p:nvSpPr>
            <p:cNvPr id="27" name="ïṧľïḋe">
              <a:extLst>
                <a:ext uri="{FF2B5EF4-FFF2-40B4-BE49-F238E27FC236}">
                  <a16:creationId xmlns:a16="http://schemas.microsoft.com/office/drawing/2014/main" id="{9FCAB39A-B63F-4C51-9B40-F596C47F2D42}"/>
                </a:ext>
              </a:extLst>
            </p:cNvPr>
            <p:cNvSpPr/>
            <p:nvPr/>
          </p:nvSpPr>
          <p:spPr bwMode="auto">
            <a:xfrm>
              <a:off x="7427670" y="3417456"/>
              <a:ext cx="369137" cy="233279"/>
            </a:xfrm>
            <a:custGeom>
              <a:avLst/>
              <a:gdLst/>
              <a:ahLst/>
              <a:cxnLst>
                <a:cxn ang="0">
                  <a:pos x="2274" y="1487"/>
                </a:cxn>
                <a:cxn ang="0">
                  <a:pos x="0" y="148"/>
                </a:cxn>
                <a:cxn ang="0">
                  <a:pos x="88" y="0"/>
                </a:cxn>
                <a:cxn ang="0">
                  <a:pos x="2353" y="1339"/>
                </a:cxn>
                <a:cxn ang="0">
                  <a:pos x="2274" y="1487"/>
                </a:cxn>
              </a:cxnLst>
              <a:rect l="0" t="0" r="r" b="b"/>
              <a:pathLst>
                <a:path w="2353" h="1487">
                  <a:moveTo>
                    <a:pt x="2274" y="1487"/>
                  </a:moveTo>
                  <a:lnTo>
                    <a:pt x="0" y="148"/>
                  </a:lnTo>
                  <a:lnTo>
                    <a:pt x="88" y="0"/>
                  </a:lnTo>
                  <a:lnTo>
                    <a:pt x="2353" y="1339"/>
                  </a:lnTo>
                  <a:lnTo>
                    <a:pt x="2274" y="1487"/>
                  </a:lnTo>
                  <a:close/>
                </a:path>
              </a:pathLst>
            </a:custGeom>
            <a:solidFill>
              <a:srgbClr val="D9DDDE"/>
            </a:solidFill>
            <a:ln w="9525">
              <a:noFill/>
              <a:round/>
              <a:headEnd/>
              <a:tailEnd/>
            </a:ln>
          </p:spPr>
          <p:txBody>
            <a:bodyPr anchor="ctr"/>
            <a:lstStyle/>
            <a:p>
              <a:pPr algn="ctr"/>
              <a:endParaRPr/>
            </a:p>
          </p:txBody>
        </p:sp>
        <p:sp>
          <p:nvSpPr>
            <p:cNvPr id="28" name="iṧļíḍè">
              <a:extLst>
                <a:ext uri="{FF2B5EF4-FFF2-40B4-BE49-F238E27FC236}">
                  <a16:creationId xmlns:a16="http://schemas.microsoft.com/office/drawing/2014/main" id="{EAA80B2F-640E-4C5E-8100-07FC63ABE028}"/>
                </a:ext>
              </a:extLst>
            </p:cNvPr>
            <p:cNvSpPr/>
            <p:nvPr/>
          </p:nvSpPr>
          <p:spPr bwMode="auto">
            <a:xfrm>
              <a:off x="7466262" y="3354077"/>
              <a:ext cx="367568" cy="234848"/>
            </a:xfrm>
            <a:custGeom>
              <a:avLst/>
              <a:gdLst/>
              <a:ahLst/>
              <a:cxnLst>
                <a:cxn ang="0">
                  <a:pos x="2265" y="1497"/>
                </a:cxn>
                <a:cxn ang="0">
                  <a:pos x="0" y="148"/>
                </a:cxn>
                <a:cxn ang="0">
                  <a:pos x="79" y="0"/>
                </a:cxn>
                <a:cxn ang="0">
                  <a:pos x="2343" y="1349"/>
                </a:cxn>
                <a:cxn ang="0">
                  <a:pos x="2265" y="1497"/>
                </a:cxn>
              </a:cxnLst>
              <a:rect l="0" t="0" r="r" b="b"/>
              <a:pathLst>
                <a:path w="2343" h="1497">
                  <a:moveTo>
                    <a:pt x="2265" y="1497"/>
                  </a:moveTo>
                  <a:lnTo>
                    <a:pt x="0" y="148"/>
                  </a:lnTo>
                  <a:lnTo>
                    <a:pt x="79" y="0"/>
                  </a:lnTo>
                  <a:lnTo>
                    <a:pt x="2343" y="1349"/>
                  </a:lnTo>
                  <a:lnTo>
                    <a:pt x="2265" y="1497"/>
                  </a:lnTo>
                  <a:close/>
                </a:path>
              </a:pathLst>
            </a:custGeom>
            <a:solidFill>
              <a:srgbClr val="D9DDDE"/>
            </a:solidFill>
            <a:ln w="9525">
              <a:noFill/>
              <a:round/>
              <a:headEnd/>
              <a:tailEnd/>
            </a:ln>
          </p:spPr>
          <p:txBody>
            <a:bodyPr anchor="ctr"/>
            <a:lstStyle/>
            <a:p>
              <a:pPr algn="ctr"/>
              <a:endParaRPr/>
            </a:p>
          </p:txBody>
        </p:sp>
        <p:sp>
          <p:nvSpPr>
            <p:cNvPr id="29" name="îšļíďé">
              <a:extLst>
                <a:ext uri="{FF2B5EF4-FFF2-40B4-BE49-F238E27FC236}">
                  <a16:creationId xmlns:a16="http://schemas.microsoft.com/office/drawing/2014/main" id="{FA192921-13B3-4F2C-922B-4D13F94E26C9}"/>
                </a:ext>
              </a:extLst>
            </p:cNvPr>
            <p:cNvSpPr/>
            <p:nvPr/>
          </p:nvSpPr>
          <p:spPr bwMode="auto">
            <a:xfrm>
              <a:off x="4341075" y="3001884"/>
              <a:ext cx="774043" cy="865187"/>
            </a:xfrm>
            <a:custGeom>
              <a:avLst/>
              <a:gdLst/>
              <a:ahLst/>
              <a:cxnLst>
                <a:cxn ang="0">
                  <a:pos x="3329" y="5515"/>
                </a:cxn>
                <a:cxn ang="0">
                  <a:pos x="0" y="4274"/>
                </a:cxn>
                <a:cxn ang="0">
                  <a:pos x="1605" y="0"/>
                </a:cxn>
                <a:cxn ang="0">
                  <a:pos x="4934" y="1251"/>
                </a:cxn>
                <a:cxn ang="0">
                  <a:pos x="3329" y="5515"/>
                </a:cxn>
              </a:cxnLst>
              <a:rect l="0" t="0" r="r" b="b"/>
              <a:pathLst>
                <a:path w="4934" h="5515">
                  <a:moveTo>
                    <a:pt x="3329" y="5515"/>
                  </a:moveTo>
                  <a:lnTo>
                    <a:pt x="0" y="4274"/>
                  </a:lnTo>
                  <a:lnTo>
                    <a:pt x="1605" y="0"/>
                  </a:lnTo>
                  <a:lnTo>
                    <a:pt x="4934" y="1251"/>
                  </a:lnTo>
                  <a:lnTo>
                    <a:pt x="3329" y="5515"/>
                  </a:lnTo>
                  <a:close/>
                </a:path>
              </a:pathLst>
            </a:custGeom>
            <a:solidFill>
              <a:srgbClr val="FF6773"/>
            </a:solidFill>
            <a:ln w="9525">
              <a:noFill/>
              <a:round/>
              <a:headEnd/>
              <a:tailEnd/>
            </a:ln>
          </p:spPr>
          <p:txBody>
            <a:bodyPr anchor="ctr"/>
            <a:lstStyle/>
            <a:p>
              <a:pPr algn="ctr"/>
              <a:endParaRPr/>
            </a:p>
          </p:txBody>
        </p:sp>
        <p:sp>
          <p:nvSpPr>
            <p:cNvPr id="30" name="ïṣliḍé">
              <a:extLst>
                <a:ext uri="{FF2B5EF4-FFF2-40B4-BE49-F238E27FC236}">
                  <a16:creationId xmlns:a16="http://schemas.microsoft.com/office/drawing/2014/main" id="{F99004FF-4CB4-42B3-BF39-BEAEFA16C6CA}"/>
                </a:ext>
              </a:extLst>
            </p:cNvPr>
            <p:cNvSpPr/>
            <p:nvPr/>
          </p:nvSpPr>
          <p:spPr bwMode="auto">
            <a:xfrm>
              <a:off x="4341075" y="3001884"/>
              <a:ext cx="344507" cy="704386"/>
            </a:xfrm>
            <a:custGeom>
              <a:avLst/>
              <a:gdLst/>
              <a:ahLst/>
              <a:cxnLst>
                <a:cxn ang="0">
                  <a:pos x="591" y="4490"/>
                </a:cxn>
                <a:cxn ang="0">
                  <a:pos x="0" y="4274"/>
                </a:cxn>
                <a:cxn ang="0">
                  <a:pos x="1605" y="0"/>
                </a:cxn>
                <a:cxn ang="0">
                  <a:pos x="2196" y="217"/>
                </a:cxn>
                <a:cxn ang="0">
                  <a:pos x="591" y="4490"/>
                </a:cxn>
              </a:cxnLst>
              <a:rect l="0" t="0" r="r" b="b"/>
              <a:pathLst>
                <a:path w="2196" h="4490">
                  <a:moveTo>
                    <a:pt x="591" y="4490"/>
                  </a:moveTo>
                  <a:lnTo>
                    <a:pt x="0" y="4274"/>
                  </a:lnTo>
                  <a:lnTo>
                    <a:pt x="1605" y="0"/>
                  </a:lnTo>
                  <a:lnTo>
                    <a:pt x="2196" y="217"/>
                  </a:lnTo>
                  <a:lnTo>
                    <a:pt x="591" y="4490"/>
                  </a:lnTo>
                  <a:close/>
                </a:path>
              </a:pathLst>
            </a:custGeom>
            <a:solidFill>
              <a:srgbClr val="FF4B3A"/>
            </a:solidFill>
            <a:ln w="9525">
              <a:noFill/>
              <a:round/>
              <a:headEnd/>
              <a:tailEnd/>
            </a:ln>
          </p:spPr>
          <p:txBody>
            <a:bodyPr anchor="ctr"/>
            <a:lstStyle/>
            <a:p>
              <a:pPr algn="ctr"/>
              <a:endParaRPr/>
            </a:p>
          </p:txBody>
        </p:sp>
        <p:sp>
          <p:nvSpPr>
            <p:cNvPr id="31" name="ïs1íďè">
              <a:extLst>
                <a:ext uri="{FF2B5EF4-FFF2-40B4-BE49-F238E27FC236}">
                  <a16:creationId xmlns:a16="http://schemas.microsoft.com/office/drawing/2014/main" id="{3B4D2BB8-A2E7-4B43-B32D-0418D7081DDA}"/>
                </a:ext>
              </a:extLst>
            </p:cNvPr>
            <p:cNvSpPr/>
            <p:nvPr/>
          </p:nvSpPr>
          <p:spPr bwMode="auto">
            <a:xfrm>
              <a:off x="4373548" y="3023533"/>
              <a:ext cx="841971" cy="899073"/>
            </a:xfrm>
            <a:custGeom>
              <a:avLst/>
              <a:gdLst/>
              <a:ahLst/>
              <a:cxnLst>
                <a:cxn ang="0">
                  <a:pos x="3072" y="5731"/>
                </a:cxn>
                <a:cxn ang="0">
                  <a:pos x="0" y="3939"/>
                </a:cxn>
                <a:cxn ang="0">
                  <a:pos x="2295" y="0"/>
                </a:cxn>
                <a:cxn ang="0">
                  <a:pos x="5367" y="1792"/>
                </a:cxn>
                <a:cxn ang="0">
                  <a:pos x="3072" y="5731"/>
                </a:cxn>
              </a:cxnLst>
              <a:rect l="0" t="0" r="r" b="b"/>
              <a:pathLst>
                <a:path w="5367" h="5731">
                  <a:moveTo>
                    <a:pt x="3072" y="5731"/>
                  </a:moveTo>
                  <a:lnTo>
                    <a:pt x="0" y="3939"/>
                  </a:lnTo>
                  <a:lnTo>
                    <a:pt x="2295" y="0"/>
                  </a:lnTo>
                  <a:lnTo>
                    <a:pt x="5367" y="1792"/>
                  </a:lnTo>
                  <a:lnTo>
                    <a:pt x="3072" y="5731"/>
                  </a:lnTo>
                  <a:close/>
                </a:path>
              </a:pathLst>
            </a:custGeom>
            <a:solidFill>
              <a:srgbClr val="00C0CF"/>
            </a:solidFill>
            <a:ln w="9525">
              <a:noFill/>
              <a:round/>
              <a:headEnd/>
              <a:tailEnd/>
            </a:ln>
          </p:spPr>
          <p:txBody>
            <a:bodyPr anchor="ctr"/>
            <a:lstStyle/>
            <a:p>
              <a:pPr algn="ctr"/>
              <a:endParaRPr/>
            </a:p>
          </p:txBody>
        </p:sp>
        <p:sp>
          <p:nvSpPr>
            <p:cNvPr id="32" name="iṥļîdè">
              <a:extLst>
                <a:ext uri="{FF2B5EF4-FFF2-40B4-BE49-F238E27FC236}">
                  <a16:creationId xmlns:a16="http://schemas.microsoft.com/office/drawing/2014/main" id="{611AA483-574D-4AAC-A41B-1A8F7E8B53F6}"/>
                </a:ext>
              </a:extLst>
            </p:cNvPr>
            <p:cNvSpPr/>
            <p:nvPr/>
          </p:nvSpPr>
          <p:spPr bwMode="auto">
            <a:xfrm>
              <a:off x="4373548" y="3023533"/>
              <a:ext cx="446478" cy="667364"/>
            </a:xfrm>
            <a:custGeom>
              <a:avLst/>
              <a:gdLst/>
              <a:ahLst/>
              <a:cxnLst>
                <a:cxn ang="0">
                  <a:pos x="542" y="4254"/>
                </a:cxn>
                <a:cxn ang="0">
                  <a:pos x="0" y="3939"/>
                </a:cxn>
                <a:cxn ang="0">
                  <a:pos x="2295" y="0"/>
                </a:cxn>
                <a:cxn ang="0">
                  <a:pos x="2846" y="315"/>
                </a:cxn>
                <a:cxn ang="0">
                  <a:pos x="542" y="4254"/>
                </a:cxn>
              </a:cxnLst>
              <a:rect l="0" t="0" r="r" b="b"/>
              <a:pathLst>
                <a:path w="2846" h="4254">
                  <a:moveTo>
                    <a:pt x="542" y="4254"/>
                  </a:moveTo>
                  <a:lnTo>
                    <a:pt x="0" y="3939"/>
                  </a:lnTo>
                  <a:lnTo>
                    <a:pt x="2295" y="0"/>
                  </a:lnTo>
                  <a:lnTo>
                    <a:pt x="2846" y="315"/>
                  </a:lnTo>
                  <a:lnTo>
                    <a:pt x="542" y="4254"/>
                  </a:lnTo>
                  <a:close/>
                </a:path>
              </a:pathLst>
            </a:custGeom>
            <a:solidFill>
              <a:srgbClr val="009FAF"/>
            </a:solidFill>
            <a:ln w="9525">
              <a:noFill/>
              <a:round/>
              <a:headEnd/>
              <a:tailEnd/>
            </a:ln>
          </p:spPr>
          <p:txBody>
            <a:bodyPr anchor="ctr"/>
            <a:lstStyle/>
            <a:p>
              <a:pPr algn="ctr"/>
              <a:endParaRPr/>
            </a:p>
          </p:txBody>
        </p:sp>
        <p:sp>
          <p:nvSpPr>
            <p:cNvPr id="33" name="ïšḻïďe">
              <a:extLst>
                <a:ext uri="{FF2B5EF4-FFF2-40B4-BE49-F238E27FC236}">
                  <a16:creationId xmlns:a16="http://schemas.microsoft.com/office/drawing/2014/main" id="{E44188D8-C36F-4414-9C7E-0621CC85B6ED}"/>
                </a:ext>
              </a:extLst>
            </p:cNvPr>
            <p:cNvSpPr/>
            <p:nvPr/>
          </p:nvSpPr>
          <p:spPr bwMode="auto">
            <a:xfrm>
              <a:off x="5794716" y="3534801"/>
              <a:ext cx="602573" cy="261203"/>
            </a:xfrm>
            <a:prstGeom prst="ellipse">
              <a:avLst/>
            </a:prstGeom>
            <a:solidFill>
              <a:srgbClr val="333333"/>
            </a:solidFill>
            <a:ln w="9525">
              <a:noFill/>
              <a:round/>
              <a:headEnd/>
              <a:tailEnd/>
            </a:ln>
          </p:spPr>
          <p:txBody>
            <a:bodyPr anchor="ctr"/>
            <a:lstStyle/>
            <a:p>
              <a:pPr algn="ctr"/>
              <a:endParaRPr/>
            </a:p>
          </p:txBody>
        </p:sp>
        <p:sp>
          <p:nvSpPr>
            <p:cNvPr id="34" name="iṣļïḍé">
              <a:extLst>
                <a:ext uri="{FF2B5EF4-FFF2-40B4-BE49-F238E27FC236}">
                  <a16:creationId xmlns:a16="http://schemas.microsoft.com/office/drawing/2014/main" id="{0C6F6242-5712-4836-9C66-39ED240C25A8}"/>
                </a:ext>
              </a:extLst>
            </p:cNvPr>
            <p:cNvSpPr/>
            <p:nvPr/>
          </p:nvSpPr>
          <p:spPr bwMode="auto">
            <a:xfrm>
              <a:off x="4918860" y="3290855"/>
              <a:ext cx="2354285" cy="365997"/>
            </a:xfrm>
            <a:custGeom>
              <a:avLst/>
              <a:gdLst/>
              <a:ahLst/>
              <a:cxnLst>
                <a:cxn ang="0">
                  <a:pos x="1360" y="237"/>
                </a:cxn>
                <a:cxn ang="0">
                  <a:pos x="147" y="237"/>
                </a:cxn>
                <a:cxn ang="0">
                  <a:pos x="6" y="15"/>
                </a:cxn>
                <a:cxn ang="0">
                  <a:pos x="0" y="0"/>
                </a:cxn>
                <a:cxn ang="0">
                  <a:pos x="1524" y="0"/>
                </a:cxn>
                <a:cxn ang="0">
                  <a:pos x="1524" y="3"/>
                </a:cxn>
                <a:cxn ang="0">
                  <a:pos x="1521" y="11"/>
                </a:cxn>
                <a:cxn ang="0">
                  <a:pos x="1518" y="15"/>
                </a:cxn>
                <a:cxn ang="0">
                  <a:pos x="1360" y="237"/>
                </a:cxn>
              </a:cxnLst>
              <a:rect l="0" t="0" r="r" b="b"/>
              <a:pathLst>
                <a:path w="1524" h="237">
                  <a:moveTo>
                    <a:pt x="1360" y="237"/>
                  </a:moveTo>
                  <a:cubicBezTo>
                    <a:pt x="147" y="237"/>
                    <a:pt x="147" y="237"/>
                    <a:pt x="147" y="237"/>
                  </a:cubicBezTo>
                  <a:cubicBezTo>
                    <a:pt x="6" y="15"/>
                    <a:pt x="6" y="15"/>
                    <a:pt x="6" y="15"/>
                  </a:cubicBezTo>
                  <a:cubicBezTo>
                    <a:pt x="0" y="0"/>
                    <a:pt x="0" y="0"/>
                    <a:pt x="0" y="0"/>
                  </a:cubicBezTo>
                  <a:cubicBezTo>
                    <a:pt x="1524" y="0"/>
                    <a:pt x="1524" y="0"/>
                    <a:pt x="1524" y="0"/>
                  </a:cubicBezTo>
                  <a:cubicBezTo>
                    <a:pt x="1524" y="3"/>
                    <a:pt x="1524" y="3"/>
                    <a:pt x="1524" y="3"/>
                  </a:cubicBezTo>
                  <a:cubicBezTo>
                    <a:pt x="1524" y="5"/>
                    <a:pt x="1523" y="8"/>
                    <a:pt x="1521" y="11"/>
                  </a:cubicBezTo>
                  <a:cubicBezTo>
                    <a:pt x="1518" y="15"/>
                    <a:pt x="1518" y="15"/>
                    <a:pt x="1518" y="15"/>
                  </a:cubicBezTo>
                  <a:lnTo>
                    <a:pt x="1360" y="237"/>
                  </a:lnTo>
                  <a:close/>
                </a:path>
              </a:pathLst>
            </a:custGeom>
            <a:solidFill>
              <a:srgbClr val="333333"/>
            </a:solidFill>
            <a:ln w="9525">
              <a:noFill/>
              <a:round/>
              <a:headEnd/>
              <a:tailEnd/>
            </a:ln>
          </p:spPr>
          <p:txBody>
            <a:bodyPr anchor="ctr"/>
            <a:lstStyle/>
            <a:p>
              <a:pPr algn="ctr"/>
              <a:endParaRPr/>
            </a:p>
          </p:txBody>
        </p:sp>
        <p:sp>
          <p:nvSpPr>
            <p:cNvPr id="35" name="iş1íḑê">
              <a:extLst>
                <a:ext uri="{FF2B5EF4-FFF2-40B4-BE49-F238E27FC236}">
                  <a16:creationId xmlns:a16="http://schemas.microsoft.com/office/drawing/2014/main" id="{7951295F-42A5-4C76-8F17-899DF074118B}"/>
                </a:ext>
              </a:extLst>
            </p:cNvPr>
            <p:cNvSpPr/>
            <p:nvPr/>
          </p:nvSpPr>
          <p:spPr bwMode="auto">
            <a:xfrm>
              <a:off x="4965295" y="3313917"/>
              <a:ext cx="2261412" cy="327563"/>
            </a:xfrm>
            <a:custGeom>
              <a:avLst/>
              <a:gdLst/>
              <a:ahLst/>
              <a:cxnLst>
                <a:cxn ang="0">
                  <a:pos x="1319" y="2088"/>
                </a:cxn>
                <a:cxn ang="0">
                  <a:pos x="0" y="0"/>
                </a:cxn>
                <a:cxn ang="0">
                  <a:pos x="14415" y="0"/>
                </a:cxn>
                <a:cxn ang="0">
                  <a:pos x="12938" y="2088"/>
                </a:cxn>
                <a:cxn ang="0">
                  <a:pos x="1319" y="2088"/>
                </a:cxn>
              </a:cxnLst>
              <a:rect l="0" t="0" r="r" b="b"/>
              <a:pathLst>
                <a:path w="14415" h="2088">
                  <a:moveTo>
                    <a:pt x="1319" y="2088"/>
                  </a:moveTo>
                  <a:lnTo>
                    <a:pt x="0" y="0"/>
                  </a:lnTo>
                  <a:lnTo>
                    <a:pt x="14415" y="0"/>
                  </a:lnTo>
                  <a:lnTo>
                    <a:pt x="12938" y="2088"/>
                  </a:lnTo>
                  <a:lnTo>
                    <a:pt x="1319" y="2088"/>
                  </a:lnTo>
                  <a:close/>
                </a:path>
              </a:pathLst>
            </a:custGeom>
            <a:solidFill>
              <a:srgbClr val="1A1A1A"/>
            </a:solidFill>
            <a:ln w="9525">
              <a:noFill/>
              <a:round/>
              <a:headEnd/>
              <a:tailEnd/>
            </a:ln>
          </p:spPr>
          <p:txBody>
            <a:bodyPr anchor="ctr"/>
            <a:lstStyle/>
            <a:p>
              <a:pPr algn="ctr"/>
              <a:endParaRPr/>
            </a:p>
          </p:txBody>
        </p:sp>
        <p:sp>
          <p:nvSpPr>
            <p:cNvPr id="36" name="îŝlîďe">
              <a:extLst>
                <a:ext uri="{FF2B5EF4-FFF2-40B4-BE49-F238E27FC236}">
                  <a16:creationId xmlns:a16="http://schemas.microsoft.com/office/drawing/2014/main" id="{08846AD7-7108-4644-9C4F-D5CA99FE0183}"/>
                </a:ext>
              </a:extLst>
            </p:cNvPr>
            <p:cNvSpPr/>
            <p:nvPr/>
          </p:nvSpPr>
          <p:spPr bwMode="auto">
            <a:xfrm>
              <a:off x="5227911" y="3332586"/>
              <a:ext cx="1895413" cy="290383"/>
            </a:xfrm>
            <a:custGeom>
              <a:avLst/>
              <a:gdLst/>
              <a:ahLst/>
              <a:cxnLst>
                <a:cxn ang="0">
                  <a:pos x="10890" y="1851"/>
                </a:cxn>
                <a:cxn ang="0">
                  <a:pos x="12082" y="0"/>
                </a:cxn>
                <a:cxn ang="0">
                  <a:pos x="0" y="1851"/>
                </a:cxn>
                <a:cxn ang="0">
                  <a:pos x="10890" y="1851"/>
                </a:cxn>
              </a:cxnLst>
              <a:rect l="0" t="0" r="r" b="b"/>
              <a:pathLst>
                <a:path w="12082" h="1851">
                  <a:moveTo>
                    <a:pt x="10890" y="1851"/>
                  </a:moveTo>
                  <a:lnTo>
                    <a:pt x="12082" y="0"/>
                  </a:lnTo>
                  <a:lnTo>
                    <a:pt x="0" y="1851"/>
                  </a:lnTo>
                  <a:lnTo>
                    <a:pt x="10890" y="1851"/>
                  </a:lnTo>
                  <a:close/>
                </a:path>
              </a:pathLst>
            </a:custGeom>
            <a:solidFill>
              <a:srgbClr val="009FAF"/>
            </a:solidFill>
            <a:ln w="9525">
              <a:noFill/>
              <a:round/>
              <a:headEnd/>
              <a:tailEnd/>
            </a:ln>
          </p:spPr>
          <p:txBody>
            <a:bodyPr anchor="ctr"/>
            <a:lstStyle/>
            <a:p>
              <a:pPr algn="ctr"/>
              <a:endParaRPr/>
            </a:p>
          </p:txBody>
        </p:sp>
        <p:sp>
          <p:nvSpPr>
            <p:cNvPr id="37" name="ïṥḻidê">
              <a:extLst>
                <a:ext uri="{FF2B5EF4-FFF2-40B4-BE49-F238E27FC236}">
                  <a16:creationId xmlns:a16="http://schemas.microsoft.com/office/drawing/2014/main" id="{CC8398C6-4BAF-4BAA-8D1E-48B1764FD9A7}"/>
                </a:ext>
              </a:extLst>
            </p:cNvPr>
            <p:cNvSpPr/>
            <p:nvPr/>
          </p:nvSpPr>
          <p:spPr bwMode="auto">
            <a:xfrm>
              <a:off x="5062560" y="3332585"/>
              <a:ext cx="2060764" cy="290383"/>
            </a:xfrm>
            <a:custGeom>
              <a:avLst/>
              <a:gdLst/>
              <a:ahLst/>
              <a:cxnLst>
                <a:cxn ang="0">
                  <a:pos x="1054" y="1851"/>
                </a:cxn>
                <a:cxn ang="0">
                  <a:pos x="13136" y="0"/>
                </a:cxn>
                <a:cxn ang="0">
                  <a:pos x="0" y="0"/>
                </a:cxn>
                <a:cxn ang="0">
                  <a:pos x="1054" y="1851"/>
                </a:cxn>
              </a:cxnLst>
              <a:rect l="0" t="0" r="r" b="b"/>
              <a:pathLst>
                <a:path w="13136" h="1851">
                  <a:moveTo>
                    <a:pt x="1054" y="1851"/>
                  </a:moveTo>
                  <a:lnTo>
                    <a:pt x="13136" y="0"/>
                  </a:lnTo>
                  <a:lnTo>
                    <a:pt x="0" y="0"/>
                  </a:lnTo>
                  <a:lnTo>
                    <a:pt x="1054" y="1851"/>
                  </a:lnTo>
                  <a:close/>
                </a:path>
              </a:pathLst>
            </a:custGeom>
            <a:solidFill>
              <a:srgbClr val="00C0CF"/>
            </a:solidFill>
            <a:ln w="9525">
              <a:noFill/>
              <a:round/>
              <a:headEnd/>
              <a:tailEnd/>
            </a:ln>
          </p:spPr>
          <p:txBody>
            <a:bodyPr anchor="ctr"/>
            <a:lstStyle/>
            <a:p>
              <a:pPr algn="ctr"/>
              <a:endParaRPr/>
            </a:p>
          </p:txBody>
        </p:sp>
        <p:sp>
          <p:nvSpPr>
            <p:cNvPr id="38" name="îşḷiḍê">
              <a:extLst>
                <a:ext uri="{FF2B5EF4-FFF2-40B4-BE49-F238E27FC236}">
                  <a16:creationId xmlns:a16="http://schemas.microsoft.com/office/drawing/2014/main" id="{FF26F792-16C5-40BE-9C14-8422214BB7E1}"/>
                </a:ext>
              </a:extLst>
            </p:cNvPr>
            <p:cNvSpPr/>
            <p:nvPr/>
          </p:nvSpPr>
          <p:spPr bwMode="auto">
            <a:xfrm>
              <a:off x="4918860" y="3199707"/>
              <a:ext cx="2354285" cy="103385"/>
            </a:xfrm>
            <a:custGeom>
              <a:avLst/>
              <a:gdLst/>
              <a:ahLst/>
              <a:cxnLst>
                <a:cxn ang="0">
                  <a:pos x="1516" y="67"/>
                </a:cxn>
                <a:cxn ang="0">
                  <a:pos x="9" y="67"/>
                </a:cxn>
                <a:cxn ang="0">
                  <a:pos x="0" y="59"/>
                </a:cxn>
                <a:cxn ang="0">
                  <a:pos x="0" y="9"/>
                </a:cxn>
                <a:cxn ang="0">
                  <a:pos x="9" y="0"/>
                </a:cxn>
                <a:cxn ang="0">
                  <a:pos x="1516" y="0"/>
                </a:cxn>
                <a:cxn ang="0">
                  <a:pos x="1524" y="9"/>
                </a:cxn>
                <a:cxn ang="0">
                  <a:pos x="1524" y="59"/>
                </a:cxn>
                <a:cxn ang="0">
                  <a:pos x="1516" y="67"/>
                </a:cxn>
              </a:cxnLst>
              <a:rect l="0" t="0" r="r" b="b"/>
              <a:pathLst>
                <a:path w="1524" h="67">
                  <a:moveTo>
                    <a:pt x="1516" y="67"/>
                  </a:moveTo>
                  <a:cubicBezTo>
                    <a:pt x="9" y="67"/>
                    <a:pt x="9" y="67"/>
                    <a:pt x="9" y="67"/>
                  </a:cubicBezTo>
                  <a:cubicBezTo>
                    <a:pt x="4" y="67"/>
                    <a:pt x="0" y="64"/>
                    <a:pt x="0" y="59"/>
                  </a:cubicBezTo>
                  <a:cubicBezTo>
                    <a:pt x="0" y="9"/>
                    <a:pt x="0" y="9"/>
                    <a:pt x="0" y="9"/>
                  </a:cubicBezTo>
                  <a:cubicBezTo>
                    <a:pt x="0" y="4"/>
                    <a:pt x="4" y="0"/>
                    <a:pt x="9" y="0"/>
                  </a:cubicBezTo>
                  <a:cubicBezTo>
                    <a:pt x="1516" y="0"/>
                    <a:pt x="1516" y="0"/>
                    <a:pt x="1516" y="0"/>
                  </a:cubicBezTo>
                  <a:cubicBezTo>
                    <a:pt x="1520" y="0"/>
                    <a:pt x="1524" y="4"/>
                    <a:pt x="1524" y="9"/>
                  </a:cubicBezTo>
                  <a:cubicBezTo>
                    <a:pt x="1524" y="59"/>
                    <a:pt x="1524" y="59"/>
                    <a:pt x="1524" y="59"/>
                  </a:cubicBezTo>
                  <a:cubicBezTo>
                    <a:pt x="1524" y="64"/>
                    <a:pt x="1520" y="67"/>
                    <a:pt x="1516" y="67"/>
                  </a:cubicBezTo>
                  <a:close/>
                </a:path>
              </a:pathLst>
            </a:custGeom>
            <a:solidFill>
              <a:srgbClr val="333333"/>
            </a:solidFill>
            <a:ln w="9525">
              <a:noFill/>
              <a:round/>
              <a:headEnd/>
              <a:tailEnd/>
            </a:ln>
          </p:spPr>
          <p:txBody>
            <a:bodyPr anchor="ctr"/>
            <a:lstStyle/>
            <a:p>
              <a:pPr algn="ctr"/>
              <a:endParaRPr/>
            </a:p>
          </p:txBody>
        </p:sp>
        <p:sp>
          <p:nvSpPr>
            <p:cNvPr id="39" name="ïšḷidê">
              <a:extLst>
                <a:ext uri="{FF2B5EF4-FFF2-40B4-BE49-F238E27FC236}">
                  <a16:creationId xmlns:a16="http://schemas.microsoft.com/office/drawing/2014/main" id="{A15D4C8E-FD3E-41B8-BF16-FF296CD30CB3}"/>
                </a:ext>
              </a:extLst>
            </p:cNvPr>
            <p:cNvSpPr/>
            <p:nvPr/>
          </p:nvSpPr>
          <p:spPr bwMode="auto">
            <a:xfrm>
              <a:off x="7492461" y="4560632"/>
              <a:ext cx="174606" cy="157507"/>
            </a:xfrm>
            <a:custGeom>
              <a:avLst/>
              <a:gdLst/>
              <a:ahLst/>
              <a:cxnLst>
                <a:cxn ang="0">
                  <a:pos x="101" y="86"/>
                </a:cxn>
                <a:cxn ang="0">
                  <a:pos x="40" y="64"/>
                </a:cxn>
                <a:cxn ang="0">
                  <a:pos x="7" y="9"/>
                </a:cxn>
                <a:cxn ang="0">
                  <a:pos x="68" y="31"/>
                </a:cxn>
                <a:cxn ang="0">
                  <a:pos x="101" y="86"/>
                </a:cxn>
              </a:cxnLst>
              <a:rect l="0" t="0" r="r" b="b"/>
              <a:pathLst>
                <a:path w="113" h="102">
                  <a:moveTo>
                    <a:pt x="101" y="86"/>
                  </a:moveTo>
                  <a:cubicBezTo>
                    <a:pt x="88" y="102"/>
                    <a:pt x="66" y="85"/>
                    <a:pt x="40" y="64"/>
                  </a:cubicBezTo>
                  <a:cubicBezTo>
                    <a:pt x="15" y="42"/>
                    <a:pt x="0" y="18"/>
                    <a:pt x="7" y="9"/>
                  </a:cubicBezTo>
                  <a:cubicBezTo>
                    <a:pt x="15" y="0"/>
                    <a:pt x="42" y="10"/>
                    <a:pt x="68" y="31"/>
                  </a:cubicBezTo>
                  <a:cubicBezTo>
                    <a:pt x="93" y="52"/>
                    <a:pt x="113" y="69"/>
                    <a:pt x="101" y="86"/>
                  </a:cubicBezTo>
                  <a:close/>
                </a:path>
              </a:pathLst>
            </a:custGeom>
            <a:solidFill>
              <a:srgbClr val="ECF0F1"/>
            </a:solidFill>
            <a:ln w="9525">
              <a:noFill/>
              <a:round/>
              <a:headEnd/>
              <a:tailEnd/>
            </a:ln>
          </p:spPr>
          <p:txBody>
            <a:bodyPr anchor="ctr"/>
            <a:lstStyle/>
            <a:p>
              <a:pPr algn="ctr"/>
              <a:endParaRPr/>
            </a:p>
          </p:txBody>
        </p:sp>
        <p:sp>
          <p:nvSpPr>
            <p:cNvPr id="40" name="i$ḷíḋe">
              <a:extLst>
                <a:ext uri="{FF2B5EF4-FFF2-40B4-BE49-F238E27FC236}">
                  <a16:creationId xmlns:a16="http://schemas.microsoft.com/office/drawing/2014/main" id="{0A4A976B-2889-4A1B-AB20-43DA238A664A}"/>
                </a:ext>
              </a:extLst>
            </p:cNvPr>
            <p:cNvSpPr/>
            <p:nvPr/>
          </p:nvSpPr>
          <p:spPr bwMode="auto">
            <a:xfrm>
              <a:off x="7254633" y="4321079"/>
              <a:ext cx="361450" cy="361605"/>
            </a:xfrm>
            <a:custGeom>
              <a:avLst/>
              <a:gdLst/>
              <a:ahLst/>
              <a:cxnLst>
                <a:cxn ang="0">
                  <a:pos x="197" y="183"/>
                </a:cxn>
                <a:cxn ang="0">
                  <a:pos x="50" y="197"/>
                </a:cxn>
                <a:cxn ang="0">
                  <a:pos x="37" y="50"/>
                </a:cxn>
                <a:cxn ang="0">
                  <a:pos x="183" y="37"/>
                </a:cxn>
                <a:cxn ang="0">
                  <a:pos x="197" y="183"/>
                </a:cxn>
              </a:cxnLst>
              <a:rect l="0" t="0" r="r" b="b"/>
              <a:pathLst>
                <a:path w="234" h="234">
                  <a:moveTo>
                    <a:pt x="197" y="183"/>
                  </a:moveTo>
                  <a:cubicBezTo>
                    <a:pt x="160" y="228"/>
                    <a:pt x="95" y="234"/>
                    <a:pt x="50" y="197"/>
                  </a:cubicBezTo>
                  <a:cubicBezTo>
                    <a:pt x="6" y="160"/>
                    <a:pt x="0" y="95"/>
                    <a:pt x="37" y="50"/>
                  </a:cubicBezTo>
                  <a:cubicBezTo>
                    <a:pt x="74" y="6"/>
                    <a:pt x="139" y="0"/>
                    <a:pt x="183" y="37"/>
                  </a:cubicBezTo>
                  <a:cubicBezTo>
                    <a:pt x="228" y="74"/>
                    <a:pt x="234" y="139"/>
                    <a:pt x="197" y="183"/>
                  </a:cubicBezTo>
                  <a:close/>
                </a:path>
              </a:pathLst>
            </a:custGeom>
            <a:solidFill>
              <a:srgbClr val="ECF0F1"/>
            </a:solidFill>
            <a:ln w="9525">
              <a:noFill/>
              <a:round/>
              <a:headEnd/>
              <a:tailEnd/>
            </a:ln>
          </p:spPr>
          <p:txBody>
            <a:bodyPr anchor="ctr"/>
            <a:lstStyle/>
            <a:p>
              <a:pPr algn="ctr"/>
              <a:endParaRPr/>
            </a:p>
          </p:txBody>
        </p:sp>
        <p:sp>
          <p:nvSpPr>
            <p:cNvPr id="41" name="iṧḻïḋè">
              <a:extLst>
                <a:ext uri="{FF2B5EF4-FFF2-40B4-BE49-F238E27FC236}">
                  <a16:creationId xmlns:a16="http://schemas.microsoft.com/office/drawing/2014/main" id="{EE514151-C745-43DE-9D80-C3452C8CF05C}"/>
                </a:ext>
              </a:extLst>
            </p:cNvPr>
            <p:cNvSpPr/>
            <p:nvPr/>
          </p:nvSpPr>
          <p:spPr bwMode="auto">
            <a:xfrm>
              <a:off x="7263889" y="4330491"/>
              <a:ext cx="342938" cy="342939"/>
            </a:xfrm>
            <a:custGeom>
              <a:avLst/>
              <a:gdLst/>
              <a:ahLst/>
              <a:cxnLst>
                <a:cxn ang="0">
                  <a:pos x="191" y="177"/>
                </a:cxn>
                <a:cxn ang="0">
                  <a:pos x="185" y="173"/>
                </a:cxn>
                <a:cxn ang="0">
                  <a:pos x="111" y="208"/>
                </a:cxn>
                <a:cxn ang="0">
                  <a:pos x="49" y="185"/>
                </a:cxn>
                <a:cxn ang="0">
                  <a:pos x="14" y="111"/>
                </a:cxn>
                <a:cxn ang="0">
                  <a:pos x="37" y="49"/>
                </a:cxn>
                <a:cxn ang="0">
                  <a:pos x="111" y="14"/>
                </a:cxn>
                <a:cxn ang="0">
                  <a:pos x="173" y="37"/>
                </a:cxn>
                <a:cxn ang="0">
                  <a:pos x="208" y="111"/>
                </a:cxn>
                <a:cxn ang="0">
                  <a:pos x="185" y="173"/>
                </a:cxn>
                <a:cxn ang="0">
                  <a:pos x="191" y="177"/>
                </a:cxn>
                <a:cxn ang="0">
                  <a:pos x="196" y="182"/>
                </a:cxn>
                <a:cxn ang="0">
                  <a:pos x="222" y="111"/>
                </a:cxn>
                <a:cxn ang="0">
                  <a:pos x="182" y="25"/>
                </a:cxn>
                <a:cxn ang="0">
                  <a:pos x="111" y="0"/>
                </a:cxn>
                <a:cxn ang="0">
                  <a:pos x="25" y="40"/>
                </a:cxn>
                <a:cxn ang="0">
                  <a:pos x="0" y="111"/>
                </a:cxn>
                <a:cxn ang="0">
                  <a:pos x="40" y="196"/>
                </a:cxn>
                <a:cxn ang="0">
                  <a:pos x="111" y="222"/>
                </a:cxn>
                <a:cxn ang="0">
                  <a:pos x="196" y="182"/>
                </a:cxn>
                <a:cxn ang="0">
                  <a:pos x="191" y="177"/>
                </a:cxn>
              </a:cxnLst>
              <a:rect l="0" t="0" r="r" b="b"/>
              <a:pathLst>
                <a:path w="222" h="222">
                  <a:moveTo>
                    <a:pt x="191" y="177"/>
                  </a:moveTo>
                  <a:cubicBezTo>
                    <a:pt x="185" y="173"/>
                    <a:pt x="185" y="173"/>
                    <a:pt x="185" y="173"/>
                  </a:cubicBezTo>
                  <a:cubicBezTo>
                    <a:pt x="166" y="196"/>
                    <a:pt x="139" y="208"/>
                    <a:pt x="111" y="208"/>
                  </a:cubicBezTo>
                  <a:cubicBezTo>
                    <a:pt x="89" y="208"/>
                    <a:pt x="67" y="200"/>
                    <a:pt x="49" y="185"/>
                  </a:cubicBezTo>
                  <a:cubicBezTo>
                    <a:pt x="26" y="166"/>
                    <a:pt x="14" y="139"/>
                    <a:pt x="14" y="111"/>
                  </a:cubicBezTo>
                  <a:cubicBezTo>
                    <a:pt x="14" y="89"/>
                    <a:pt x="21" y="67"/>
                    <a:pt x="37" y="49"/>
                  </a:cubicBezTo>
                  <a:cubicBezTo>
                    <a:pt x="56" y="26"/>
                    <a:pt x="83" y="14"/>
                    <a:pt x="111" y="14"/>
                  </a:cubicBezTo>
                  <a:cubicBezTo>
                    <a:pt x="133" y="14"/>
                    <a:pt x="155" y="22"/>
                    <a:pt x="173" y="37"/>
                  </a:cubicBezTo>
                  <a:cubicBezTo>
                    <a:pt x="196" y="56"/>
                    <a:pt x="208" y="83"/>
                    <a:pt x="208" y="111"/>
                  </a:cubicBezTo>
                  <a:cubicBezTo>
                    <a:pt x="208" y="133"/>
                    <a:pt x="200" y="155"/>
                    <a:pt x="185" y="173"/>
                  </a:cubicBezTo>
                  <a:cubicBezTo>
                    <a:pt x="191" y="177"/>
                    <a:pt x="191" y="177"/>
                    <a:pt x="191" y="177"/>
                  </a:cubicBezTo>
                  <a:cubicBezTo>
                    <a:pt x="196" y="182"/>
                    <a:pt x="196" y="182"/>
                    <a:pt x="196" y="182"/>
                  </a:cubicBezTo>
                  <a:cubicBezTo>
                    <a:pt x="214" y="161"/>
                    <a:pt x="222" y="136"/>
                    <a:pt x="222" y="111"/>
                  </a:cubicBezTo>
                  <a:cubicBezTo>
                    <a:pt x="222" y="79"/>
                    <a:pt x="208" y="47"/>
                    <a:pt x="182" y="25"/>
                  </a:cubicBezTo>
                  <a:cubicBezTo>
                    <a:pt x="161" y="8"/>
                    <a:pt x="136" y="0"/>
                    <a:pt x="111" y="0"/>
                  </a:cubicBezTo>
                  <a:cubicBezTo>
                    <a:pt x="79" y="0"/>
                    <a:pt x="47" y="13"/>
                    <a:pt x="25" y="40"/>
                  </a:cubicBezTo>
                  <a:cubicBezTo>
                    <a:pt x="8" y="61"/>
                    <a:pt x="0" y="86"/>
                    <a:pt x="0" y="111"/>
                  </a:cubicBezTo>
                  <a:cubicBezTo>
                    <a:pt x="0" y="143"/>
                    <a:pt x="13" y="175"/>
                    <a:pt x="40" y="196"/>
                  </a:cubicBezTo>
                  <a:cubicBezTo>
                    <a:pt x="60" y="214"/>
                    <a:pt x="86" y="222"/>
                    <a:pt x="111" y="222"/>
                  </a:cubicBezTo>
                  <a:cubicBezTo>
                    <a:pt x="143" y="222"/>
                    <a:pt x="174" y="209"/>
                    <a:pt x="196" y="182"/>
                  </a:cubicBezTo>
                  <a:lnTo>
                    <a:pt x="191" y="177"/>
                  </a:lnTo>
                  <a:close/>
                </a:path>
              </a:pathLst>
            </a:custGeom>
            <a:solidFill>
              <a:srgbClr val="C9D3E1"/>
            </a:solidFill>
            <a:ln w="9525">
              <a:noFill/>
              <a:round/>
              <a:headEnd/>
              <a:tailEnd/>
            </a:ln>
          </p:spPr>
          <p:txBody>
            <a:bodyPr anchor="ctr"/>
            <a:lstStyle/>
            <a:p>
              <a:pPr algn="ctr"/>
              <a:endParaRPr/>
            </a:p>
          </p:txBody>
        </p:sp>
        <p:sp>
          <p:nvSpPr>
            <p:cNvPr id="42" name="iS1ïdè">
              <a:extLst>
                <a:ext uri="{FF2B5EF4-FFF2-40B4-BE49-F238E27FC236}">
                  <a16:creationId xmlns:a16="http://schemas.microsoft.com/office/drawing/2014/main" id="{2BFBF8D0-0B81-43BF-8882-D363DC17BC97}"/>
                </a:ext>
              </a:extLst>
            </p:cNvPr>
            <p:cNvSpPr/>
            <p:nvPr/>
          </p:nvSpPr>
          <p:spPr bwMode="auto">
            <a:xfrm>
              <a:off x="7254633" y="4321079"/>
              <a:ext cx="361450" cy="361605"/>
            </a:xfrm>
            <a:custGeom>
              <a:avLst/>
              <a:gdLst/>
              <a:ahLst/>
              <a:cxnLst>
                <a:cxn ang="0">
                  <a:pos x="197" y="183"/>
                </a:cxn>
                <a:cxn ang="0">
                  <a:pos x="50" y="197"/>
                </a:cxn>
                <a:cxn ang="0">
                  <a:pos x="37" y="50"/>
                </a:cxn>
                <a:cxn ang="0">
                  <a:pos x="183" y="37"/>
                </a:cxn>
                <a:cxn ang="0">
                  <a:pos x="197" y="183"/>
                </a:cxn>
              </a:cxnLst>
              <a:rect l="0" t="0" r="r" b="b"/>
              <a:pathLst>
                <a:path w="234" h="234">
                  <a:moveTo>
                    <a:pt x="197" y="183"/>
                  </a:moveTo>
                  <a:cubicBezTo>
                    <a:pt x="160" y="228"/>
                    <a:pt x="95" y="234"/>
                    <a:pt x="50" y="197"/>
                  </a:cubicBezTo>
                  <a:cubicBezTo>
                    <a:pt x="6" y="160"/>
                    <a:pt x="0" y="95"/>
                    <a:pt x="37" y="50"/>
                  </a:cubicBezTo>
                  <a:cubicBezTo>
                    <a:pt x="74" y="6"/>
                    <a:pt x="139" y="0"/>
                    <a:pt x="183" y="37"/>
                  </a:cubicBezTo>
                  <a:cubicBezTo>
                    <a:pt x="228" y="74"/>
                    <a:pt x="234" y="139"/>
                    <a:pt x="197" y="183"/>
                  </a:cubicBezTo>
                  <a:close/>
                </a:path>
              </a:pathLst>
            </a:custGeom>
            <a:solidFill>
              <a:srgbClr val="603813"/>
            </a:solidFill>
            <a:ln w="9525">
              <a:noFill/>
              <a:round/>
              <a:headEnd/>
              <a:tailEnd/>
            </a:ln>
          </p:spPr>
          <p:txBody>
            <a:bodyPr anchor="ctr"/>
            <a:lstStyle/>
            <a:p>
              <a:pPr algn="ctr"/>
              <a:endParaRPr/>
            </a:p>
          </p:txBody>
        </p:sp>
        <p:sp>
          <p:nvSpPr>
            <p:cNvPr id="43" name="íšľîdè">
              <a:extLst>
                <a:ext uri="{FF2B5EF4-FFF2-40B4-BE49-F238E27FC236}">
                  <a16:creationId xmlns:a16="http://schemas.microsoft.com/office/drawing/2014/main" id="{87DB591C-6FEC-4D61-AEF5-F7A77D01D351}"/>
                </a:ext>
              </a:extLst>
            </p:cNvPr>
            <p:cNvSpPr/>
            <p:nvPr/>
          </p:nvSpPr>
          <p:spPr bwMode="auto">
            <a:xfrm>
              <a:off x="7266868" y="4333473"/>
              <a:ext cx="336819" cy="336819"/>
            </a:xfrm>
            <a:custGeom>
              <a:avLst/>
              <a:gdLst/>
              <a:ahLst/>
              <a:cxnLst>
                <a:cxn ang="0">
                  <a:pos x="189" y="175"/>
                </a:cxn>
                <a:cxn ang="0">
                  <a:pos x="185" y="172"/>
                </a:cxn>
                <a:cxn ang="0">
                  <a:pos x="109" y="208"/>
                </a:cxn>
                <a:cxn ang="0">
                  <a:pos x="45" y="185"/>
                </a:cxn>
                <a:cxn ang="0">
                  <a:pos x="10" y="109"/>
                </a:cxn>
                <a:cxn ang="0">
                  <a:pos x="33" y="46"/>
                </a:cxn>
                <a:cxn ang="0">
                  <a:pos x="109" y="10"/>
                </a:cxn>
                <a:cxn ang="0">
                  <a:pos x="172" y="33"/>
                </a:cxn>
                <a:cxn ang="0">
                  <a:pos x="208" y="109"/>
                </a:cxn>
                <a:cxn ang="0">
                  <a:pos x="185" y="172"/>
                </a:cxn>
                <a:cxn ang="0">
                  <a:pos x="189" y="175"/>
                </a:cxn>
                <a:cxn ang="0">
                  <a:pos x="193" y="179"/>
                </a:cxn>
                <a:cxn ang="0">
                  <a:pos x="218" y="109"/>
                </a:cxn>
                <a:cxn ang="0">
                  <a:pos x="178" y="25"/>
                </a:cxn>
                <a:cxn ang="0">
                  <a:pos x="109" y="0"/>
                </a:cxn>
                <a:cxn ang="0">
                  <a:pos x="25" y="39"/>
                </a:cxn>
                <a:cxn ang="0">
                  <a:pos x="0" y="109"/>
                </a:cxn>
                <a:cxn ang="0">
                  <a:pos x="39" y="193"/>
                </a:cxn>
                <a:cxn ang="0">
                  <a:pos x="109" y="218"/>
                </a:cxn>
                <a:cxn ang="0">
                  <a:pos x="193" y="179"/>
                </a:cxn>
                <a:cxn ang="0">
                  <a:pos x="189" y="175"/>
                </a:cxn>
              </a:cxnLst>
              <a:rect l="0" t="0" r="r" b="b"/>
              <a:pathLst>
                <a:path w="218" h="218">
                  <a:moveTo>
                    <a:pt x="189" y="175"/>
                  </a:moveTo>
                  <a:cubicBezTo>
                    <a:pt x="185" y="172"/>
                    <a:pt x="185" y="172"/>
                    <a:pt x="185" y="172"/>
                  </a:cubicBezTo>
                  <a:cubicBezTo>
                    <a:pt x="165" y="196"/>
                    <a:pt x="137" y="208"/>
                    <a:pt x="109" y="208"/>
                  </a:cubicBezTo>
                  <a:cubicBezTo>
                    <a:pt x="86" y="208"/>
                    <a:pt x="64" y="201"/>
                    <a:pt x="45" y="185"/>
                  </a:cubicBezTo>
                  <a:cubicBezTo>
                    <a:pt x="22" y="166"/>
                    <a:pt x="10" y="137"/>
                    <a:pt x="10" y="109"/>
                  </a:cubicBezTo>
                  <a:cubicBezTo>
                    <a:pt x="10" y="87"/>
                    <a:pt x="17" y="64"/>
                    <a:pt x="33" y="46"/>
                  </a:cubicBezTo>
                  <a:cubicBezTo>
                    <a:pt x="52" y="22"/>
                    <a:pt x="80" y="10"/>
                    <a:pt x="109" y="10"/>
                  </a:cubicBezTo>
                  <a:cubicBezTo>
                    <a:pt x="131" y="10"/>
                    <a:pt x="154" y="17"/>
                    <a:pt x="172" y="33"/>
                  </a:cubicBezTo>
                  <a:cubicBezTo>
                    <a:pt x="196" y="52"/>
                    <a:pt x="208" y="81"/>
                    <a:pt x="208" y="109"/>
                  </a:cubicBezTo>
                  <a:cubicBezTo>
                    <a:pt x="208" y="131"/>
                    <a:pt x="200" y="154"/>
                    <a:pt x="185" y="172"/>
                  </a:cubicBezTo>
                  <a:cubicBezTo>
                    <a:pt x="189" y="175"/>
                    <a:pt x="189" y="175"/>
                    <a:pt x="189" y="175"/>
                  </a:cubicBezTo>
                  <a:cubicBezTo>
                    <a:pt x="193" y="179"/>
                    <a:pt x="193" y="179"/>
                    <a:pt x="193" y="179"/>
                  </a:cubicBezTo>
                  <a:cubicBezTo>
                    <a:pt x="209" y="158"/>
                    <a:pt x="218" y="134"/>
                    <a:pt x="218" y="109"/>
                  </a:cubicBezTo>
                  <a:cubicBezTo>
                    <a:pt x="218" y="78"/>
                    <a:pt x="204" y="47"/>
                    <a:pt x="178" y="25"/>
                  </a:cubicBezTo>
                  <a:cubicBezTo>
                    <a:pt x="158" y="8"/>
                    <a:pt x="133" y="0"/>
                    <a:pt x="109" y="0"/>
                  </a:cubicBezTo>
                  <a:cubicBezTo>
                    <a:pt x="78" y="0"/>
                    <a:pt x="47" y="14"/>
                    <a:pt x="25" y="39"/>
                  </a:cubicBezTo>
                  <a:cubicBezTo>
                    <a:pt x="8" y="60"/>
                    <a:pt x="0" y="84"/>
                    <a:pt x="0" y="109"/>
                  </a:cubicBezTo>
                  <a:cubicBezTo>
                    <a:pt x="0" y="140"/>
                    <a:pt x="13" y="171"/>
                    <a:pt x="39" y="193"/>
                  </a:cubicBezTo>
                  <a:cubicBezTo>
                    <a:pt x="60" y="210"/>
                    <a:pt x="84" y="218"/>
                    <a:pt x="109" y="218"/>
                  </a:cubicBezTo>
                  <a:cubicBezTo>
                    <a:pt x="140" y="218"/>
                    <a:pt x="171" y="204"/>
                    <a:pt x="193" y="179"/>
                  </a:cubicBezTo>
                  <a:lnTo>
                    <a:pt x="189" y="175"/>
                  </a:lnTo>
                  <a:close/>
                </a:path>
              </a:pathLst>
            </a:custGeom>
            <a:solidFill>
              <a:srgbClr val="ECF0F1"/>
            </a:solidFill>
            <a:ln w="9525">
              <a:noFill/>
              <a:round/>
              <a:headEnd/>
              <a:tailEnd/>
            </a:ln>
          </p:spPr>
          <p:txBody>
            <a:bodyPr anchor="ctr"/>
            <a:lstStyle/>
            <a:p>
              <a:pPr algn="ctr"/>
              <a:endParaRPr/>
            </a:p>
          </p:txBody>
        </p:sp>
        <p:sp>
          <p:nvSpPr>
            <p:cNvPr id="44" name="ïsľiḑé">
              <a:extLst>
                <a:ext uri="{FF2B5EF4-FFF2-40B4-BE49-F238E27FC236}">
                  <a16:creationId xmlns:a16="http://schemas.microsoft.com/office/drawing/2014/main" id="{01A61C21-62C1-45C4-BC86-64B6864EBAD1}"/>
                </a:ext>
              </a:extLst>
            </p:cNvPr>
            <p:cNvSpPr/>
            <p:nvPr/>
          </p:nvSpPr>
          <p:spPr bwMode="auto">
            <a:xfrm>
              <a:off x="7276282" y="4424619"/>
              <a:ext cx="330545" cy="258066"/>
            </a:xfrm>
            <a:custGeom>
              <a:avLst/>
              <a:gdLst/>
              <a:ahLst/>
              <a:cxnLst>
                <a:cxn ang="0">
                  <a:pos x="194" y="0"/>
                </a:cxn>
                <a:cxn ang="0">
                  <a:pos x="171" y="79"/>
                </a:cxn>
                <a:cxn ang="0">
                  <a:pos x="24" y="92"/>
                </a:cxn>
                <a:cxn ang="0">
                  <a:pos x="0" y="62"/>
                </a:cxn>
                <a:cxn ang="0">
                  <a:pos x="36" y="130"/>
                </a:cxn>
                <a:cxn ang="0">
                  <a:pos x="183" y="116"/>
                </a:cxn>
                <a:cxn ang="0">
                  <a:pos x="194" y="0"/>
                </a:cxn>
              </a:cxnLst>
              <a:rect l="0" t="0" r="r" b="b"/>
              <a:pathLst>
                <a:path w="214" h="167">
                  <a:moveTo>
                    <a:pt x="194" y="0"/>
                  </a:moveTo>
                  <a:cubicBezTo>
                    <a:pt x="197" y="27"/>
                    <a:pt x="190" y="56"/>
                    <a:pt x="171" y="79"/>
                  </a:cubicBezTo>
                  <a:cubicBezTo>
                    <a:pt x="134" y="123"/>
                    <a:pt x="69" y="129"/>
                    <a:pt x="24" y="92"/>
                  </a:cubicBezTo>
                  <a:cubicBezTo>
                    <a:pt x="14" y="83"/>
                    <a:pt x="6" y="73"/>
                    <a:pt x="0" y="62"/>
                  </a:cubicBezTo>
                  <a:cubicBezTo>
                    <a:pt x="3" y="87"/>
                    <a:pt x="15" y="112"/>
                    <a:pt x="36" y="130"/>
                  </a:cubicBezTo>
                  <a:cubicBezTo>
                    <a:pt x="81" y="167"/>
                    <a:pt x="146" y="161"/>
                    <a:pt x="183" y="116"/>
                  </a:cubicBezTo>
                  <a:cubicBezTo>
                    <a:pt x="211" y="83"/>
                    <a:pt x="214" y="37"/>
                    <a:pt x="194" y="0"/>
                  </a:cubicBezTo>
                  <a:close/>
                </a:path>
              </a:pathLst>
            </a:custGeom>
            <a:solidFill>
              <a:srgbClr val="C69C6D"/>
            </a:solidFill>
            <a:ln w="9525">
              <a:noFill/>
              <a:round/>
              <a:headEnd/>
              <a:tailEnd/>
            </a:ln>
          </p:spPr>
          <p:txBody>
            <a:bodyPr anchor="ctr"/>
            <a:lstStyle/>
            <a:p>
              <a:pPr algn="ctr"/>
              <a:endParaRPr/>
            </a:p>
          </p:txBody>
        </p:sp>
        <p:sp>
          <p:nvSpPr>
            <p:cNvPr id="45" name="iṡļíḑé">
              <a:extLst>
                <a:ext uri="{FF2B5EF4-FFF2-40B4-BE49-F238E27FC236}">
                  <a16:creationId xmlns:a16="http://schemas.microsoft.com/office/drawing/2014/main" id="{C8FB7897-9F03-4B53-998F-54328F74FAD6}"/>
                </a:ext>
              </a:extLst>
            </p:cNvPr>
            <p:cNvSpPr/>
            <p:nvPr/>
          </p:nvSpPr>
          <p:spPr bwMode="auto">
            <a:xfrm>
              <a:off x="7266868" y="4333473"/>
              <a:ext cx="336819" cy="336819"/>
            </a:xfrm>
            <a:custGeom>
              <a:avLst/>
              <a:gdLst/>
              <a:ahLst/>
              <a:cxnLst>
                <a:cxn ang="0">
                  <a:pos x="189" y="175"/>
                </a:cxn>
                <a:cxn ang="0">
                  <a:pos x="185" y="172"/>
                </a:cxn>
                <a:cxn ang="0">
                  <a:pos x="109" y="208"/>
                </a:cxn>
                <a:cxn ang="0">
                  <a:pos x="45" y="185"/>
                </a:cxn>
                <a:cxn ang="0">
                  <a:pos x="10" y="109"/>
                </a:cxn>
                <a:cxn ang="0">
                  <a:pos x="33" y="46"/>
                </a:cxn>
                <a:cxn ang="0">
                  <a:pos x="109" y="10"/>
                </a:cxn>
                <a:cxn ang="0">
                  <a:pos x="172" y="33"/>
                </a:cxn>
                <a:cxn ang="0">
                  <a:pos x="208" y="109"/>
                </a:cxn>
                <a:cxn ang="0">
                  <a:pos x="185" y="172"/>
                </a:cxn>
                <a:cxn ang="0">
                  <a:pos x="189" y="175"/>
                </a:cxn>
                <a:cxn ang="0">
                  <a:pos x="193" y="179"/>
                </a:cxn>
                <a:cxn ang="0">
                  <a:pos x="218" y="109"/>
                </a:cxn>
                <a:cxn ang="0">
                  <a:pos x="178" y="25"/>
                </a:cxn>
                <a:cxn ang="0">
                  <a:pos x="109" y="0"/>
                </a:cxn>
                <a:cxn ang="0">
                  <a:pos x="25" y="39"/>
                </a:cxn>
                <a:cxn ang="0">
                  <a:pos x="0" y="109"/>
                </a:cxn>
                <a:cxn ang="0">
                  <a:pos x="39" y="193"/>
                </a:cxn>
                <a:cxn ang="0">
                  <a:pos x="109" y="218"/>
                </a:cxn>
                <a:cxn ang="0">
                  <a:pos x="193" y="179"/>
                </a:cxn>
                <a:cxn ang="0">
                  <a:pos x="189" y="175"/>
                </a:cxn>
              </a:cxnLst>
              <a:rect l="0" t="0" r="r" b="b"/>
              <a:pathLst>
                <a:path w="218" h="218">
                  <a:moveTo>
                    <a:pt x="189" y="175"/>
                  </a:moveTo>
                  <a:cubicBezTo>
                    <a:pt x="185" y="172"/>
                    <a:pt x="185" y="172"/>
                    <a:pt x="185" y="172"/>
                  </a:cubicBezTo>
                  <a:cubicBezTo>
                    <a:pt x="165" y="196"/>
                    <a:pt x="137" y="208"/>
                    <a:pt x="109" y="208"/>
                  </a:cubicBezTo>
                  <a:cubicBezTo>
                    <a:pt x="86" y="208"/>
                    <a:pt x="64" y="201"/>
                    <a:pt x="45" y="185"/>
                  </a:cubicBezTo>
                  <a:cubicBezTo>
                    <a:pt x="22" y="166"/>
                    <a:pt x="10" y="137"/>
                    <a:pt x="10" y="109"/>
                  </a:cubicBezTo>
                  <a:cubicBezTo>
                    <a:pt x="10" y="87"/>
                    <a:pt x="17" y="64"/>
                    <a:pt x="33" y="46"/>
                  </a:cubicBezTo>
                  <a:cubicBezTo>
                    <a:pt x="52" y="22"/>
                    <a:pt x="80" y="10"/>
                    <a:pt x="109" y="10"/>
                  </a:cubicBezTo>
                  <a:cubicBezTo>
                    <a:pt x="131" y="10"/>
                    <a:pt x="154" y="17"/>
                    <a:pt x="172" y="33"/>
                  </a:cubicBezTo>
                  <a:cubicBezTo>
                    <a:pt x="196" y="52"/>
                    <a:pt x="208" y="81"/>
                    <a:pt x="208" y="109"/>
                  </a:cubicBezTo>
                  <a:cubicBezTo>
                    <a:pt x="208" y="131"/>
                    <a:pt x="200" y="154"/>
                    <a:pt x="185" y="172"/>
                  </a:cubicBezTo>
                  <a:cubicBezTo>
                    <a:pt x="189" y="175"/>
                    <a:pt x="189" y="175"/>
                    <a:pt x="189" y="175"/>
                  </a:cubicBezTo>
                  <a:cubicBezTo>
                    <a:pt x="193" y="179"/>
                    <a:pt x="193" y="179"/>
                    <a:pt x="193" y="179"/>
                  </a:cubicBezTo>
                  <a:cubicBezTo>
                    <a:pt x="209" y="158"/>
                    <a:pt x="218" y="134"/>
                    <a:pt x="218" y="109"/>
                  </a:cubicBezTo>
                  <a:cubicBezTo>
                    <a:pt x="218" y="78"/>
                    <a:pt x="204" y="47"/>
                    <a:pt x="178" y="25"/>
                  </a:cubicBezTo>
                  <a:cubicBezTo>
                    <a:pt x="158" y="8"/>
                    <a:pt x="133" y="0"/>
                    <a:pt x="109" y="0"/>
                  </a:cubicBezTo>
                  <a:cubicBezTo>
                    <a:pt x="78" y="0"/>
                    <a:pt x="47" y="14"/>
                    <a:pt x="25" y="39"/>
                  </a:cubicBezTo>
                  <a:cubicBezTo>
                    <a:pt x="8" y="60"/>
                    <a:pt x="0" y="84"/>
                    <a:pt x="0" y="109"/>
                  </a:cubicBezTo>
                  <a:cubicBezTo>
                    <a:pt x="0" y="140"/>
                    <a:pt x="13" y="171"/>
                    <a:pt x="39" y="193"/>
                  </a:cubicBezTo>
                  <a:cubicBezTo>
                    <a:pt x="60" y="210"/>
                    <a:pt x="84" y="218"/>
                    <a:pt x="109" y="218"/>
                  </a:cubicBezTo>
                  <a:cubicBezTo>
                    <a:pt x="140" y="218"/>
                    <a:pt x="171" y="204"/>
                    <a:pt x="193" y="179"/>
                  </a:cubicBezTo>
                  <a:lnTo>
                    <a:pt x="189" y="175"/>
                  </a:lnTo>
                  <a:close/>
                </a:path>
              </a:pathLst>
            </a:custGeom>
            <a:solidFill>
              <a:srgbClr val="ECF0F1"/>
            </a:solidFill>
            <a:ln w="9525">
              <a:noFill/>
              <a:round/>
              <a:headEnd/>
              <a:tailEnd/>
            </a:ln>
          </p:spPr>
          <p:txBody>
            <a:bodyPr anchor="ctr"/>
            <a:lstStyle/>
            <a:p>
              <a:pPr algn="ctr"/>
              <a:endParaRPr/>
            </a:p>
          </p:txBody>
        </p:sp>
        <p:sp>
          <p:nvSpPr>
            <p:cNvPr id="46" name="íṩlïďè">
              <a:extLst>
                <a:ext uri="{FF2B5EF4-FFF2-40B4-BE49-F238E27FC236}">
                  <a16:creationId xmlns:a16="http://schemas.microsoft.com/office/drawing/2014/main" id="{B45D249E-5EB6-406F-9E3C-4BCD269D15DD}"/>
                </a:ext>
              </a:extLst>
            </p:cNvPr>
            <p:cNvSpPr/>
            <p:nvPr/>
          </p:nvSpPr>
          <p:spPr bwMode="auto">
            <a:xfrm>
              <a:off x="6902438" y="4452386"/>
              <a:ext cx="27768" cy="126757"/>
            </a:xfrm>
            <a:custGeom>
              <a:avLst/>
              <a:gdLst/>
              <a:ahLst/>
              <a:cxnLst>
                <a:cxn ang="0">
                  <a:pos x="0" y="808"/>
                </a:cxn>
                <a:cxn ang="0">
                  <a:pos x="177" y="788"/>
                </a:cxn>
                <a:cxn ang="0">
                  <a:pos x="108" y="0"/>
                </a:cxn>
                <a:cxn ang="0">
                  <a:pos x="0" y="808"/>
                </a:cxn>
              </a:cxnLst>
              <a:rect l="0" t="0" r="r" b="b"/>
              <a:pathLst>
                <a:path w="177" h="808">
                  <a:moveTo>
                    <a:pt x="0" y="808"/>
                  </a:moveTo>
                  <a:lnTo>
                    <a:pt x="177" y="788"/>
                  </a:lnTo>
                  <a:lnTo>
                    <a:pt x="108" y="0"/>
                  </a:lnTo>
                  <a:lnTo>
                    <a:pt x="0" y="808"/>
                  </a:lnTo>
                  <a:close/>
                </a:path>
              </a:pathLst>
            </a:custGeom>
            <a:solidFill>
              <a:srgbClr val="ECF0F1"/>
            </a:solidFill>
            <a:ln w="9525">
              <a:noFill/>
              <a:round/>
              <a:headEnd/>
              <a:tailEnd/>
            </a:ln>
          </p:spPr>
          <p:txBody>
            <a:bodyPr anchor="ctr"/>
            <a:lstStyle/>
            <a:p>
              <a:pPr algn="ctr"/>
              <a:endParaRPr/>
            </a:p>
          </p:txBody>
        </p:sp>
        <p:sp>
          <p:nvSpPr>
            <p:cNvPr id="47" name="ïşḷíďè">
              <a:extLst>
                <a:ext uri="{FF2B5EF4-FFF2-40B4-BE49-F238E27FC236}">
                  <a16:creationId xmlns:a16="http://schemas.microsoft.com/office/drawing/2014/main" id="{48D47822-7D14-4863-952F-775D0CA93732}"/>
                </a:ext>
              </a:extLst>
            </p:cNvPr>
            <p:cNvSpPr/>
            <p:nvPr/>
          </p:nvSpPr>
          <p:spPr bwMode="auto">
            <a:xfrm>
              <a:off x="6919381" y="4450974"/>
              <a:ext cx="40161" cy="125032"/>
            </a:xfrm>
            <a:custGeom>
              <a:avLst/>
              <a:gdLst/>
              <a:ahLst/>
              <a:cxnLst>
                <a:cxn ang="0">
                  <a:pos x="0" y="0"/>
                </a:cxn>
                <a:cxn ang="0">
                  <a:pos x="0" y="9"/>
                </a:cxn>
                <a:cxn ang="0">
                  <a:pos x="69" y="797"/>
                </a:cxn>
                <a:cxn ang="0">
                  <a:pos x="256" y="778"/>
                </a:cxn>
                <a:cxn ang="0">
                  <a:pos x="0" y="0"/>
                </a:cxn>
              </a:cxnLst>
              <a:rect l="0" t="0" r="r" b="b"/>
              <a:pathLst>
                <a:path w="256" h="797">
                  <a:moveTo>
                    <a:pt x="0" y="0"/>
                  </a:moveTo>
                  <a:lnTo>
                    <a:pt x="0" y="9"/>
                  </a:lnTo>
                  <a:lnTo>
                    <a:pt x="69" y="797"/>
                  </a:lnTo>
                  <a:lnTo>
                    <a:pt x="256" y="778"/>
                  </a:lnTo>
                  <a:lnTo>
                    <a:pt x="0" y="0"/>
                  </a:lnTo>
                  <a:close/>
                </a:path>
              </a:pathLst>
            </a:custGeom>
            <a:solidFill>
              <a:srgbClr val="ECF0F1"/>
            </a:solidFill>
            <a:ln w="9525">
              <a:noFill/>
              <a:round/>
              <a:headEnd/>
              <a:tailEnd/>
            </a:ln>
          </p:spPr>
          <p:txBody>
            <a:bodyPr anchor="ctr"/>
            <a:lstStyle/>
            <a:p>
              <a:pPr algn="ctr"/>
              <a:endParaRPr/>
            </a:p>
          </p:txBody>
        </p:sp>
        <p:sp>
          <p:nvSpPr>
            <p:cNvPr id="48" name="ïşḷíḓe">
              <a:extLst>
                <a:ext uri="{FF2B5EF4-FFF2-40B4-BE49-F238E27FC236}">
                  <a16:creationId xmlns:a16="http://schemas.microsoft.com/office/drawing/2014/main" id="{283FF132-CBCD-4DFD-9696-59CB9D1FCB25}"/>
                </a:ext>
              </a:extLst>
            </p:cNvPr>
            <p:cNvSpPr/>
            <p:nvPr/>
          </p:nvSpPr>
          <p:spPr bwMode="auto">
            <a:xfrm>
              <a:off x="6913264" y="4423050"/>
              <a:ext cx="10668" cy="44867"/>
            </a:xfrm>
            <a:custGeom>
              <a:avLst/>
              <a:gdLst/>
              <a:ahLst/>
              <a:cxnLst>
                <a:cxn ang="0">
                  <a:pos x="7" y="25"/>
                </a:cxn>
                <a:cxn ang="0">
                  <a:pos x="6" y="29"/>
                </a:cxn>
                <a:cxn ang="0">
                  <a:pos x="4" y="29"/>
                </a:cxn>
                <a:cxn ang="0">
                  <a:pos x="2" y="25"/>
                </a:cxn>
                <a:cxn ang="0">
                  <a:pos x="0" y="4"/>
                </a:cxn>
                <a:cxn ang="0">
                  <a:pos x="1" y="0"/>
                </a:cxn>
                <a:cxn ang="0">
                  <a:pos x="3" y="0"/>
                </a:cxn>
                <a:cxn ang="0">
                  <a:pos x="5" y="4"/>
                </a:cxn>
                <a:cxn ang="0">
                  <a:pos x="7" y="25"/>
                </a:cxn>
              </a:cxnLst>
              <a:rect l="0" t="0" r="r" b="b"/>
              <a:pathLst>
                <a:path w="7" h="29">
                  <a:moveTo>
                    <a:pt x="7" y="25"/>
                  </a:moveTo>
                  <a:cubicBezTo>
                    <a:pt x="7" y="27"/>
                    <a:pt x="7" y="29"/>
                    <a:pt x="6" y="29"/>
                  </a:cubicBezTo>
                  <a:cubicBezTo>
                    <a:pt x="4" y="29"/>
                    <a:pt x="4" y="29"/>
                    <a:pt x="4" y="29"/>
                  </a:cubicBezTo>
                  <a:cubicBezTo>
                    <a:pt x="3" y="29"/>
                    <a:pt x="2" y="27"/>
                    <a:pt x="2" y="25"/>
                  </a:cubicBezTo>
                  <a:cubicBezTo>
                    <a:pt x="0" y="4"/>
                    <a:pt x="0" y="4"/>
                    <a:pt x="0" y="4"/>
                  </a:cubicBezTo>
                  <a:cubicBezTo>
                    <a:pt x="0" y="2"/>
                    <a:pt x="0" y="0"/>
                    <a:pt x="1" y="0"/>
                  </a:cubicBezTo>
                  <a:cubicBezTo>
                    <a:pt x="3" y="0"/>
                    <a:pt x="3" y="0"/>
                    <a:pt x="3" y="0"/>
                  </a:cubicBezTo>
                  <a:cubicBezTo>
                    <a:pt x="4" y="0"/>
                    <a:pt x="5" y="2"/>
                    <a:pt x="5" y="4"/>
                  </a:cubicBezTo>
                  <a:lnTo>
                    <a:pt x="7" y="25"/>
                  </a:lnTo>
                  <a:close/>
                </a:path>
              </a:pathLst>
            </a:custGeom>
            <a:solidFill>
              <a:srgbClr val="333333"/>
            </a:solidFill>
            <a:ln w="9525">
              <a:noFill/>
              <a:round/>
              <a:headEnd/>
              <a:tailEnd/>
            </a:ln>
          </p:spPr>
          <p:txBody>
            <a:bodyPr anchor="ctr"/>
            <a:lstStyle/>
            <a:p>
              <a:pPr algn="ctr"/>
              <a:endParaRPr/>
            </a:p>
          </p:txBody>
        </p:sp>
        <p:sp>
          <p:nvSpPr>
            <p:cNvPr id="49" name="íṩ1íḍe">
              <a:extLst>
                <a:ext uri="{FF2B5EF4-FFF2-40B4-BE49-F238E27FC236}">
                  <a16:creationId xmlns:a16="http://schemas.microsoft.com/office/drawing/2014/main" id="{16B5BDF0-A97D-45EF-AE8A-26AC5F4705C4}"/>
                </a:ext>
              </a:extLst>
            </p:cNvPr>
            <p:cNvSpPr/>
            <p:nvPr/>
          </p:nvSpPr>
          <p:spPr bwMode="auto">
            <a:xfrm>
              <a:off x="6899302" y="4565183"/>
              <a:ext cx="69499" cy="420279"/>
            </a:xfrm>
            <a:custGeom>
              <a:avLst/>
              <a:gdLst/>
              <a:ahLst/>
              <a:cxnLst>
                <a:cxn ang="0">
                  <a:pos x="6" y="2"/>
                </a:cxn>
                <a:cxn ang="0">
                  <a:pos x="1" y="11"/>
                </a:cxn>
                <a:cxn ang="0">
                  <a:pos x="24" y="263"/>
                </a:cxn>
                <a:cxn ang="0">
                  <a:pos x="32" y="271"/>
                </a:cxn>
                <a:cxn ang="0">
                  <a:pos x="45" y="270"/>
                </a:cxn>
                <a:cxn ang="0">
                  <a:pos x="20" y="0"/>
                </a:cxn>
                <a:cxn ang="0">
                  <a:pos x="6" y="2"/>
                </a:cxn>
              </a:cxnLst>
              <a:rect l="0" t="0" r="r" b="b"/>
              <a:pathLst>
                <a:path w="45" h="272">
                  <a:moveTo>
                    <a:pt x="6" y="2"/>
                  </a:moveTo>
                  <a:cubicBezTo>
                    <a:pt x="3" y="2"/>
                    <a:pt x="0" y="6"/>
                    <a:pt x="1" y="11"/>
                  </a:cubicBezTo>
                  <a:cubicBezTo>
                    <a:pt x="24" y="263"/>
                    <a:pt x="24" y="263"/>
                    <a:pt x="24" y="263"/>
                  </a:cubicBezTo>
                  <a:cubicBezTo>
                    <a:pt x="25" y="268"/>
                    <a:pt x="28" y="272"/>
                    <a:pt x="32" y="271"/>
                  </a:cubicBezTo>
                  <a:cubicBezTo>
                    <a:pt x="45" y="270"/>
                    <a:pt x="45" y="270"/>
                    <a:pt x="45" y="270"/>
                  </a:cubicBezTo>
                  <a:cubicBezTo>
                    <a:pt x="20" y="0"/>
                    <a:pt x="20" y="0"/>
                    <a:pt x="20" y="0"/>
                  </a:cubicBezTo>
                  <a:lnTo>
                    <a:pt x="6" y="2"/>
                  </a:lnTo>
                  <a:close/>
                </a:path>
              </a:pathLst>
            </a:custGeom>
            <a:solidFill>
              <a:srgbClr val="00C0CF"/>
            </a:solidFill>
            <a:ln w="9525">
              <a:noFill/>
              <a:round/>
              <a:headEnd/>
              <a:tailEnd/>
            </a:ln>
          </p:spPr>
          <p:txBody>
            <a:bodyPr anchor="ctr"/>
            <a:lstStyle/>
            <a:p>
              <a:pPr algn="ctr"/>
              <a:endParaRPr/>
            </a:p>
          </p:txBody>
        </p:sp>
        <p:sp>
          <p:nvSpPr>
            <p:cNvPr id="50" name="îs1iḑê">
              <a:extLst>
                <a:ext uri="{FF2B5EF4-FFF2-40B4-BE49-F238E27FC236}">
                  <a16:creationId xmlns:a16="http://schemas.microsoft.com/office/drawing/2014/main" id="{0D148CE5-C035-44AE-B1C1-F12F6365FCFD}"/>
                </a:ext>
              </a:extLst>
            </p:cNvPr>
            <p:cNvSpPr/>
            <p:nvPr/>
          </p:nvSpPr>
          <p:spPr bwMode="auto">
            <a:xfrm>
              <a:off x="6930207" y="4563614"/>
              <a:ext cx="67929" cy="418711"/>
            </a:xfrm>
            <a:custGeom>
              <a:avLst/>
              <a:gdLst/>
              <a:ahLst/>
              <a:cxnLst>
                <a:cxn ang="0">
                  <a:pos x="13" y="0"/>
                </a:cxn>
                <a:cxn ang="0">
                  <a:pos x="0" y="1"/>
                </a:cxn>
                <a:cxn ang="0">
                  <a:pos x="25" y="271"/>
                </a:cxn>
                <a:cxn ang="0">
                  <a:pos x="25" y="271"/>
                </a:cxn>
                <a:cxn ang="0">
                  <a:pos x="39" y="270"/>
                </a:cxn>
                <a:cxn ang="0">
                  <a:pos x="44" y="260"/>
                </a:cxn>
                <a:cxn ang="0">
                  <a:pos x="20" y="8"/>
                </a:cxn>
                <a:cxn ang="0">
                  <a:pos x="13" y="0"/>
                </a:cxn>
              </a:cxnLst>
              <a:rect l="0" t="0" r="r" b="b"/>
              <a:pathLst>
                <a:path w="44" h="271">
                  <a:moveTo>
                    <a:pt x="13" y="0"/>
                  </a:moveTo>
                  <a:cubicBezTo>
                    <a:pt x="0" y="1"/>
                    <a:pt x="0" y="1"/>
                    <a:pt x="0" y="1"/>
                  </a:cubicBezTo>
                  <a:cubicBezTo>
                    <a:pt x="25" y="271"/>
                    <a:pt x="25" y="271"/>
                    <a:pt x="25" y="271"/>
                  </a:cubicBezTo>
                  <a:cubicBezTo>
                    <a:pt x="25" y="271"/>
                    <a:pt x="25" y="271"/>
                    <a:pt x="25" y="271"/>
                  </a:cubicBezTo>
                  <a:cubicBezTo>
                    <a:pt x="39" y="270"/>
                    <a:pt x="39" y="270"/>
                    <a:pt x="39" y="270"/>
                  </a:cubicBezTo>
                  <a:cubicBezTo>
                    <a:pt x="42" y="269"/>
                    <a:pt x="44" y="265"/>
                    <a:pt x="44" y="260"/>
                  </a:cubicBezTo>
                  <a:cubicBezTo>
                    <a:pt x="20" y="8"/>
                    <a:pt x="20" y="8"/>
                    <a:pt x="20" y="8"/>
                  </a:cubicBezTo>
                  <a:cubicBezTo>
                    <a:pt x="20" y="3"/>
                    <a:pt x="17" y="0"/>
                    <a:pt x="13" y="0"/>
                  </a:cubicBezTo>
                  <a:close/>
                </a:path>
              </a:pathLst>
            </a:custGeom>
            <a:solidFill>
              <a:srgbClr val="009FAF"/>
            </a:solidFill>
            <a:ln w="9525">
              <a:noFill/>
              <a:round/>
              <a:headEnd/>
              <a:tailEnd/>
            </a:ln>
          </p:spPr>
          <p:txBody>
            <a:bodyPr anchor="ctr"/>
            <a:lstStyle/>
            <a:p>
              <a:pPr algn="ctr"/>
              <a:endParaRPr/>
            </a:p>
          </p:txBody>
        </p:sp>
        <p:sp>
          <p:nvSpPr>
            <p:cNvPr id="51" name="ïṣľíḑé">
              <a:extLst>
                <a:ext uri="{FF2B5EF4-FFF2-40B4-BE49-F238E27FC236}">
                  <a16:creationId xmlns:a16="http://schemas.microsoft.com/office/drawing/2014/main" id="{D0F308F8-20E0-4A2B-B4B7-30F3A80C9846}"/>
                </a:ext>
              </a:extLst>
            </p:cNvPr>
            <p:cNvSpPr/>
            <p:nvPr/>
          </p:nvSpPr>
          <p:spPr bwMode="auto">
            <a:xfrm>
              <a:off x="7131011" y="4775243"/>
              <a:ext cx="430947" cy="540762"/>
            </a:xfrm>
            <a:custGeom>
              <a:avLst/>
              <a:gdLst/>
              <a:ahLst/>
              <a:cxnLst>
                <a:cxn ang="0">
                  <a:pos x="159" y="346"/>
                </a:cxn>
                <a:cxn ang="0">
                  <a:pos x="21" y="300"/>
                </a:cxn>
                <a:cxn ang="0">
                  <a:pos x="5" y="266"/>
                </a:cxn>
                <a:cxn ang="0">
                  <a:pos x="86" y="21"/>
                </a:cxn>
                <a:cxn ang="0">
                  <a:pos x="120" y="4"/>
                </a:cxn>
                <a:cxn ang="0">
                  <a:pos x="258" y="50"/>
                </a:cxn>
                <a:cxn ang="0">
                  <a:pos x="274" y="84"/>
                </a:cxn>
                <a:cxn ang="0">
                  <a:pos x="192" y="329"/>
                </a:cxn>
                <a:cxn ang="0">
                  <a:pos x="159" y="346"/>
                </a:cxn>
              </a:cxnLst>
              <a:rect l="0" t="0" r="r" b="b"/>
              <a:pathLst>
                <a:path w="279" h="350">
                  <a:moveTo>
                    <a:pt x="159" y="346"/>
                  </a:moveTo>
                  <a:cubicBezTo>
                    <a:pt x="21" y="300"/>
                    <a:pt x="21" y="300"/>
                    <a:pt x="21" y="300"/>
                  </a:cubicBezTo>
                  <a:cubicBezTo>
                    <a:pt x="8" y="295"/>
                    <a:pt x="0" y="280"/>
                    <a:pt x="5" y="266"/>
                  </a:cubicBezTo>
                  <a:cubicBezTo>
                    <a:pt x="86" y="21"/>
                    <a:pt x="86" y="21"/>
                    <a:pt x="86" y="21"/>
                  </a:cubicBezTo>
                  <a:cubicBezTo>
                    <a:pt x="91" y="7"/>
                    <a:pt x="106" y="0"/>
                    <a:pt x="120" y="4"/>
                  </a:cubicBezTo>
                  <a:cubicBezTo>
                    <a:pt x="258" y="50"/>
                    <a:pt x="258" y="50"/>
                    <a:pt x="258" y="50"/>
                  </a:cubicBezTo>
                  <a:cubicBezTo>
                    <a:pt x="271" y="55"/>
                    <a:pt x="279" y="70"/>
                    <a:pt x="274" y="84"/>
                  </a:cubicBezTo>
                  <a:cubicBezTo>
                    <a:pt x="192" y="329"/>
                    <a:pt x="192" y="329"/>
                    <a:pt x="192" y="329"/>
                  </a:cubicBezTo>
                  <a:cubicBezTo>
                    <a:pt x="188" y="343"/>
                    <a:pt x="173" y="350"/>
                    <a:pt x="159" y="346"/>
                  </a:cubicBezTo>
                  <a:close/>
                </a:path>
              </a:pathLst>
            </a:custGeom>
            <a:solidFill>
              <a:srgbClr val="333333"/>
            </a:solidFill>
            <a:ln w="9525">
              <a:noFill/>
              <a:round/>
              <a:headEnd/>
              <a:tailEnd/>
            </a:ln>
          </p:spPr>
          <p:txBody>
            <a:bodyPr anchor="ctr"/>
            <a:lstStyle/>
            <a:p>
              <a:pPr algn="ctr"/>
              <a:endParaRPr/>
            </a:p>
          </p:txBody>
        </p:sp>
        <p:sp>
          <p:nvSpPr>
            <p:cNvPr id="52" name="iṥḻiḓe">
              <a:extLst>
                <a:ext uri="{FF2B5EF4-FFF2-40B4-BE49-F238E27FC236}">
                  <a16:creationId xmlns:a16="http://schemas.microsoft.com/office/drawing/2014/main" id="{7A970898-728A-4EAD-9BA3-DEE3658E1396}"/>
                </a:ext>
              </a:extLst>
            </p:cNvPr>
            <p:cNvSpPr/>
            <p:nvPr/>
          </p:nvSpPr>
          <p:spPr bwMode="auto">
            <a:xfrm>
              <a:off x="7387509" y="4829366"/>
              <a:ext cx="52398" cy="30905"/>
            </a:xfrm>
            <a:custGeom>
              <a:avLst/>
              <a:gdLst/>
              <a:ahLst/>
              <a:cxnLst>
                <a:cxn ang="0">
                  <a:pos x="26" y="19"/>
                </a:cxn>
                <a:cxn ang="0">
                  <a:pos x="4" y="11"/>
                </a:cxn>
                <a:cxn ang="0">
                  <a:pos x="1" y="4"/>
                </a:cxn>
                <a:cxn ang="0">
                  <a:pos x="1" y="4"/>
                </a:cxn>
                <a:cxn ang="0">
                  <a:pos x="8" y="1"/>
                </a:cxn>
                <a:cxn ang="0">
                  <a:pos x="30" y="8"/>
                </a:cxn>
                <a:cxn ang="0">
                  <a:pos x="33" y="15"/>
                </a:cxn>
                <a:cxn ang="0">
                  <a:pos x="33" y="15"/>
                </a:cxn>
                <a:cxn ang="0">
                  <a:pos x="26" y="19"/>
                </a:cxn>
              </a:cxnLst>
              <a:rect l="0" t="0" r="r" b="b"/>
              <a:pathLst>
                <a:path w="34" h="20">
                  <a:moveTo>
                    <a:pt x="26" y="19"/>
                  </a:moveTo>
                  <a:cubicBezTo>
                    <a:pt x="4" y="11"/>
                    <a:pt x="4" y="11"/>
                    <a:pt x="4" y="11"/>
                  </a:cubicBezTo>
                  <a:cubicBezTo>
                    <a:pt x="1" y="10"/>
                    <a:pt x="0" y="7"/>
                    <a:pt x="1" y="4"/>
                  </a:cubicBezTo>
                  <a:cubicBezTo>
                    <a:pt x="1" y="4"/>
                    <a:pt x="1" y="4"/>
                    <a:pt x="1" y="4"/>
                  </a:cubicBezTo>
                  <a:cubicBezTo>
                    <a:pt x="2" y="1"/>
                    <a:pt x="5" y="0"/>
                    <a:pt x="8" y="1"/>
                  </a:cubicBezTo>
                  <a:cubicBezTo>
                    <a:pt x="30" y="8"/>
                    <a:pt x="30" y="8"/>
                    <a:pt x="30" y="8"/>
                  </a:cubicBezTo>
                  <a:cubicBezTo>
                    <a:pt x="33" y="9"/>
                    <a:pt x="34" y="12"/>
                    <a:pt x="33" y="15"/>
                  </a:cubicBezTo>
                  <a:cubicBezTo>
                    <a:pt x="33" y="15"/>
                    <a:pt x="33" y="15"/>
                    <a:pt x="33" y="15"/>
                  </a:cubicBezTo>
                  <a:cubicBezTo>
                    <a:pt x="32" y="18"/>
                    <a:pt x="29" y="20"/>
                    <a:pt x="26" y="19"/>
                  </a:cubicBezTo>
                  <a:close/>
                </a:path>
              </a:pathLst>
            </a:custGeom>
            <a:solidFill>
              <a:srgbClr val="FFFFFF"/>
            </a:solidFill>
            <a:ln w="9525">
              <a:noFill/>
              <a:round/>
              <a:headEnd/>
              <a:tailEnd/>
            </a:ln>
          </p:spPr>
          <p:txBody>
            <a:bodyPr anchor="ctr"/>
            <a:lstStyle/>
            <a:p>
              <a:pPr algn="ctr"/>
              <a:endParaRPr/>
            </a:p>
          </p:txBody>
        </p:sp>
        <p:sp>
          <p:nvSpPr>
            <p:cNvPr id="53" name="îṣlïḋé">
              <a:extLst>
                <a:ext uri="{FF2B5EF4-FFF2-40B4-BE49-F238E27FC236}">
                  <a16:creationId xmlns:a16="http://schemas.microsoft.com/office/drawing/2014/main" id="{0F45F5C9-51EC-496D-85AB-2D79910D02AD}"/>
                </a:ext>
              </a:extLst>
            </p:cNvPr>
            <p:cNvSpPr/>
            <p:nvPr/>
          </p:nvSpPr>
          <p:spPr bwMode="auto">
            <a:xfrm>
              <a:off x="7260750" y="5237252"/>
              <a:ext cx="34042" cy="26199"/>
            </a:xfrm>
            <a:custGeom>
              <a:avLst/>
              <a:gdLst/>
              <a:ahLst/>
              <a:cxnLst>
                <a:cxn ang="0">
                  <a:pos x="13" y="16"/>
                </a:cxn>
                <a:cxn ang="0">
                  <a:pos x="6" y="14"/>
                </a:cxn>
                <a:cxn ang="0">
                  <a:pos x="2" y="5"/>
                </a:cxn>
                <a:cxn ang="0">
                  <a:pos x="2" y="5"/>
                </a:cxn>
                <a:cxn ang="0">
                  <a:pos x="10" y="1"/>
                </a:cxn>
                <a:cxn ang="0">
                  <a:pos x="17" y="4"/>
                </a:cxn>
                <a:cxn ang="0">
                  <a:pos x="21" y="12"/>
                </a:cxn>
                <a:cxn ang="0">
                  <a:pos x="21" y="12"/>
                </a:cxn>
                <a:cxn ang="0">
                  <a:pos x="13" y="16"/>
                </a:cxn>
              </a:cxnLst>
              <a:rect l="0" t="0" r="r" b="b"/>
              <a:pathLst>
                <a:path w="22" h="17">
                  <a:moveTo>
                    <a:pt x="13" y="16"/>
                  </a:moveTo>
                  <a:cubicBezTo>
                    <a:pt x="6" y="14"/>
                    <a:pt x="6" y="14"/>
                    <a:pt x="6" y="14"/>
                  </a:cubicBezTo>
                  <a:cubicBezTo>
                    <a:pt x="2" y="12"/>
                    <a:pt x="0" y="9"/>
                    <a:pt x="2" y="5"/>
                  </a:cubicBezTo>
                  <a:cubicBezTo>
                    <a:pt x="2" y="5"/>
                    <a:pt x="2" y="5"/>
                    <a:pt x="2" y="5"/>
                  </a:cubicBezTo>
                  <a:cubicBezTo>
                    <a:pt x="3" y="2"/>
                    <a:pt x="6" y="0"/>
                    <a:pt x="10" y="1"/>
                  </a:cubicBezTo>
                  <a:cubicBezTo>
                    <a:pt x="17" y="4"/>
                    <a:pt x="17" y="4"/>
                    <a:pt x="17" y="4"/>
                  </a:cubicBezTo>
                  <a:cubicBezTo>
                    <a:pt x="20" y="5"/>
                    <a:pt x="22" y="8"/>
                    <a:pt x="21" y="12"/>
                  </a:cubicBezTo>
                  <a:cubicBezTo>
                    <a:pt x="21" y="12"/>
                    <a:pt x="21" y="12"/>
                    <a:pt x="21" y="12"/>
                  </a:cubicBezTo>
                  <a:cubicBezTo>
                    <a:pt x="20" y="15"/>
                    <a:pt x="16" y="17"/>
                    <a:pt x="13" y="16"/>
                  </a:cubicBezTo>
                  <a:close/>
                </a:path>
              </a:pathLst>
            </a:custGeom>
            <a:solidFill>
              <a:srgbClr val="FFFFFF"/>
            </a:solidFill>
            <a:ln w="9525">
              <a:noFill/>
              <a:round/>
              <a:headEnd/>
              <a:tailEnd/>
            </a:ln>
          </p:spPr>
          <p:txBody>
            <a:bodyPr anchor="ctr"/>
            <a:lstStyle/>
            <a:p>
              <a:pPr algn="ctr"/>
              <a:endParaRPr/>
            </a:p>
          </p:txBody>
        </p:sp>
        <p:sp>
          <p:nvSpPr>
            <p:cNvPr id="54" name="ïšļíde">
              <a:extLst>
                <a:ext uri="{FF2B5EF4-FFF2-40B4-BE49-F238E27FC236}">
                  <a16:creationId xmlns:a16="http://schemas.microsoft.com/office/drawing/2014/main" id="{E6BBA087-6AE3-4FAF-BE20-882D6464FE18}"/>
                </a:ext>
              </a:extLst>
            </p:cNvPr>
            <p:cNvSpPr/>
            <p:nvPr/>
          </p:nvSpPr>
          <p:spPr bwMode="auto">
            <a:xfrm>
              <a:off x="7171172" y="4827797"/>
              <a:ext cx="346075" cy="349213"/>
            </a:xfrm>
            <a:custGeom>
              <a:avLst/>
              <a:gdLst/>
              <a:ahLst/>
              <a:cxnLst>
                <a:cxn ang="0">
                  <a:pos x="218" y="46"/>
                </a:cxn>
                <a:cxn ang="0">
                  <a:pos x="87" y="2"/>
                </a:cxn>
                <a:cxn ang="0">
                  <a:pos x="72" y="11"/>
                </a:cxn>
                <a:cxn ang="0">
                  <a:pos x="2" y="222"/>
                </a:cxn>
                <a:cxn ang="0">
                  <a:pos x="0" y="226"/>
                </a:cxn>
                <a:cxn ang="0">
                  <a:pos x="224" y="50"/>
                </a:cxn>
                <a:cxn ang="0">
                  <a:pos x="218" y="46"/>
                </a:cxn>
              </a:cxnLst>
              <a:rect l="0" t="0" r="r" b="b"/>
              <a:pathLst>
                <a:path w="224" h="226">
                  <a:moveTo>
                    <a:pt x="218" y="46"/>
                  </a:moveTo>
                  <a:cubicBezTo>
                    <a:pt x="87" y="2"/>
                    <a:pt x="87" y="2"/>
                    <a:pt x="87" y="2"/>
                  </a:cubicBezTo>
                  <a:cubicBezTo>
                    <a:pt x="80" y="0"/>
                    <a:pt x="74" y="4"/>
                    <a:pt x="72" y="11"/>
                  </a:cubicBezTo>
                  <a:cubicBezTo>
                    <a:pt x="2" y="222"/>
                    <a:pt x="2" y="222"/>
                    <a:pt x="2" y="222"/>
                  </a:cubicBezTo>
                  <a:cubicBezTo>
                    <a:pt x="1" y="223"/>
                    <a:pt x="0" y="224"/>
                    <a:pt x="0" y="226"/>
                  </a:cubicBezTo>
                  <a:cubicBezTo>
                    <a:pt x="224" y="50"/>
                    <a:pt x="224" y="50"/>
                    <a:pt x="224" y="50"/>
                  </a:cubicBezTo>
                  <a:cubicBezTo>
                    <a:pt x="223" y="48"/>
                    <a:pt x="220" y="46"/>
                    <a:pt x="218" y="46"/>
                  </a:cubicBezTo>
                  <a:close/>
                </a:path>
              </a:pathLst>
            </a:custGeom>
            <a:solidFill>
              <a:srgbClr val="ECF0F1"/>
            </a:solidFill>
            <a:ln w="9525">
              <a:noFill/>
              <a:round/>
              <a:headEnd/>
              <a:tailEnd/>
            </a:ln>
          </p:spPr>
          <p:txBody>
            <a:bodyPr anchor="ctr"/>
            <a:lstStyle/>
            <a:p>
              <a:pPr algn="ctr"/>
              <a:endParaRPr/>
            </a:p>
          </p:txBody>
        </p:sp>
        <p:sp>
          <p:nvSpPr>
            <p:cNvPr id="55" name="îS1iḋê">
              <a:extLst>
                <a:ext uri="{FF2B5EF4-FFF2-40B4-BE49-F238E27FC236}">
                  <a16:creationId xmlns:a16="http://schemas.microsoft.com/office/drawing/2014/main" id="{4E7FE048-DBE9-4FF0-BA4F-BD2B5E56939B}"/>
                </a:ext>
              </a:extLst>
            </p:cNvPr>
            <p:cNvSpPr/>
            <p:nvPr/>
          </p:nvSpPr>
          <p:spPr bwMode="auto">
            <a:xfrm>
              <a:off x="7171172" y="4903571"/>
              <a:ext cx="352194" cy="363018"/>
            </a:xfrm>
            <a:custGeom>
              <a:avLst/>
              <a:gdLst/>
              <a:ahLst/>
              <a:cxnLst>
                <a:cxn ang="0">
                  <a:pos x="224" y="0"/>
                </a:cxn>
                <a:cxn ang="0">
                  <a:pos x="0" y="176"/>
                </a:cxn>
                <a:cxn ang="0">
                  <a:pos x="8" y="189"/>
                </a:cxn>
                <a:cxn ang="0">
                  <a:pos x="139" y="233"/>
                </a:cxn>
                <a:cxn ang="0">
                  <a:pos x="156" y="224"/>
                </a:cxn>
                <a:cxn ang="0">
                  <a:pos x="226" y="13"/>
                </a:cxn>
                <a:cxn ang="0">
                  <a:pos x="224" y="0"/>
                </a:cxn>
              </a:cxnLst>
              <a:rect l="0" t="0" r="r" b="b"/>
              <a:pathLst>
                <a:path w="228" h="235">
                  <a:moveTo>
                    <a:pt x="224" y="0"/>
                  </a:moveTo>
                  <a:cubicBezTo>
                    <a:pt x="0" y="176"/>
                    <a:pt x="0" y="176"/>
                    <a:pt x="0" y="176"/>
                  </a:cubicBezTo>
                  <a:cubicBezTo>
                    <a:pt x="0" y="182"/>
                    <a:pt x="3" y="187"/>
                    <a:pt x="8" y="189"/>
                  </a:cubicBezTo>
                  <a:cubicBezTo>
                    <a:pt x="139" y="233"/>
                    <a:pt x="139" y="233"/>
                    <a:pt x="139" y="233"/>
                  </a:cubicBezTo>
                  <a:cubicBezTo>
                    <a:pt x="146" y="235"/>
                    <a:pt x="153" y="231"/>
                    <a:pt x="156" y="224"/>
                  </a:cubicBezTo>
                  <a:cubicBezTo>
                    <a:pt x="226" y="13"/>
                    <a:pt x="226" y="13"/>
                    <a:pt x="226" y="13"/>
                  </a:cubicBezTo>
                  <a:cubicBezTo>
                    <a:pt x="228" y="9"/>
                    <a:pt x="227" y="4"/>
                    <a:pt x="224" y="0"/>
                  </a:cubicBezTo>
                  <a:close/>
                </a:path>
              </a:pathLst>
            </a:custGeom>
            <a:solidFill>
              <a:srgbClr val="BDC3C7"/>
            </a:solidFill>
            <a:ln w="9525">
              <a:noFill/>
              <a:round/>
              <a:headEnd/>
              <a:tailEnd/>
            </a:ln>
          </p:spPr>
          <p:txBody>
            <a:bodyPr anchor="ctr"/>
            <a:lstStyle/>
            <a:p>
              <a:pPr algn="ctr"/>
              <a:endParaRPr/>
            </a:p>
          </p:txBody>
        </p:sp>
        <p:sp>
          <p:nvSpPr>
            <p:cNvPr id="56" name="iŝľïḑè">
              <a:extLst>
                <a:ext uri="{FF2B5EF4-FFF2-40B4-BE49-F238E27FC236}">
                  <a16:creationId xmlns:a16="http://schemas.microsoft.com/office/drawing/2014/main" id="{B5FCDA60-D3A1-4785-BED5-E60E1BC018F2}"/>
                </a:ext>
              </a:extLst>
            </p:cNvPr>
            <p:cNvSpPr/>
            <p:nvPr/>
          </p:nvSpPr>
          <p:spPr bwMode="auto">
            <a:xfrm>
              <a:off x="6527026" y="4532866"/>
              <a:ext cx="117345" cy="126602"/>
            </a:xfrm>
            <a:custGeom>
              <a:avLst/>
              <a:gdLst/>
              <a:ahLst/>
              <a:cxnLst>
                <a:cxn ang="0">
                  <a:pos x="6" y="78"/>
                </a:cxn>
                <a:cxn ang="0">
                  <a:pos x="4" y="63"/>
                </a:cxn>
                <a:cxn ang="0">
                  <a:pos x="52" y="6"/>
                </a:cxn>
                <a:cxn ang="0">
                  <a:pos x="70" y="4"/>
                </a:cxn>
                <a:cxn ang="0">
                  <a:pos x="70" y="5"/>
                </a:cxn>
                <a:cxn ang="0">
                  <a:pos x="72" y="23"/>
                </a:cxn>
                <a:cxn ang="0">
                  <a:pos x="33" y="69"/>
                </a:cxn>
                <a:cxn ang="0">
                  <a:pos x="32" y="68"/>
                </a:cxn>
                <a:cxn ang="0">
                  <a:pos x="70" y="21"/>
                </a:cxn>
                <a:cxn ang="0">
                  <a:pos x="69" y="7"/>
                </a:cxn>
                <a:cxn ang="0">
                  <a:pos x="69" y="6"/>
                </a:cxn>
                <a:cxn ang="0">
                  <a:pos x="54" y="8"/>
                </a:cxn>
                <a:cxn ang="0">
                  <a:pos x="6" y="65"/>
                </a:cxn>
                <a:cxn ang="0">
                  <a:pos x="8" y="76"/>
                </a:cxn>
                <a:cxn ang="0">
                  <a:pos x="20" y="75"/>
                </a:cxn>
                <a:cxn ang="0">
                  <a:pos x="57" y="30"/>
                </a:cxn>
                <a:cxn ang="0">
                  <a:pos x="57" y="20"/>
                </a:cxn>
                <a:cxn ang="0">
                  <a:pos x="57" y="20"/>
                </a:cxn>
                <a:cxn ang="0">
                  <a:pos x="47" y="22"/>
                </a:cxn>
                <a:cxn ang="0">
                  <a:pos x="19" y="56"/>
                </a:cxn>
                <a:cxn ang="0">
                  <a:pos x="17" y="55"/>
                </a:cxn>
                <a:cxn ang="0">
                  <a:pos x="45" y="20"/>
                </a:cxn>
                <a:cxn ang="0">
                  <a:pos x="59" y="18"/>
                </a:cxn>
                <a:cxn ang="0">
                  <a:pos x="59" y="18"/>
                </a:cxn>
                <a:cxn ang="0">
                  <a:pos x="59" y="32"/>
                </a:cxn>
                <a:cxn ang="0">
                  <a:pos x="22" y="77"/>
                </a:cxn>
                <a:cxn ang="0">
                  <a:pos x="6" y="78"/>
                </a:cxn>
              </a:cxnLst>
              <a:rect l="0" t="0" r="r" b="b"/>
              <a:pathLst>
                <a:path w="76" h="82">
                  <a:moveTo>
                    <a:pt x="6" y="78"/>
                  </a:moveTo>
                  <a:cubicBezTo>
                    <a:pt x="3" y="75"/>
                    <a:pt x="0" y="69"/>
                    <a:pt x="4" y="63"/>
                  </a:cubicBezTo>
                  <a:cubicBezTo>
                    <a:pt x="52" y="6"/>
                    <a:pt x="52" y="6"/>
                    <a:pt x="52" y="6"/>
                  </a:cubicBezTo>
                  <a:cubicBezTo>
                    <a:pt x="57" y="1"/>
                    <a:pt x="65" y="0"/>
                    <a:pt x="70" y="4"/>
                  </a:cubicBezTo>
                  <a:cubicBezTo>
                    <a:pt x="70" y="5"/>
                    <a:pt x="70" y="5"/>
                    <a:pt x="70" y="5"/>
                  </a:cubicBezTo>
                  <a:cubicBezTo>
                    <a:pt x="76" y="9"/>
                    <a:pt x="76" y="17"/>
                    <a:pt x="72" y="23"/>
                  </a:cubicBezTo>
                  <a:cubicBezTo>
                    <a:pt x="33" y="69"/>
                    <a:pt x="33" y="69"/>
                    <a:pt x="33" y="69"/>
                  </a:cubicBezTo>
                  <a:cubicBezTo>
                    <a:pt x="32" y="68"/>
                    <a:pt x="32" y="68"/>
                    <a:pt x="32" y="68"/>
                  </a:cubicBezTo>
                  <a:cubicBezTo>
                    <a:pt x="70" y="21"/>
                    <a:pt x="70" y="21"/>
                    <a:pt x="70" y="21"/>
                  </a:cubicBezTo>
                  <a:cubicBezTo>
                    <a:pt x="74" y="17"/>
                    <a:pt x="73" y="10"/>
                    <a:pt x="69" y="7"/>
                  </a:cubicBezTo>
                  <a:cubicBezTo>
                    <a:pt x="69" y="6"/>
                    <a:pt x="69" y="6"/>
                    <a:pt x="69" y="6"/>
                  </a:cubicBezTo>
                  <a:cubicBezTo>
                    <a:pt x="64" y="3"/>
                    <a:pt x="57" y="3"/>
                    <a:pt x="54" y="8"/>
                  </a:cubicBezTo>
                  <a:cubicBezTo>
                    <a:pt x="6" y="65"/>
                    <a:pt x="6" y="65"/>
                    <a:pt x="6" y="65"/>
                  </a:cubicBezTo>
                  <a:cubicBezTo>
                    <a:pt x="3" y="69"/>
                    <a:pt x="5" y="74"/>
                    <a:pt x="8" y="76"/>
                  </a:cubicBezTo>
                  <a:cubicBezTo>
                    <a:pt x="12" y="79"/>
                    <a:pt x="17" y="79"/>
                    <a:pt x="20" y="75"/>
                  </a:cubicBezTo>
                  <a:cubicBezTo>
                    <a:pt x="57" y="30"/>
                    <a:pt x="57" y="30"/>
                    <a:pt x="57" y="30"/>
                  </a:cubicBezTo>
                  <a:cubicBezTo>
                    <a:pt x="60" y="27"/>
                    <a:pt x="60" y="22"/>
                    <a:pt x="57" y="20"/>
                  </a:cubicBezTo>
                  <a:cubicBezTo>
                    <a:pt x="57" y="20"/>
                    <a:pt x="57" y="20"/>
                    <a:pt x="57" y="20"/>
                  </a:cubicBezTo>
                  <a:cubicBezTo>
                    <a:pt x="54" y="17"/>
                    <a:pt x="50" y="18"/>
                    <a:pt x="47" y="22"/>
                  </a:cubicBezTo>
                  <a:cubicBezTo>
                    <a:pt x="19" y="56"/>
                    <a:pt x="19" y="56"/>
                    <a:pt x="19" y="56"/>
                  </a:cubicBezTo>
                  <a:cubicBezTo>
                    <a:pt x="17" y="55"/>
                    <a:pt x="17" y="55"/>
                    <a:pt x="17" y="55"/>
                  </a:cubicBezTo>
                  <a:cubicBezTo>
                    <a:pt x="45" y="20"/>
                    <a:pt x="45" y="20"/>
                    <a:pt x="45" y="20"/>
                  </a:cubicBezTo>
                  <a:cubicBezTo>
                    <a:pt x="49" y="16"/>
                    <a:pt x="55" y="15"/>
                    <a:pt x="59" y="18"/>
                  </a:cubicBezTo>
                  <a:cubicBezTo>
                    <a:pt x="59" y="18"/>
                    <a:pt x="59" y="18"/>
                    <a:pt x="59" y="18"/>
                  </a:cubicBezTo>
                  <a:cubicBezTo>
                    <a:pt x="63" y="21"/>
                    <a:pt x="63" y="27"/>
                    <a:pt x="59" y="32"/>
                  </a:cubicBezTo>
                  <a:cubicBezTo>
                    <a:pt x="22" y="77"/>
                    <a:pt x="22" y="77"/>
                    <a:pt x="22" y="77"/>
                  </a:cubicBezTo>
                  <a:cubicBezTo>
                    <a:pt x="18" y="81"/>
                    <a:pt x="11" y="82"/>
                    <a:pt x="6" y="78"/>
                  </a:cubicBezTo>
                  <a:close/>
                </a:path>
              </a:pathLst>
            </a:custGeom>
            <a:solidFill>
              <a:srgbClr val="00C0CF"/>
            </a:solidFill>
            <a:ln w="9525">
              <a:noFill/>
              <a:round/>
              <a:headEnd/>
              <a:tailEnd/>
            </a:ln>
          </p:spPr>
          <p:txBody>
            <a:bodyPr anchor="ctr"/>
            <a:lstStyle/>
            <a:p>
              <a:pPr algn="ctr"/>
              <a:endParaRPr/>
            </a:p>
          </p:txBody>
        </p:sp>
        <p:sp>
          <p:nvSpPr>
            <p:cNvPr id="57" name="ïṥľiḋè">
              <a:extLst>
                <a:ext uri="{FF2B5EF4-FFF2-40B4-BE49-F238E27FC236}">
                  <a16:creationId xmlns:a16="http://schemas.microsoft.com/office/drawing/2014/main" id="{29ED8F41-4743-4D6F-AF6C-03648CC1203A}"/>
                </a:ext>
              </a:extLst>
            </p:cNvPr>
            <p:cNvSpPr/>
            <p:nvPr/>
          </p:nvSpPr>
          <p:spPr bwMode="auto">
            <a:xfrm>
              <a:off x="6682965" y="4586832"/>
              <a:ext cx="145269" cy="86596"/>
            </a:xfrm>
            <a:custGeom>
              <a:avLst/>
              <a:gdLst/>
              <a:ahLst/>
              <a:cxnLst>
                <a:cxn ang="0">
                  <a:pos x="2" y="48"/>
                </a:cxn>
                <a:cxn ang="0">
                  <a:pos x="7" y="34"/>
                </a:cxn>
                <a:cxn ang="0">
                  <a:pos x="75" y="3"/>
                </a:cxn>
                <a:cxn ang="0">
                  <a:pos x="91" y="10"/>
                </a:cxn>
                <a:cxn ang="0">
                  <a:pos x="92" y="10"/>
                </a:cxn>
                <a:cxn ang="0">
                  <a:pos x="85" y="27"/>
                </a:cxn>
                <a:cxn ang="0">
                  <a:pos x="30" y="52"/>
                </a:cxn>
                <a:cxn ang="0">
                  <a:pos x="29" y="50"/>
                </a:cxn>
                <a:cxn ang="0">
                  <a:pos x="84" y="25"/>
                </a:cxn>
                <a:cxn ang="0">
                  <a:pos x="90" y="11"/>
                </a:cxn>
                <a:cxn ang="0">
                  <a:pos x="89" y="11"/>
                </a:cxn>
                <a:cxn ang="0">
                  <a:pos x="76" y="5"/>
                </a:cxn>
                <a:cxn ang="0">
                  <a:pos x="8" y="36"/>
                </a:cxn>
                <a:cxn ang="0">
                  <a:pos x="4" y="47"/>
                </a:cxn>
                <a:cxn ang="0">
                  <a:pos x="15" y="51"/>
                </a:cxn>
                <a:cxn ang="0">
                  <a:pos x="69" y="27"/>
                </a:cxn>
                <a:cxn ang="0">
                  <a:pos x="73" y="18"/>
                </a:cxn>
                <a:cxn ang="0">
                  <a:pos x="73" y="18"/>
                </a:cxn>
                <a:cxn ang="0">
                  <a:pos x="63" y="15"/>
                </a:cxn>
                <a:cxn ang="0">
                  <a:pos x="23" y="33"/>
                </a:cxn>
                <a:cxn ang="0">
                  <a:pos x="22" y="31"/>
                </a:cxn>
                <a:cxn ang="0">
                  <a:pos x="62" y="13"/>
                </a:cxn>
                <a:cxn ang="0">
                  <a:pos x="75" y="17"/>
                </a:cxn>
                <a:cxn ang="0">
                  <a:pos x="76" y="17"/>
                </a:cxn>
                <a:cxn ang="0">
                  <a:pos x="69" y="29"/>
                </a:cxn>
                <a:cxn ang="0">
                  <a:pos x="16" y="53"/>
                </a:cxn>
                <a:cxn ang="0">
                  <a:pos x="2" y="48"/>
                </a:cxn>
              </a:cxnLst>
              <a:rect l="0" t="0" r="r" b="b"/>
              <a:pathLst>
                <a:path w="94" h="56">
                  <a:moveTo>
                    <a:pt x="2" y="48"/>
                  </a:moveTo>
                  <a:cubicBezTo>
                    <a:pt x="0" y="44"/>
                    <a:pt x="0" y="37"/>
                    <a:pt x="7" y="34"/>
                  </a:cubicBezTo>
                  <a:cubicBezTo>
                    <a:pt x="75" y="3"/>
                    <a:pt x="75" y="3"/>
                    <a:pt x="75" y="3"/>
                  </a:cubicBezTo>
                  <a:cubicBezTo>
                    <a:pt x="81" y="0"/>
                    <a:pt x="89" y="3"/>
                    <a:pt x="91" y="10"/>
                  </a:cubicBezTo>
                  <a:cubicBezTo>
                    <a:pt x="92" y="10"/>
                    <a:pt x="92" y="10"/>
                    <a:pt x="92" y="10"/>
                  </a:cubicBezTo>
                  <a:cubicBezTo>
                    <a:pt x="94" y="16"/>
                    <a:pt x="92" y="24"/>
                    <a:pt x="85" y="27"/>
                  </a:cubicBezTo>
                  <a:cubicBezTo>
                    <a:pt x="30" y="52"/>
                    <a:pt x="30" y="52"/>
                    <a:pt x="30" y="52"/>
                  </a:cubicBezTo>
                  <a:cubicBezTo>
                    <a:pt x="29" y="50"/>
                    <a:pt x="29" y="50"/>
                    <a:pt x="29" y="50"/>
                  </a:cubicBezTo>
                  <a:cubicBezTo>
                    <a:pt x="84" y="25"/>
                    <a:pt x="84" y="25"/>
                    <a:pt x="84" y="25"/>
                  </a:cubicBezTo>
                  <a:cubicBezTo>
                    <a:pt x="90" y="22"/>
                    <a:pt x="92" y="16"/>
                    <a:pt x="90" y="11"/>
                  </a:cubicBezTo>
                  <a:cubicBezTo>
                    <a:pt x="89" y="11"/>
                    <a:pt x="89" y="11"/>
                    <a:pt x="89" y="11"/>
                  </a:cubicBezTo>
                  <a:cubicBezTo>
                    <a:pt x="87" y="5"/>
                    <a:pt x="81" y="3"/>
                    <a:pt x="76" y="5"/>
                  </a:cubicBezTo>
                  <a:cubicBezTo>
                    <a:pt x="8" y="36"/>
                    <a:pt x="8" y="36"/>
                    <a:pt x="8" y="36"/>
                  </a:cubicBezTo>
                  <a:cubicBezTo>
                    <a:pt x="2" y="38"/>
                    <a:pt x="3" y="44"/>
                    <a:pt x="4" y="47"/>
                  </a:cubicBezTo>
                  <a:cubicBezTo>
                    <a:pt x="6" y="51"/>
                    <a:pt x="11" y="53"/>
                    <a:pt x="15" y="51"/>
                  </a:cubicBezTo>
                  <a:cubicBezTo>
                    <a:pt x="69" y="27"/>
                    <a:pt x="69" y="27"/>
                    <a:pt x="69" y="27"/>
                  </a:cubicBezTo>
                  <a:cubicBezTo>
                    <a:pt x="73" y="25"/>
                    <a:pt x="75" y="21"/>
                    <a:pt x="73" y="18"/>
                  </a:cubicBezTo>
                  <a:cubicBezTo>
                    <a:pt x="73" y="18"/>
                    <a:pt x="73" y="18"/>
                    <a:pt x="73" y="18"/>
                  </a:cubicBezTo>
                  <a:cubicBezTo>
                    <a:pt x="72" y="14"/>
                    <a:pt x="67" y="13"/>
                    <a:pt x="63" y="15"/>
                  </a:cubicBezTo>
                  <a:cubicBezTo>
                    <a:pt x="23" y="33"/>
                    <a:pt x="23" y="33"/>
                    <a:pt x="23" y="33"/>
                  </a:cubicBezTo>
                  <a:cubicBezTo>
                    <a:pt x="22" y="31"/>
                    <a:pt x="22" y="31"/>
                    <a:pt x="22" y="31"/>
                  </a:cubicBezTo>
                  <a:cubicBezTo>
                    <a:pt x="62" y="13"/>
                    <a:pt x="62" y="13"/>
                    <a:pt x="62" y="13"/>
                  </a:cubicBezTo>
                  <a:cubicBezTo>
                    <a:pt x="67" y="11"/>
                    <a:pt x="73" y="12"/>
                    <a:pt x="75" y="17"/>
                  </a:cubicBezTo>
                  <a:cubicBezTo>
                    <a:pt x="76" y="17"/>
                    <a:pt x="76" y="17"/>
                    <a:pt x="76" y="17"/>
                  </a:cubicBezTo>
                  <a:cubicBezTo>
                    <a:pt x="77" y="21"/>
                    <a:pt x="75" y="27"/>
                    <a:pt x="69" y="29"/>
                  </a:cubicBezTo>
                  <a:cubicBezTo>
                    <a:pt x="16" y="53"/>
                    <a:pt x="16" y="53"/>
                    <a:pt x="16" y="53"/>
                  </a:cubicBezTo>
                  <a:cubicBezTo>
                    <a:pt x="11" y="56"/>
                    <a:pt x="5" y="53"/>
                    <a:pt x="2" y="48"/>
                  </a:cubicBezTo>
                  <a:close/>
                </a:path>
              </a:pathLst>
            </a:custGeom>
            <a:solidFill>
              <a:srgbClr val="FF4B3A"/>
            </a:solidFill>
            <a:ln w="9525">
              <a:noFill/>
              <a:round/>
              <a:headEnd/>
              <a:tailEnd/>
            </a:ln>
          </p:spPr>
          <p:txBody>
            <a:bodyPr anchor="ctr"/>
            <a:lstStyle/>
            <a:p>
              <a:pPr algn="ctr"/>
              <a:endParaRPr/>
            </a:p>
          </p:txBody>
        </p:sp>
        <p:sp>
          <p:nvSpPr>
            <p:cNvPr id="58" name="i$ḷïḑê">
              <a:extLst>
                <a:ext uri="{FF2B5EF4-FFF2-40B4-BE49-F238E27FC236}">
                  <a16:creationId xmlns:a16="http://schemas.microsoft.com/office/drawing/2014/main" id="{3FD7A0EE-816F-40A3-BE51-961A85CD84D9}"/>
                </a:ext>
              </a:extLst>
            </p:cNvPr>
            <p:cNvSpPr/>
            <p:nvPr/>
          </p:nvSpPr>
          <p:spPr bwMode="auto">
            <a:xfrm>
              <a:off x="5488958" y="5076609"/>
              <a:ext cx="91146" cy="152801"/>
            </a:xfrm>
            <a:custGeom>
              <a:avLst/>
              <a:gdLst/>
              <a:ahLst/>
              <a:cxnLst>
                <a:cxn ang="0">
                  <a:pos x="30" y="23"/>
                </a:cxn>
                <a:cxn ang="0">
                  <a:pos x="43" y="69"/>
                </a:cxn>
                <a:cxn ang="0">
                  <a:pos x="44" y="68"/>
                </a:cxn>
                <a:cxn ang="0">
                  <a:pos x="43" y="69"/>
                </a:cxn>
                <a:cxn ang="0">
                  <a:pos x="43" y="70"/>
                </a:cxn>
                <a:cxn ang="0">
                  <a:pos x="43" y="71"/>
                </a:cxn>
                <a:cxn ang="0">
                  <a:pos x="42" y="71"/>
                </a:cxn>
                <a:cxn ang="0">
                  <a:pos x="41" y="70"/>
                </a:cxn>
                <a:cxn ang="0">
                  <a:pos x="39" y="71"/>
                </a:cxn>
                <a:cxn ang="0">
                  <a:pos x="41" y="70"/>
                </a:cxn>
                <a:cxn ang="0">
                  <a:pos x="5" y="21"/>
                </a:cxn>
                <a:cxn ang="0">
                  <a:pos x="5" y="21"/>
                </a:cxn>
                <a:cxn ang="0">
                  <a:pos x="3" y="17"/>
                </a:cxn>
                <a:cxn ang="0">
                  <a:pos x="4" y="15"/>
                </a:cxn>
                <a:cxn ang="0">
                  <a:pos x="27" y="4"/>
                </a:cxn>
                <a:cxn ang="0">
                  <a:pos x="28" y="3"/>
                </a:cxn>
                <a:cxn ang="0">
                  <a:pos x="32" y="5"/>
                </a:cxn>
                <a:cxn ang="0">
                  <a:pos x="34" y="10"/>
                </a:cxn>
                <a:cxn ang="0">
                  <a:pos x="34" y="10"/>
                </a:cxn>
                <a:cxn ang="0">
                  <a:pos x="55" y="91"/>
                </a:cxn>
                <a:cxn ang="0">
                  <a:pos x="57" y="91"/>
                </a:cxn>
                <a:cxn ang="0">
                  <a:pos x="55" y="91"/>
                </a:cxn>
                <a:cxn ang="0">
                  <a:pos x="55" y="93"/>
                </a:cxn>
                <a:cxn ang="0">
                  <a:pos x="55" y="95"/>
                </a:cxn>
                <a:cxn ang="0">
                  <a:pos x="54" y="95"/>
                </a:cxn>
                <a:cxn ang="0">
                  <a:pos x="51" y="94"/>
                </a:cxn>
                <a:cxn ang="0">
                  <a:pos x="50" y="95"/>
                </a:cxn>
                <a:cxn ang="0">
                  <a:pos x="51" y="94"/>
                </a:cxn>
                <a:cxn ang="0">
                  <a:pos x="5" y="35"/>
                </a:cxn>
                <a:cxn ang="0">
                  <a:pos x="3" y="37"/>
                </a:cxn>
                <a:cxn ang="0">
                  <a:pos x="48" y="96"/>
                </a:cxn>
                <a:cxn ang="0">
                  <a:pos x="48" y="96"/>
                </a:cxn>
                <a:cxn ang="0">
                  <a:pos x="54" y="99"/>
                </a:cxn>
                <a:cxn ang="0">
                  <a:pos x="57" y="97"/>
                </a:cxn>
                <a:cxn ang="0">
                  <a:pos x="59" y="93"/>
                </a:cxn>
                <a:cxn ang="0">
                  <a:pos x="58" y="90"/>
                </a:cxn>
                <a:cxn ang="0">
                  <a:pos x="58" y="90"/>
                </a:cxn>
                <a:cxn ang="0">
                  <a:pos x="37" y="9"/>
                </a:cxn>
                <a:cxn ang="0">
                  <a:pos x="36" y="9"/>
                </a:cxn>
                <a:cxn ang="0">
                  <a:pos x="37" y="9"/>
                </a:cxn>
                <a:cxn ang="0">
                  <a:pos x="34" y="3"/>
                </a:cxn>
                <a:cxn ang="0">
                  <a:pos x="28" y="0"/>
                </a:cxn>
                <a:cxn ang="0">
                  <a:pos x="25" y="1"/>
                </a:cxn>
                <a:cxn ang="0">
                  <a:pos x="3" y="12"/>
                </a:cxn>
                <a:cxn ang="0">
                  <a:pos x="0" y="17"/>
                </a:cxn>
                <a:cxn ang="0">
                  <a:pos x="2" y="23"/>
                </a:cxn>
                <a:cxn ang="0">
                  <a:pos x="3" y="22"/>
                </a:cxn>
                <a:cxn ang="0">
                  <a:pos x="2" y="23"/>
                </a:cxn>
                <a:cxn ang="0">
                  <a:pos x="38" y="72"/>
                </a:cxn>
                <a:cxn ang="0">
                  <a:pos x="38" y="72"/>
                </a:cxn>
                <a:cxn ang="0">
                  <a:pos x="42" y="74"/>
                </a:cxn>
                <a:cxn ang="0">
                  <a:pos x="45" y="73"/>
                </a:cxn>
                <a:cxn ang="0">
                  <a:pos x="46" y="70"/>
                </a:cxn>
                <a:cxn ang="0">
                  <a:pos x="46" y="68"/>
                </a:cxn>
                <a:cxn ang="0">
                  <a:pos x="46" y="68"/>
                </a:cxn>
                <a:cxn ang="0">
                  <a:pos x="33" y="22"/>
                </a:cxn>
                <a:cxn ang="0">
                  <a:pos x="30" y="23"/>
                </a:cxn>
              </a:cxnLst>
              <a:rect l="0" t="0" r="r" b="b"/>
              <a:pathLst>
                <a:path w="59" h="99">
                  <a:moveTo>
                    <a:pt x="30" y="23"/>
                  </a:moveTo>
                  <a:cubicBezTo>
                    <a:pt x="43" y="69"/>
                    <a:pt x="43" y="69"/>
                    <a:pt x="43" y="69"/>
                  </a:cubicBezTo>
                  <a:cubicBezTo>
                    <a:pt x="44" y="68"/>
                    <a:pt x="44" y="68"/>
                    <a:pt x="44" y="68"/>
                  </a:cubicBezTo>
                  <a:cubicBezTo>
                    <a:pt x="43" y="69"/>
                    <a:pt x="43" y="69"/>
                    <a:pt x="43" y="69"/>
                  </a:cubicBezTo>
                  <a:cubicBezTo>
                    <a:pt x="43" y="69"/>
                    <a:pt x="43" y="69"/>
                    <a:pt x="43" y="70"/>
                  </a:cubicBezTo>
                  <a:cubicBezTo>
                    <a:pt x="43" y="70"/>
                    <a:pt x="43" y="71"/>
                    <a:pt x="43" y="71"/>
                  </a:cubicBezTo>
                  <a:cubicBezTo>
                    <a:pt x="42" y="71"/>
                    <a:pt x="42" y="71"/>
                    <a:pt x="42" y="71"/>
                  </a:cubicBezTo>
                  <a:cubicBezTo>
                    <a:pt x="42" y="71"/>
                    <a:pt x="42" y="71"/>
                    <a:pt x="41" y="70"/>
                  </a:cubicBezTo>
                  <a:cubicBezTo>
                    <a:pt x="39" y="71"/>
                    <a:pt x="39" y="71"/>
                    <a:pt x="39" y="71"/>
                  </a:cubicBezTo>
                  <a:cubicBezTo>
                    <a:pt x="41" y="70"/>
                    <a:pt x="41" y="70"/>
                    <a:pt x="41" y="70"/>
                  </a:cubicBezTo>
                  <a:cubicBezTo>
                    <a:pt x="5" y="21"/>
                    <a:pt x="5" y="21"/>
                    <a:pt x="5" y="21"/>
                  </a:cubicBezTo>
                  <a:cubicBezTo>
                    <a:pt x="5" y="21"/>
                    <a:pt x="5" y="21"/>
                    <a:pt x="5" y="21"/>
                  </a:cubicBezTo>
                  <a:cubicBezTo>
                    <a:pt x="3" y="19"/>
                    <a:pt x="3" y="18"/>
                    <a:pt x="3" y="17"/>
                  </a:cubicBezTo>
                  <a:cubicBezTo>
                    <a:pt x="3" y="16"/>
                    <a:pt x="3" y="15"/>
                    <a:pt x="4" y="15"/>
                  </a:cubicBezTo>
                  <a:cubicBezTo>
                    <a:pt x="27" y="4"/>
                    <a:pt x="27" y="4"/>
                    <a:pt x="27" y="4"/>
                  </a:cubicBezTo>
                  <a:cubicBezTo>
                    <a:pt x="27" y="3"/>
                    <a:pt x="28" y="3"/>
                    <a:pt x="28" y="3"/>
                  </a:cubicBezTo>
                  <a:cubicBezTo>
                    <a:pt x="29" y="3"/>
                    <a:pt x="31" y="4"/>
                    <a:pt x="32" y="5"/>
                  </a:cubicBezTo>
                  <a:cubicBezTo>
                    <a:pt x="33" y="6"/>
                    <a:pt x="34" y="8"/>
                    <a:pt x="34" y="10"/>
                  </a:cubicBezTo>
                  <a:cubicBezTo>
                    <a:pt x="34" y="10"/>
                    <a:pt x="34" y="10"/>
                    <a:pt x="34" y="10"/>
                  </a:cubicBezTo>
                  <a:cubicBezTo>
                    <a:pt x="55" y="91"/>
                    <a:pt x="55" y="91"/>
                    <a:pt x="55" y="91"/>
                  </a:cubicBezTo>
                  <a:cubicBezTo>
                    <a:pt x="57" y="91"/>
                    <a:pt x="57" y="91"/>
                    <a:pt x="57" y="91"/>
                  </a:cubicBezTo>
                  <a:cubicBezTo>
                    <a:pt x="55" y="91"/>
                    <a:pt x="55" y="91"/>
                    <a:pt x="55" y="91"/>
                  </a:cubicBezTo>
                  <a:cubicBezTo>
                    <a:pt x="55" y="92"/>
                    <a:pt x="55" y="92"/>
                    <a:pt x="55" y="93"/>
                  </a:cubicBezTo>
                  <a:cubicBezTo>
                    <a:pt x="55" y="94"/>
                    <a:pt x="55" y="94"/>
                    <a:pt x="55" y="95"/>
                  </a:cubicBezTo>
                  <a:cubicBezTo>
                    <a:pt x="54" y="95"/>
                    <a:pt x="54" y="95"/>
                    <a:pt x="54" y="95"/>
                  </a:cubicBezTo>
                  <a:cubicBezTo>
                    <a:pt x="53" y="95"/>
                    <a:pt x="52" y="95"/>
                    <a:pt x="51" y="94"/>
                  </a:cubicBezTo>
                  <a:cubicBezTo>
                    <a:pt x="50" y="95"/>
                    <a:pt x="50" y="95"/>
                    <a:pt x="50" y="95"/>
                  </a:cubicBezTo>
                  <a:cubicBezTo>
                    <a:pt x="51" y="94"/>
                    <a:pt x="51" y="94"/>
                    <a:pt x="51" y="94"/>
                  </a:cubicBezTo>
                  <a:cubicBezTo>
                    <a:pt x="5" y="35"/>
                    <a:pt x="5" y="35"/>
                    <a:pt x="5" y="35"/>
                  </a:cubicBezTo>
                  <a:cubicBezTo>
                    <a:pt x="3" y="37"/>
                    <a:pt x="3" y="37"/>
                    <a:pt x="3" y="37"/>
                  </a:cubicBezTo>
                  <a:cubicBezTo>
                    <a:pt x="48" y="96"/>
                    <a:pt x="48" y="96"/>
                    <a:pt x="48" y="96"/>
                  </a:cubicBezTo>
                  <a:cubicBezTo>
                    <a:pt x="48" y="96"/>
                    <a:pt x="48" y="96"/>
                    <a:pt x="48" y="96"/>
                  </a:cubicBezTo>
                  <a:cubicBezTo>
                    <a:pt x="50" y="98"/>
                    <a:pt x="52" y="99"/>
                    <a:pt x="54" y="99"/>
                  </a:cubicBezTo>
                  <a:cubicBezTo>
                    <a:pt x="55" y="99"/>
                    <a:pt x="56" y="98"/>
                    <a:pt x="57" y="97"/>
                  </a:cubicBezTo>
                  <a:cubicBezTo>
                    <a:pt x="58" y="96"/>
                    <a:pt x="59" y="94"/>
                    <a:pt x="59" y="93"/>
                  </a:cubicBezTo>
                  <a:cubicBezTo>
                    <a:pt x="59" y="92"/>
                    <a:pt x="59" y="91"/>
                    <a:pt x="58" y="90"/>
                  </a:cubicBezTo>
                  <a:cubicBezTo>
                    <a:pt x="58" y="90"/>
                    <a:pt x="58" y="90"/>
                    <a:pt x="58" y="90"/>
                  </a:cubicBezTo>
                  <a:cubicBezTo>
                    <a:pt x="37" y="9"/>
                    <a:pt x="37" y="9"/>
                    <a:pt x="37" y="9"/>
                  </a:cubicBezTo>
                  <a:cubicBezTo>
                    <a:pt x="36" y="9"/>
                    <a:pt x="36" y="9"/>
                    <a:pt x="36" y="9"/>
                  </a:cubicBezTo>
                  <a:cubicBezTo>
                    <a:pt x="37" y="9"/>
                    <a:pt x="37" y="9"/>
                    <a:pt x="37" y="9"/>
                  </a:cubicBezTo>
                  <a:cubicBezTo>
                    <a:pt x="37" y="6"/>
                    <a:pt x="36" y="4"/>
                    <a:pt x="34" y="3"/>
                  </a:cubicBezTo>
                  <a:cubicBezTo>
                    <a:pt x="33" y="1"/>
                    <a:pt x="31" y="0"/>
                    <a:pt x="28" y="0"/>
                  </a:cubicBezTo>
                  <a:cubicBezTo>
                    <a:pt x="27" y="0"/>
                    <a:pt x="26" y="0"/>
                    <a:pt x="25" y="1"/>
                  </a:cubicBezTo>
                  <a:cubicBezTo>
                    <a:pt x="3" y="12"/>
                    <a:pt x="3" y="12"/>
                    <a:pt x="3" y="12"/>
                  </a:cubicBezTo>
                  <a:cubicBezTo>
                    <a:pt x="1" y="13"/>
                    <a:pt x="0" y="15"/>
                    <a:pt x="0" y="17"/>
                  </a:cubicBezTo>
                  <a:cubicBezTo>
                    <a:pt x="0" y="19"/>
                    <a:pt x="0" y="21"/>
                    <a:pt x="2" y="23"/>
                  </a:cubicBezTo>
                  <a:cubicBezTo>
                    <a:pt x="3" y="22"/>
                    <a:pt x="3" y="22"/>
                    <a:pt x="3" y="22"/>
                  </a:cubicBezTo>
                  <a:cubicBezTo>
                    <a:pt x="2" y="23"/>
                    <a:pt x="2" y="23"/>
                    <a:pt x="2" y="23"/>
                  </a:cubicBezTo>
                  <a:cubicBezTo>
                    <a:pt x="38" y="72"/>
                    <a:pt x="38" y="72"/>
                    <a:pt x="38" y="72"/>
                  </a:cubicBezTo>
                  <a:cubicBezTo>
                    <a:pt x="38" y="72"/>
                    <a:pt x="38" y="72"/>
                    <a:pt x="38" y="72"/>
                  </a:cubicBezTo>
                  <a:cubicBezTo>
                    <a:pt x="39" y="73"/>
                    <a:pt x="41" y="74"/>
                    <a:pt x="42" y="74"/>
                  </a:cubicBezTo>
                  <a:cubicBezTo>
                    <a:pt x="44" y="74"/>
                    <a:pt x="45" y="74"/>
                    <a:pt x="45" y="73"/>
                  </a:cubicBezTo>
                  <a:cubicBezTo>
                    <a:pt x="46" y="72"/>
                    <a:pt x="46" y="71"/>
                    <a:pt x="46" y="70"/>
                  </a:cubicBezTo>
                  <a:cubicBezTo>
                    <a:pt x="46" y="69"/>
                    <a:pt x="46" y="69"/>
                    <a:pt x="46" y="68"/>
                  </a:cubicBezTo>
                  <a:cubicBezTo>
                    <a:pt x="46" y="68"/>
                    <a:pt x="46" y="68"/>
                    <a:pt x="46" y="68"/>
                  </a:cubicBezTo>
                  <a:cubicBezTo>
                    <a:pt x="33" y="22"/>
                    <a:pt x="33" y="22"/>
                    <a:pt x="33" y="22"/>
                  </a:cubicBezTo>
                  <a:cubicBezTo>
                    <a:pt x="30" y="23"/>
                    <a:pt x="30" y="23"/>
                    <a:pt x="30" y="23"/>
                  </a:cubicBezTo>
                  <a:close/>
                </a:path>
              </a:pathLst>
            </a:custGeom>
            <a:solidFill>
              <a:srgbClr val="00C0CF"/>
            </a:solidFill>
            <a:ln w="9525">
              <a:noFill/>
              <a:round/>
              <a:headEnd/>
              <a:tailEnd/>
            </a:ln>
          </p:spPr>
          <p:txBody>
            <a:bodyPr anchor="ctr"/>
            <a:lstStyle/>
            <a:p>
              <a:pPr algn="ctr"/>
              <a:endParaRPr/>
            </a:p>
          </p:txBody>
        </p:sp>
        <p:sp>
          <p:nvSpPr>
            <p:cNvPr id="59" name="ïṥḻíḍé">
              <a:extLst>
                <a:ext uri="{FF2B5EF4-FFF2-40B4-BE49-F238E27FC236}">
                  <a16:creationId xmlns:a16="http://schemas.microsoft.com/office/drawing/2014/main" id="{889596EC-EA1A-430A-BD9A-AF8845AD5810}"/>
                </a:ext>
              </a:extLst>
            </p:cNvPr>
            <p:cNvSpPr/>
            <p:nvPr/>
          </p:nvSpPr>
          <p:spPr bwMode="auto">
            <a:xfrm>
              <a:off x="4855479" y="4382889"/>
              <a:ext cx="247240" cy="273440"/>
            </a:xfrm>
            <a:custGeom>
              <a:avLst/>
              <a:gdLst/>
              <a:ahLst/>
              <a:cxnLst>
                <a:cxn ang="0">
                  <a:pos x="148" y="55"/>
                </a:cxn>
                <a:cxn ang="0">
                  <a:pos x="145" y="59"/>
                </a:cxn>
                <a:cxn ang="0">
                  <a:pos x="149" y="65"/>
                </a:cxn>
                <a:cxn ang="0">
                  <a:pos x="150" y="73"/>
                </a:cxn>
                <a:cxn ang="0">
                  <a:pos x="148" y="82"/>
                </a:cxn>
                <a:cxn ang="0">
                  <a:pos x="105" y="158"/>
                </a:cxn>
                <a:cxn ang="0">
                  <a:pos x="98" y="165"/>
                </a:cxn>
                <a:cxn ang="0">
                  <a:pos x="88" y="168"/>
                </a:cxn>
                <a:cxn ang="0">
                  <a:pos x="84" y="167"/>
                </a:cxn>
                <a:cxn ang="0">
                  <a:pos x="14" y="141"/>
                </a:cxn>
                <a:cxn ang="0">
                  <a:pos x="14" y="141"/>
                </a:cxn>
                <a:cxn ang="0">
                  <a:pos x="10" y="139"/>
                </a:cxn>
                <a:cxn ang="0">
                  <a:pos x="9" y="134"/>
                </a:cxn>
                <a:cxn ang="0">
                  <a:pos x="12" y="125"/>
                </a:cxn>
                <a:cxn ang="0">
                  <a:pos x="72" y="17"/>
                </a:cxn>
                <a:cxn ang="0">
                  <a:pos x="78" y="11"/>
                </a:cxn>
                <a:cxn ang="0">
                  <a:pos x="83" y="10"/>
                </a:cxn>
                <a:cxn ang="0">
                  <a:pos x="87" y="11"/>
                </a:cxn>
                <a:cxn ang="0">
                  <a:pos x="145" y="59"/>
                </a:cxn>
                <a:cxn ang="0">
                  <a:pos x="145" y="59"/>
                </a:cxn>
                <a:cxn ang="0">
                  <a:pos x="148" y="55"/>
                </a:cxn>
                <a:cxn ang="0">
                  <a:pos x="151" y="52"/>
                </a:cxn>
                <a:cxn ang="0">
                  <a:pos x="93" y="4"/>
                </a:cxn>
                <a:cxn ang="0">
                  <a:pos x="93" y="4"/>
                </a:cxn>
                <a:cxn ang="0">
                  <a:pos x="83" y="0"/>
                </a:cxn>
                <a:cxn ang="0">
                  <a:pos x="72" y="4"/>
                </a:cxn>
                <a:cxn ang="0">
                  <a:pos x="64" y="13"/>
                </a:cxn>
                <a:cxn ang="0">
                  <a:pos x="3" y="121"/>
                </a:cxn>
                <a:cxn ang="0">
                  <a:pos x="0" y="134"/>
                </a:cxn>
                <a:cxn ang="0">
                  <a:pos x="3" y="144"/>
                </a:cxn>
                <a:cxn ang="0">
                  <a:pos x="11" y="150"/>
                </a:cxn>
                <a:cxn ang="0">
                  <a:pos x="80" y="176"/>
                </a:cxn>
                <a:cxn ang="0">
                  <a:pos x="80" y="176"/>
                </a:cxn>
                <a:cxn ang="0">
                  <a:pos x="88" y="177"/>
                </a:cxn>
                <a:cxn ang="0">
                  <a:pos x="102" y="173"/>
                </a:cxn>
                <a:cxn ang="0">
                  <a:pos x="113" y="163"/>
                </a:cxn>
                <a:cxn ang="0">
                  <a:pos x="156" y="87"/>
                </a:cxn>
                <a:cxn ang="0">
                  <a:pos x="160" y="73"/>
                </a:cxn>
                <a:cxn ang="0">
                  <a:pos x="157" y="61"/>
                </a:cxn>
                <a:cxn ang="0">
                  <a:pos x="151" y="52"/>
                </a:cxn>
                <a:cxn ang="0">
                  <a:pos x="151" y="52"/>
                </a:cxn>
                <a:cxn ang="0">
                  <a:pos x="148" y="55"/>
                </a:cxn>
              </a:cxnLst>
              <a:rect l="0" t="0" r="r" b="b"/>
              <a:pathLst>
                <a:path w="160" h="177">
                  <a:moveTo>
                    <a:pt x="148" y="55"/>
                  </a:moveTo>
                  <a:cubicBezTo>
                    <a:pt x="145" y="59"/>
                    <a:pt x="145" y="59"/>
                    <a:pt x="145" y="59"/>
                  </a:cubicBezTo>
                  <a:cubicBezTo>
                    <a:pt x="146" y="60"/>
                    <a:pt x="148" y="62"/>
                    <a:pt x="149" y="65"/>
                  </a:cubicBezTo>
                  <a:cubicBezTo>
                    <a:pt x="150" y="67"/>
                    <a:pt x="150" y="70"/>
                    <a:pt x="150" y="73"/>
                  </a:cubicBezTo>
                  <a:cubicBezTo>
                    <a:pt x="150" y="76"/>
                    <a:pt x="149" y="79"/>
                    <a:pt x="148" y="82"/>
                  </a:cubicBezTo>
                  <a:cubicBezTo>
                    <a:pt x="105" y="158"/>
                    <a:pt x="105" y="158"/>
                    <a:pt x="105" y="158"/>
                  </a:cubicBezTo>
                  <a:cubicBezTo>
                    <a:pt x="103" y="161"/>
                    <a:pt x="101" y="163"/>
                    <a:pt x="98" y="165"/>
                  </a:cubicBezTo>
                  <a:cubicBezTo>
                    <a:pt x="95" y="167"/>
                    <a:pt x="91" y="168"/>
                    <a:pt x="88" y="168"/>
                  </a:cubicBezTo>
                  <a:cubicBezTo>
                    <a:pt x="86" y="168"/>
                    <a:pt x="85" y="167"/>
                    <a:pt x="84" y="167"/>
                  </a:cubicBezTo>
                  <a:cubicBezTo>
                    <a:pt x="14" y="141"/>
                    <a:pt x="14" y="141"/>
                    <a:pt x="14" y="141"/>
                  </a:cubicBezTo>
                  <a:cubicBezTo>
                    <a:pt x="14" y="141"/>
                    <a:pt x="14" y="141"/>
                    <a:pt x="14" y="141"/>
                  </a:cubicBezTo>
                  <a:cubicBezTo>
                    <a:pt x="12" y="141"/>
                    <a:pt x="11" y="140"/>
                    <a:pt x="10" y="139"/>
                  </a:cubicBezTo>
                  <a:cubicBezTo>
                    <a:pt x="10" y="137"/>
                    <a:pt x="9" y="136"/>
                    <a:pt x="9" y="134"/>
                  </a:cubicBezTo>
                  <a:cubicBezTo>
                    <a:pt x="9" y="131"/>
                    <a:pt x="10" y="128"/>
                    <a:pt x="12" y="125"/>
                  </a:cubicBezTo>
                  <a:cubicBezTo>
                    <a:pt x="72" y="17"/>
                    <a:pt x="72" y="17"/>
                    <a:pt x="72" y="17"/>
                  </a:cubicBezTo>
                  <a:cubicBezTo>
                    <a:pt x="74" y="15"/>
                    <a:pt x="76" y="13"/>
                    <a:pt x="78" y="11"/>
                  </a:cubicBezTo>
                  <a:cubicBezTo>
                    <a:pt x="79" y="10"/>
                    <a:pt x="81" y="10"/>
                    <a:pt x="83" y="10"/>
                  </a:cubicBezTo>
                  <a:cubicBezTo>
                    <a:pt x="84" y="10"/>
                    <a:pt x="86" y="10"/>
                    <a:pt x="87" y="11"/>
                  </a:cubicBezTo>
                  <a:cubicBezTo>
                    <a:pt x="145" y="59"/>
                    <a:pt x="145" y="59"/>
                    <a:pt x="145" y="59"/>
                  </a:cubicBezTo>
                  <a:cubicBezTo>
                    <a:pt x="145" y="59"/>
                    <a:pt x="145" y="59"/>
                    <a:pt x="145" y="59"/>
                  </a:cubicBezTo>
                  <a:cubicBezTo>
                    <a:pt x="148" y="55"/>
                    <a:pt x="148" y="55"/>
                    <a:pt x="148" y="55"/>
                  </a:cubicBezTo>
                  <a:cubicBezTo>
                    <a:pt x="151" y="52"/>
                    <a:pt x="151" y="52"/>
                    <a:pt x="151" y="52"/>
                  </a:cubicBezTo>
                  <a:cubicBezTo>
                    <a:pt x="93" y="4"/>
                    <a:pt x="93" y="4"/>
                    <a:pt x="93" y="4"/>
                  </a:cubicBezTo>
                  <a:cubicBezTo>
                    <a:pt x="93" y="4"/>
                    <a:pt x="93" y="4"/>
                    <a:pt x="93" y="4"/>
                  </a:cubicBezTo>
                  <a:cubicBezTo>
                    <a:pt x="90" y="2"/>
                    <a:pt x="86" y="0"/>
                    <a:pt x="83" y="0"/>
                  </a:cubicBezTo>
                  <a:cubicBezTo>
                    <a:pt x="79" y="0"/>
                    <a:pt x="75" y="2"/>
                    <a:pt x="72" y="4"/>
                  </a:cubicBezTo>
                  <a:cubicBezTo>
                    <a:pt x="69" y="6"/>
                    <a:pt x="66" y="9"/>
                    <a:pt x="64" y="13"/>
                  </a:cubicBezTo>
                  <a:cubicBezTo>
                    <a:pt x="3" y="121"/>
                    <a:pt x="3" y="121"/>
                    <a:pt x="3" y="121"/>
                  </a:cubicBezTo>
                  <a:cubicBezTo>
                    <a:pt x="1" y="125"/>
                    <a:pt x="0" y="129"/>
                    <a:pt x="0" y="134"/>
                  </a:cubicBezTo>
                  <a:cubicBezTo>
                    <a:pt x="0" y="137"/>
                    <a:pt x="1" y="141"/>
                    <a:pt x="3" y="144"/>
                  </a:cubicBezTo>
                  <a:cubicBezTo>
                    <a:pt x="4" y="147"/>
                    <a:pt x="7" y="149"/>
                    <a:pt x="11" y="150"/>
                  </a:cubicBezTo>
                  <a:cubicBezTo>
                    <a:pt x="80" y="176"/>
                    <a:pt x="80" y="176"/>
                    <a:pt x="80" y="176"/>
                  </a:cubicBezTo>
                  <a:cubicBezTo>
                    <a:pt x="80" y="176"/>
                    <a:pt x="80" y="176"/>
                    <a:pt x="80" y="176"/>
                  </a:cubicBezTo>
                  <a:cubicBezTo>
                    <a:pt x="83" y="177"/>
                    <a:pt x="85" y="177"/>
                    <a:pt x="88" y="177"/>
                  </a:cubicBezTo>
                  <a:cubicBezTo>
                    <a:pt x="93" y="177"/>
                    <a:pt x="98" y="176"/>
                    <a:pt x="102" y="173"/>
                  </a:cubicBezTo>
                  <a:cubicBezTo>
                    <a:pt x="107" y="171"/>
                    <a:pt x="111" y="167"/>
                    <a:pt x="113" y="163"/>
                  </a:cubicBezTo>
                  <a:cubicBezTo>
                    <a:pt x="156" y="87"/>
                    <a:pt x="156" y="87"/>
                    <a:pt x="156" y="87"/>
                  </a:cubicBezTo>
                  <a:cubicBezTo>
                    <a:pt x="158" y="82"/>
                    <a:pt x="160" y="78"/>
                    <a:pt x="160" y="73"/>
                  </a:cubicBezTo>
                  <a:cubicBezTo>
                    <a:pt x="160" y="69"/>
                    <a:pt x="159" y="65"/>
                    <a:pt x="157" y="61"/>
                  </a:cubicBezTo>
                  <a:cubicBezTo>
                    <a:pt x="156" y="57"/>
                    <a:pt x="154" y="54"/>
                    <a:pt x="151" y="52"/>
                  </a:cubicBezTo>
                  <a:cubicBezTo>
                    <a:pt x="151" y="52"/>
                    <a:pt x="151" y="52"/>
                    <a:pt x="151" y="52"/>
                  </a:cubicBezTo>
                  <a:cubicBezTo>
                    <a:pt x="148" y="55"/>
                    <a:pt x="148" y="55"/>
                    <a:pt x="148" y="55"/>
                  </a:cubicBezTo>
                </a:path>
              </a:pathLst>
            </a:custGeom>
            <a:solidFill>
              <a:srgbClr val="333333"/>
            </a:solidFill>
            <a:ln w="9525">
              <a:noFill/>
              <a:round/>
              <a:headEnd/>
              <a:tailEnd/>
            </a:ln>
          </p:spPr>
          <p:txBody>
            <a:bodyPr anchor="ctr"/>
            <a:lstStyle/>
            <a:p>
              <a:pPr algn="ctr"/>
              <a:endParaRPr/>
            </a:p>
          </p:txBody>
        </p:sp>
        <p:sp>
          <p:nvSpPr>
            <p:cNvPr id="60" name="iśļíḓé">
              <a:extLst>
                <a:ext uri="{FF2B5EF4-FFF2-40B4-BE49-F238E27FC236}">
                  <a16:creationId xmlns:a16="http://schemas.microsoft.com/office/drawing/2014/main" id="{91BF6250-9994-4BDA-8C26-DEC41D2D8CB4}"/>
                </a:ext>
              </a:extLst>
            </p:cNvPr>
            <p:cNvSpPr/>
            <p:nvPr/>
          </p:nvSpPr>
          <p:spPr bwMode="auto">
            <a:xfrm>
              <a:off x="4997611" y="4129530"/>
              <a:ext cx="247240" cy="273440"/>
            </a:xfrm>
            <a:custGeom>
              <a:avLst/>
              <a:gdLst/>
              <a:ahLst/>
              <a:cxnLst>
                <a:cxn ang="0">
                  <a:pos x="148" y="55"/>
                </a:cxn>
                <a:cxn ang="0">
                  <a:pos x="145" y="59"/>
                </a:cxn>
                <a:cxn ang="0">
                  <a:pos x="149" y="65"/>
                </a:cxn>
                <a:cxn ang="0">
                  <a:pos x="151" y="73"/>
                </a:cxn>
                <a:cxn ang="0">
                  <a:pos x="148" y="82"/>
                </a:cxn>
                <a:cxn ang="0">
                  <a:pos x="106" y="158"/>
                </a:cxn>
                <a:cxn ang="0">
                  <a:pos x="98" y="165"/>
                </a:cxn>
                <a:cxn ang="0">
                  <a:pos x="89" y="168"/>
                </a:cxn>
                <a:cxn ang="0">
                  <a:pos x="84" y="167"/>
                </a:cxn>
                <a:cxn ang="0">
                  <a:pos x="84" y="167"/>
                </a:cxn>
                <a:cxn ang="0">
                  <a:pos x="15" y="141"/>
                </a:cxn>
                <a:cxn ang="0">
                  <a:pos x="15" y="141"/>
                </a:cxn>
                <a:cxn ang="0">
                  <a:pos x="11" y="138"/>
                </a:cxn>
                <a:cxn ang="0">
                  <a:pos x="10" y="134"/>
                </a:cxn>
                <a:cxn ang="0">
                  <a:pos x="12" y="125"/>
                </a:cxn>
                <a:cxn ang="0">
                  <a:pos x="73" y="17"/>
                </a:cxn>
                <a:cxn ang="0">
                  <a:pos x="78" y="11"/>
                </a:cxn>
                <a:cxn ang="0">
                  <a:pos x="83" y="9"/>
                </a:cxn>
                <a:cxn ang="0">
                  <a:pos x="88" y="11"/>
                </a:cxn>
                <a:cxn ang="0">
                  <a:pos x="88" y="11"/>
                </a:cxn>
                <a:cxn ang="0">
                  <a:pos x="145" y="59"/>
                </a:cxn>
                <a:cxn ang="0">
                  <a:pos x="145" y="59"/>
                </a:cxn>
                <a:cxn ang="0">
                  <a:pos x="148" y="55"/>
                </a:cxn>
                <a:cxn ang="0">
                  <a:pos x="151" y="52"/>
                </a:cxn>
                <a:cxn ang="0">
                  <a:pos x="94" y="4"/>
                </a:cxn>
                <a:cxn ang="0">
                  <a:pos x="94" y="4"/>
                </a:cxn>
                <a:cxn ang="0">
                  <a:pos x="83" y="0"/>
                </a:cxn>
                <a:cxn ang="0">
                  <a:pos x="73" y="4"/>
                </a:cxn>
                <a:cxn ang="0">
                  <a:pos x="65" y="13"/>
                </a:cxn>
                <a:cxn ang="0">
                  <a:pos x="4" y="120"/>
                </a:cxn>
                <a:cxn ang="0">
                  <a:pos x="0" y="134"/>
                </a:cxn>
                <a:cxn ang="0">
                  <a:pos x="3" y="144"/>
                </a:cxn>
                <a:cxn ang="0">
                  <a:pos x="11" y="150"/>
                </a:cxn>
                <a:cxn ang="0">
                  <a:pos x="81" y="176"/>
                </a:cxn>
                <a:cxn ang="0">
                  <a:pos x="81" y="176"/>
                </a:cxn>
                <a:cxn ang="0">
                  <a:pos x="89" y="177"/>
                </a:cxn>
                <a:cxn ang="0">
                  <a:pos x="103" y="173"/>
                </a:cxn>
                <a:cxn ang="0">
                  <a:pos x="114" y="163"/>
                </a:cxn>
                <a:cxn ang="0">
                  <a:pos x="157" y="87"/>
                </a:cxn>
                <a:cxn ang="0">
                  <a:pos x="160" y="73"/>
                </a:cxn>
                <a:cxn ang="0">
                  <a:pos x="158" y="61"/>
                </a:cxn>
                <a:cxn ang="0">
                  <a:pos x="151" y="52"/>
                </a:cxn>
                <a:cxn ang="0">
                  <a:pos x="151" y="52"/>
                </a:cxn>
                <a:cxn ang="0">
                  <a:pos x="148" y="55"/>
                </a:cxn>
              </a:cxnLst>
              <a:rect l="0" t="0" r="r" b="b"/>
              <a:pathLst>
                <a:path w="160" h="177">
                  <a:moveTo>
                    <a:pt x="148" y="55"/>
                  </a:moveTo>
                  <a:cubicBezTo>
                    <a:pt x="145" y="59"/>
                    <a:pt x="145" y="59"/>
                    <a:pt x="145" y="59"/>
                  </a:cubicBezTo>
                  <a:cubicBezTo>
                    <a:pt x="147" y="60"/>
                    <a:pt x="148" y="62"/>
                    <a:pt x="149" y="65"/>
                  </a:cubicBezTo>
                  <a:cubicBezTo>
                    <a:pt x="150" y="67"/>
                    <a:pt x="151" y="70"/>
                    <a:pt x="151" y="73"/>
                  </a:cubicBezTo>
                  <a:cubicBezTo>
                    <a:pt x="151" y="76"/>
                    <a:pt x="150" y="79"/>
                    <a:pt x="148" y="82"/>
                  </a:cubicBezTo>
                  <a:cubicBezTo>
                    <a:pt x="106" y="158"/>
                    <a:pt x="106" y="158"/>
                    <a:pt x="106" y="158"/>
                  </a:cubicBezTo>
                  <a:cubicBezTo>
                    <a:pt x="104" y="161"/>
                    <a:pt x="101" y="163"/>
                    <a:pt x="98" y="165"/>
                  </a:cubicBezTo>
                  <a:cubicBezTo>
                    <a:pt x="95" y="167"/>
                    <a:pt x="92" y="168"/>
                    <a:pt x="89" y="168"/>
                  </a:cubicBezTo>
                  <a:cubicBezTo>
                    <a:pt x="87" y="168"/>
                    <a:pt x="86" y="167"/>
                    <a:pt x="84" y="167"/>
                  </a:cubicBezTo>
                  <a:cubicBezTo>
                    <a:pt x="84" y="167"/>
                    <a:pt x="84" y="167"/>
                    <a:pt x="84" y="167"/>
                  </a:cubicBezTo>
                  <a:cubicBezTo>
                    <a:pt x="15" y="141"/>
                    <a:pt x="15" y="141"/>
                    <a:pt x="15" y="141"/>
                  </a:cubicBezTo>
                  <a:cubicBezTo>
                    <a:pt x="15" y="141"/>
                    <a:pt x="15" y="141"/>
                    <a:pt x="15" y="141"/>
                  </a:cubicBezTo>
                  <a:cubicBezTo>
                    <a:pt x="13" y="141"/>
                    <a:pt x="12" y="140"/>
                    <a:pt x="11" y="138"/>
                  </a:cubicBezTo>
                  <a:cubicBezTo>
                    <a:pt x="10" y="137"/>
                    <a:pt x="10" y="136"/>
                    <a:pt x="10" y="134"/>
                  </a:cubicBezTo>
                  <a:cubicBezTo>
                    <a:pt x="10" y="131"/>
                    <a:pt x="10" y="128"/>
                    <a:pt x="12" y="125"/>
                  </a:cubicBezTo>
                  <a:cubicBezTo>
                    <a:pt x="73" y="17"/>
                    <a:pt x="73" y="17"/>
                    <a:pt x="73" y="17"/>
                  </a:cubicBezTo>
                  <a:cubicBezTo>
                    <a:pt x="75" y="15"/>
                    <a:pt x="76" y="13"/>
                    <a:pt x="78" y="11"/>
                  </a:cubicBezTo>
                  <a:cubicBezTo>
                    <a:pt x="80" y="10"/>
                    <a:pt x="82" y="9"/>
                    <a:pt x="83" y="9"/>
                  </a:cubicBezTo>
                  <a:cubicBezTo>
                    <a:pt x="85" y="10"/>
                    <a:pt x="86" y="10"/>
                    <a:pt x="88" y="11"/>
                  </a:cubicBezTo>
                  <a:cubicBezTo>
                    <a:pt x="88" y="11"/>
                    <a:pt x="88" y="11"/>
                    <a:pt x="88" y="11"/>
                  </a:cubicBezTo>
                  <a:cubicBezTo>
                    <a:pt x="145" y="59"/>
                    <a:pt x="145" y="59"/>
                    <a:pt x="145" y="59"/>
                  </a:cubicBezTo>
                  <a:cubicBezTo>
                    <a:pt x="145" y="59"/>
                    <a:pt x="145" y="59"/>
                    <a:pt x="145" y="59"/>
                  </a:cubicBezTo>
                  <a:cubicBezTo>
                    <a:pt x="148" y="55"/>
                    <a:pt x="148" y="55"/>
                    <a:pt x="148" y="55"/>
                  </a:cubicBezTo>
                  <a:cubicBezTo>
                    <a:pt x="151" y="52"/>
                    <a:pt x="151" y="52"/>
                    <a:pt x="151" y="52"/>
                  </a:cubicBezTo>
                  <a:cubicBezTo>
                    <a:pt x="94" y="4"/>
                    <a:pt x="94" y="4"/>
                    <a:pt x="94" y="4"/>
                  </a:cubicBezTo>
                  <a:cubicBezTo>
                    <a:pt x="94" y="4"/>
                    <a:pt x="94" y="4"/>
                    <a:pt x="94" y="4"/>
                  </a:cubicBezTo>
                  <a:cubicBezTo>
                    <a:pt x="91" y="1"/>
                    <a:pt x="87" y="0"/>
                    <a:pt x="83" y="0"/>
                  </a:cubicBezTo>
                  <a:cubicBezTo>
                    <a:pt x="80" y="0"/>
                    <a:pt x="76" y="1"/>
                    <a:pt x="73" y="4"/>
                  </a:cubicBezTo>
                  <a:cubicBezTo>
                    <a:pt x="70" y="6"/>
                    <a:pt x="67" y="9"/>
                    <a:pt x="65" y="13"/>
                  </a:cubicBezTo>
                  <a:cubicBezTo>
                    <a:pt x="4" y="120"/>
                    <a:pt x="4" y="120"/>
                    <a:pt x="4" y="120"/>
                  </a:cubicBezTo>
                  <a:cubicBezTo>
                    <a:pt x="2" y="125"/>
                    <a:pt x="0" y="129"/>
                    <a:pt x="0" y="134"/>
                  </a:cubicBezTo>
                  <a:cubicBezTo>
                    <a:pt x="0" y="137"/>
                    <a:pt x="1" y="141"/>
                    <a:pt x="3" y="144"/>
                  </a:cubicBezTo>
                  <a:cubicBezTo>
                    <a:pt x="5" y="146"/>
                    <a:pt x="8" y="149"/>
                    <a:pt x="11" y="150"/>
                  </a:cubicBezTo>
                  <a:cubicBezTo>
                    <a:pt x="81" y="176"/>
                    <a:pt x="81" y="176"/>
                    <a:pt x="81" y="176"/>
                  </a:cubicBezTo>
                  <a:cubicBezTo>
                    <a:pt x="81" y="176"/>
                    <a:pt x="81" y="176"/>
                    <a:pt x="81" y="176"/>
                  </a:cubicBezTo>
                  <a:cubicBezTo>
                    <a:pt x="83" y="177"/>
                    <a:pt x="86" y="177"/>
                    <a:pt x="89" y="177"/>
                  </a:cubicBezTo>
                  <a:cubicBezTo>
                    <a:pt x="93" y="177"/>
                    <a:pt x="98" y="176"/>
                    <a:pt x="103" y="173"/>
                  </a:cubicBezTo>
                  <a:cubicBezTo>
                    <a:pt x="107" y="171"/>
                    <a:pt x="111" y="167"/>
                    <a:pt x="114" y="163"/>
                  </a:cubicBezTo>
                  <a:cubicBezTo>
                    <a:pt x="157" y="87"/>
                    <a:pt x="157" y="87"/>
                    <a:pt x="157" y="87"/>
                  </a:cubicBezTo>
                  <a:cubicBezTo>
                    <a:pt x="159" y="82"/>
                    <a:pt x="160" y="77"/>
                    <a:pt x="160" y="73"/>
                  </a:cubicBezTo>
                  <a:cubicBezTo>
                    <a:pt x="160" y="69"/>
                    <a:pt x="159" y="65"/>
                    <a:pt x="158" y="61"/>
                  </a:cubicBezTo>
                  <a:cubicBezTo>
                    <a:pt x="156" y="57"/>
                    <a:pt x="154" y="54"/>
                    <a:pt x="151" y="52"/>
                  </a:cubicBezTo>
                  <a:cubicBezTo>
                    <a:pt x="151" y="52"/>
                    <a:pt x="151" y="52"/>
                    <a:pt x="151" y="52"/>
                  </a:cubicBezTo>
                  <a:cubicBezTo>
                    <a:pt x="148" y="55"/>
                    <a:pt x="148" y="55"/>
                    <a:pt x="148" y="55"/>
                  </a:cubicBezTo>
                </a:path>
              </a:pathLst>
            </a:custGeom>
            <a:solidFill>
              <a:srgbClr val="333333"/>
            </a:solidFill>
            <a:ln w="9525">
              <a:noFill/>
              <a:round/>
              <a:headEnd/>
              <a:tailEnd/>
            </a:ln>
          </p:spPr>
          <p:txBody>
            <a:bodyPr anchor="ctr"/>
            <a:lstStyle/>
            <a:p>
              <a:pPr algn="ctr"/>
              <a:endParaRPr/>
            </a:p>
          </p:txBody>
        </p:sp>
        <p:sp>
          <p:nvSpPr>
            <p:cNvPr id="61" name="îšliďe">
              <a:extLst>
                <a:ext uri="{FF2B5EF4-FFF2-40B4-BE49-F238E27FC236}">
                  <a16:creationId xmlns:a16="http://schemas.microsoft.com/office/drawing/2014/main" id="{C6496EF5-3088-4A97-B03B-592F872907FD}"/>
                </a:ext>
              </a:extLst>
            </p:cNvPr>
            <p:cNvSpPr/>
            <p:nvPr/>
          </p:nvSpPr>
          <p:spPr bwMode="auto">
            <a:xfrm>
              <a:off x="5006869" y="4359828"/>
              <a:ext cx="41730" cy="57104"/>
            </a:xfrm>
            <a:custGeom>
              <a:avLst/>
              <a:gdLst/>
              <a:ahLst/>
              <a:cxnLst>
                <a:cxn ang="0">
                  <a:pos x="79" y="364"/>
                </a:cxn>
                <a:cxn ang="0">
                  <a:pos x="266" y="39"/>
                </a:cxn>
                <a:cxn ang="0">
                  <a:pos x="188" y="0"/>
                </a:cxn>
                <a:cxn ang="0">
                  <a:pos x="0" y="315"/>
                </a:cxn>
                <a:cxn ang="0">
                  <a:pos x="79" y="364"/>
                </a:cxn>
              </a:cxnLst>
              <a:rect l="0" t="0" r="r" b="b"/>
              <a:pathLst>
                <a:path w="266" h="364">
                  <a:moveTo>
                    <a:pt x="79" y="364"/>
                  </a:moveTo>
                  <a:lnTo>
                    <a:pt x="266" y="39"/>
                  </a:lnTo>
                  <a:lnTo>
                    <a:pt x="188" y="0"/>
                  </a:lnTo>
                  <a:lnTo>
                    <a:pt x="0" y="315"/>
                  </a:lnTo>
                  <a:lnTo>
                    <a:pt x="79" y="364"/>
                  </a:lnTo>
                  <a:close/>
                </a:path>
              </a:pathLst>
            </a:custGeom>
            <a:solidFill>
              <a:srgbClr val="333333"/>
            </a:solidFill>
            <a:ln w="9525">
              <a:noFill/>
              <a:round/>
              <a:headEnd/>
              <a:tailEnd/>
            </a:ln>
          </p:spPr>
          <p:txBody>
            <a:bodyPr anchor="ctr"/>
            <a:lstStyle/>
            <a:p>
              <a:pPr algn="ctr"/>
              <a:endParaRPr/>
            </a:p>
          </p:txBody>
        </p:sp>
        <p:sp>
          <p:nvSpPr>
            <p:cNvPr id="62" name="ïṧḻïďé">
              <a:extLst>
                <a:ext uri="{FF2B5EF4-FFF2-40B4-BE49-F238E27FC236}">
                  <a16:creationId xmlns:a16="http://schemas.microsoft.com/office/drawing/2014/main" id="{C6D25193-793B-473D-88F0-BD6C063E4513}"/>
                </a:ext>
              </a:extLst>
            </p:cNvPr>
            <p:cNvSpPr/>
            <p:nvPr/>
          </p:nvSpPr>
          <p:spPr bwMode="auto">
            <a:xfrm>
              <a:off x="5006869" y="4359828"/>
              <a:ext cx="41730" cy="57104"/>
            </a:xfrm>
            <a:custGeom>
              <a:avLst/>
              <a:gdLst/>
              <a:ahLst/>
              <a:cxnLst>
                <a:cxn ang="0">
                  <a:pos x="79" y="364"/>
                </a:cxn>
                <a:cxn ang="0">
                  <a:pos x="266" y="39"/>
                </a:cxn>
                <a:cxn ang="0">
                  <a:pos x="188" y="0"/>
                </a:cxn>
                <a:cxn ang="0">
                  <a:pos x="0" y="315"/>
                </a:cxn>
                <a:cxn ang="0">
                  <a:pos x="79" y="364"/>
                </a:cxn>
              </a:cxnLst>
              <a:rect l="0" t="0" r="r" b="b"/>
              <a:pathLst>
                <a:path w="266" h="364">
                  <a:moveTo>
                    <a:pt x="79" y="364"/>
                  </a:moveTo>
                  <a:lnTo>
                    <a:pt x="266" y="39"/>
                  </a:lnTo>
                  <a:lnTo>
                    <a:pt x="188" y="0"/>
                  </a:lnTo>
                  <a:lnTo>
                    <a:pt x="0" y="315"/>
                  </a:lnTo>
                  <a:lnTo>
                    <a:pt x="79" y="364"/>
                  </a:lnTo>
                </a:path>
              </a:pathLst>
            </a:custGeom>
            <a:noFill/>
            <a:ln w="9525">
              <a:noFill/>
              <a:round/>
              <a:headEnd/>
              <a:tailEnd/>
            </a:ln>
          </p:spPr>
          <p:txBody>
            <a:bodyPr anchor="ctr"/>
            <a:lstStyle/>
            <a:p>
              <a:pPr algn="ctr"/>
              <a:endParaRPr/>
            </a:p>
          </p:txBody>
        </p:sp>
        <p:sp>
          <p:nvSpPr>
            <p:cNvPr id="63" name="íṣļíḋê">
              <a:extLst>
                <a:ext uri="{FF2B5EF4-FFF2-40B4-BE49-F238E27FC236}">
                  <a16:creationId xmlns:a16="http://schemas.microsoft.com/office/drawing/2014/main" id="{DD4347E1-1B1E-40DC-88B1-270AA0872CD8}"/>
                </a:ext>
              </a:extLst>
            </p:cNvPr>
            <p:cNvSpPr/>
            <p:nvPr/>
          </p:nvSpPr>
          <p:spPr bwMode="auto">
            <a:xfrm>
              <a:off x="4914310" y="4168278"/>
              <a:ext cx="265597" cy="460284"/>
            </a:xfrm>
            <a:custGeom>
              <a:avLst/>
              <a:gdLst/>
              <a:ahLst/>
              <a:cxnLst>
                <a:cxn ang="0">
                  <a:pos x="59" y="2934"/>
                </a:cxn>
                <a:cxn ang="0">
                  <a:pos x="1693" y="39"/>
                </a:cxn>
                <a:cxn ang="0">
                  <a:pos x="1634" y="0"/>
                </a:cxn>
                <a:cxn ang="0">
                  <a:pos x="0" y="2895"/>
                </a:cxn>
                <a:cxn ang="0">
                  <a:pos x="59" y="2934"/>
                </a:cxn>
              </a:cxnLst>
              <a:rect l="0" t="0" r="r" b="b"/>
              <a:pathLst>
                <a:path w="1693" h="2934">
                  <a:moveTo>
                    <a:pt x="59" y="2934"/>
                  </a:moveTo>
                  <a:lnTo>
                    <a:pt x="1693" y="39"/>
                  </a:lnTo>
                  <a:lnTo>
                    <a:pt x="1634" y="0"/>
                  </a:lnTo>
                  <a:lnTo>
                    <a:pt x="0" y="2895"/>
                  </a:lnTo>
                  <a:lnTo>
                    <a:pt x="59" y="2934"/>
                  </a:lnTo>
                  <a:close/>
                </a:path>
              </a:pathLst>
            </a:custGeom>
            <a:solidFill>
              <a:srgbClr val="333333"/>
            </a:solidFill>
            <a:ln w="9525">
              <a:noFill/>
              <a:round/>
              <a:headEnd/>
              <a:tailEnd/>
            </a:ln>
          </p:spPr>
          <p:txBody>
            <a:bodyPr anchor="ctr"/>
            <a:lstStyle/>
            <a:p>
              <a:pPr algn="ctr"/>
              <a:endParaRPr/>
            </a:p>
          </p:txBody>
        </p:sp>
        <p:sp>
          <p:nvSpPr>
            <p:cNvPr id="64" name="íṧľiḋé">
              <a:extLst>
                <a:ext uri="{FF2B5EF4-FFF2-40B4-BE49-F238E27FC236}">
                  <a16:creationId xmlns:a16="http://schemas.microsoft.com/office/drawing/2014/main" id="{AFCD8E2B-DC49-40BF-8139-A7BBFDA06C3E}"/>
                </a:ext>
              </a:extLst>
            </p:cNvPr>
            <p:cNvSpPr/>
            <p:nvPr/>
          </p:nvSpPr>
          <p:spPr bwMode="auto">
            <a:xfrm>
              <a:off x="4914310" y="4168278"/>
              <a:ext cx="265597" cy="460284"/>
            </a:xfrm>
            <a:custGeom>
              <a:avLst/>
              <a:gdLst/>
              <a:ahLst/>
              <a:cxnLst>
                <a:cxn ang="0">
                  <a:pos x="59" y="2934"/>
                </a:cxn>
                <a:cxn ang="0">
                  <a:pos x="1693" y="39"/>
                </a:cxn>
                <a:cxn ang="0">
                  <a:pos x="1634" y="0"/>
                </a:cxn>
                <a:cxn ang="0">
                  <a:pos x="0" y="2895"/>
                </a:cxn>
                <a:cxn ang="0">
                  <a:pos x="59" y="2934"/>
                </a:cxn>
              </a:cxnLst>
              <a:rect l="0" t="0" r="r" b="b"/>
              <a:pathLst>
                <a:path w="1693" h="2934">
                  <a:moveTo>
                    <a:pt x="59" y="2934"/>
                  </a:moveTo>
                  <a:lnTo>
                    <a:pt x="1693" y="39"/>
                  </a:lnTo>
                  <a:lnTo>
                    <a:pt x="1634" y="0"/>
                  </a:lnTo>
                  <a:lnTo>
                    <a:pt x="0" y="2895"/>
                  </a:lnTo>
                  <a:lnTo>
                    <a:pt x="59" y="2934"/>
                  </a:lnTo>
                </a:path>
              </a:pathLst>
            </a:custGeom>
            <a:noFill/>
            <a:ln w="9525">
              <a:noFill/>
              <a:round/>
              <a:headEnd/>
              <a:tailEnd/>
            </a:ln>
          </p:spPr>
          <p:txBody>
            <a:bodyPr anchor="ctr"/>
            <a:lstStyle/>
            <a:p>
              <a:pPr algn="ctr"/>
              <a:endParaRPr/>
            </a:p>
          </p:txBody>
        </p:sp>
        <p:sp>
          <p:nvSpPr>
            <p:cNvPr id="65" name="ïṧľîḓè">
              <a:extLst>
                <a:ext uri="{FF2B5EF4-FFF2-40B4-BE49-F238E27FC236}">
                  <a16:creationId xmlns:a16="http://schemas.microsoft.com/office/drawing/2014/main" id="{221765A4-470E-48C7-B9CB-1C2433085963}"/>
                </a:ext>
              </a:extLst>
            </p:cNvPr>
            <p:cNvSpPr/>
            <p:nvPr/>
          </p:nvSpPr>
          <p:spPr bwMode="auto">
            <a:xfrm>
              <a:off x="5115115" y="4192908"/>
              <a:ext cx="72635" cy="75772"/>
            </a:xfrm>
            <a:custGeom>
              <a:avLst/>
              <a:gdLst/>
              <a:ahLst/>
              <a:cxnLst>
                <a:cxn ang="0">
                  <a:pos x="463" y="59"/>
                </a:cxn>
                <a:cxn ang="0">
                  <a:pos x="0" y="483"/>
                </a:cxn>
                <a:cxn ang="0">
                  <a:pos x="394" y="0"/>
                </a:cxn>
                <a:cxn ang="0">
                  <a:pos x="463" y="59"/>
                </a:cxn>
              </a:cxnLst>
              <a:rect l="0" t="0" r="r" b="b"/>
              <a:pathLst>
                <a:path w="463" h="483">
                  <a:moveTo>
                    <a:pt x="463" y="59"/>
                  </a:moveTo>
                  <a:lnTo>
                    <a:pt x="0" y="483"/>
                  </a:lnTo>
                  <a:lnTo>
                    <a:pt x="394" y="0"/>
                  </a:lnTo>
                  <a:lnTo>
                    <a:pt x="463" y="59"/>
                  </a:lnTo>
                  <a:close/>
                </a:path>
              </a:pathLst>
            </a:custGeom>
            <a:solidFill>
              <a:srgbClr val="333333"/>
            </a:solidFill>
            <a:ln w="9525">
              <a:noFill/>
              <a:round/>
              <a:headEnd/>
              <a:tailEnd/>
            </a:ln>
          </p:spPr>
          <p:txBody>
            <a:bodyPr anchor="ctr"/>
            <a:lstStyle/>
            <a:p>
              <a:pPr algn="ctr"/>
              <a:endParaRPr/>
            </a:p>
          </p:txBody>
        </p:sp>
        <p:sp>
          <p:nvSpPr>
            <p:cNvPr id="66" name="ïŝḷïḑè">
              <a:extLst>
                <a:ext uri="{FF2B5EF4-FFF2-40B4-BE49-F238E27FC236}">
                  <a16:creationId xmlns:a16="http://schemas.microsoft.com/office/drawing/2014/main" id="{ED75FF54-00B7-472D-A2C5-424991737613}"/>
                </a:ext>
              </a:extLst>
            </p:cNvPr>
            <p:cNvSpPr/>
            <p:nvPr/>
          </p:nvSpPr>
          <p:spPr bwMode="auto">
            <a:xfrm>
              <a:off x="5115115" y="4192908"/>
              <a:ext cx="72635" cy="75772"/>
            </a:xfrm>
            <a:custGeom>
              <a:avLst/>
              <a:gdLst/>
              <a:ahLst/>
              <a:cxnLst>
                <a:cxn ang="0">
                  <a:pos x="463" y="59"/>
                </a:cxn>
                <a:cxn ang="0">
                  <a:pos x="0" y="483"/>
                </a:cxn>
                <a:cxn ang="0">
                  <a:pos x="394" y="0"/>
                </a:cxn>
                <a:cxn ang="0">
                  <a:pos x="463" y="59"/>
                </a:cxn>
              </a:cxnLst>
              <a:rect l="0" t="0" r="r" b="b"/>
              <a:pathLst>
                <a:path w="463" h="483">
                  <a:moveTo>
                    <a:pt x="463" y="59"/>
                  </a:moveTo>
                  <a:lnTo>
                    <a:pt x="0" y="483"/>
                  </a:lnTo>
                  <a:lnTo>
                    <a:pt x="394" y="0"/>
                  </a:lnTo>
                  <a:lnTo>
                    <a:pt x="463" y="59"/>
                  </a:lnTo>
                </a:path>
              </a:pathLst>
            </a:custGeom>
            <a:noFill/>
            <a:ln w="9525">
              <a:noFill/>
              <a:round/>
              <a:headEnd/>
              <a:tailEnd/>
            </a:ln>
          </p:spPr>
          <p:txBody>
            <a:bodyPr anchor="ctr"/>
            <a:lstStyle/>
            <a:p>
              <a:pPr algn="ctr"/>
              <a:endParaRPr/>
            </a:p>
          </p:txBody>
        </p:sp>
        <p:sp>
          <p:nvSpPr>
            <p:cNvPr id="67" name="i$lîdê">
              <a:extLst>
                <a:ext uri="{FF2B5EF4-FFF2-40B4-BE49-F238E27FC236}">
                  <a16:creationId xmlns:a16="http://schemas.microsoft.com/office/drawing/2014/main" id="{817D6EFF-1C74-49DB-8E09-89105B7AF7EB}"/>
                </a:ext>
              </a:extLst>
            </p:cNvPr>
            <p:cNvSpPr/>
            <p:nvPr/>
          </p:nvSpPr>
          <p:spPr bwMode="auto">
            <a:xfrm>
              <a:off x="4937371" y="4523452"/>
              <a:ext cx="34042" cy="97422"/>
            </a:xfrm>
            <a:custGeom>
              <a:avLst/>
              <a:gdLst/>
              <a:ahLst/>
              <a:cxnLst>
                <a:cxn ang="0">
                  <a:pos x="0" y="591"/>
                </a:cxn>
                <a:cxn ang="0">
                  <a:pos x="217" y="0"/>
                </a:cxn>
                <a:cxn ang="0">
                  <a:pos x="89" y="621"/>
                </a:cxn>
                <a:cxn ang="0">
                  <a:pos x="0" y="591"/>
                </a:cxn>
              </a:cxnLst>
              <a:rect l="0" t="0" r="r" b="b"/>
              <a:pathLst>
                <a:path w="217" h="621">
                  <a:moveTo>
                    <a:pt x="0" y="591"/>
                  </a:moveTo>
                  <a:lnTo>
                    <a:pt x="217" y="0"/>
                  </a:lnTo>
                  <a:lnTo>
                    <a:pt x="89" y="621"/>
                  </a:lnTo>
                  <a:lnTo>
                    <a:pt x="0" y="591"/>
                  </a:lnTo>
                  <a:close/>
                </a:path>
              </a:pathLst>
            </a:custGeom>
            <a:solidFill>
              <a:srgbClr val="333333"/>
            </a:solidFill>
            <a:ln w="9525">
              <a:noFill/>
              <a:round/>
              <a:headEnd/>
              <a:tailEnd/>
            </a:ln>
          </p:spPr>
          <p:txBody>
            <a:bodyPr anchor="ctr"/>
            <a:lstStyle/>
            <a:p>
              <a:pPr algn="ctr"/>
              <a:endParaRPr/>
            </a:p>
          </p:txBody>
        </p:sp>
        <p:sp>
          <p:nvSpPr>
            <p:cNvPr id="68" name="ïşļídé">
              <a:extLst>
                <a:ext uri="{FF2B5EF4-FFF2-40B4-BE49-F238E27FC236}">
                  <a16:creationId xmlns:a16="http://schemas.microsoft.com/office/drawing/2014/main" id="{9E7F08DE-7DFB-4A95-9121-533F612EB603}"/>
                </a:ext>
              </a:extLst>
            </p:cNvPr>
            <p:cNvSpPr/>
            <p:nvPr/>
          </p:nvSpPr>
          <p:spPr bwMode="auto">
            <a:xfrm>
              <a:off x="4937371" y="4523452"/>
              <a:ext cx="34042" cy="97422"/>
            </a:xfrm>
            <a:custGeom>
              <a:avLst/>
              <a:gdLst/>
              <a:ahLst/>
              <a:cxnLst>
                <a:cxn ang="0">
                  <a:pos x="0" y="591"/>
                </a:cxn>
                <a:cxn ang="0">
                  <a:pos x="217" y="0"/>
                </a:cxn>
                <a:cxn ang="0">
                  <a:pos x="89" y="621"/>
                </a:cxn>
                <a:cxn ang="0">
                  <a:pos x="0" y="591"/>
                </a:cxn>
              </a:cxnLst>
              <a:rect l="0" t="0" r="r" b="b"/>
              <a:pathLst>
                <a:path w="217" h="621">
                  <a:moveTo>
                    <a:pt x="0" y="591"/>
                  </a:moveTo>
                  <a:lnTo>
                    <a:pt x="217" y="0"/>
                  </a:lnTo>
                  <a:lnTo>
                    <a:pt x="89" y="621"/>
                  </a:lnTo>
                  <a:lnTo>
                    <a:pt x="0" y="591"/>
                  </a:lnTo>
                </a:path>
              </a:pathLst>
            </a:custGeom>
            <a:noFill/>
            <a:ln w="9525">
              <a:noFill/>
              <a:round/>
              <a:headEnd/>
              <a:tailEnd/>
            </a:ln>
          </p:spPr>
          <p:txBody>
            <a:bodyPr anchor="ctr"/>
            <a:lstStyle/>
            <a:p>
              <a:pPr algn="ctr"/>
              <a:endParaRPr/>
            </a:p>
          </p:txBody>
        </p:sp>
        <p:sp>
          <p:nvSpPr>
            <p:cNvPr id="69" name="iş1îďê">
              <a:extLst>
                <a:ext uri="{FF2B5EF4-FFF2-40B4-BE49-F238E27FC236}">
                  <a16:creationId xmlns:a16="http://schemas.microsoft.com/office/drawing/2014/main" id="{1EA0289E-2073-4CC0-BAED-B356E8771DE1}"/>
                </a:ext>
              </a:extLst>
            </p:cNvPr>
            <p:cNvSpPr/>
            <p:nvPr/>
          </p:nvSpPr>
          <p:spPr bwMode="auto">
            <a:xfrm>
              <a:off x="4869441" y="4520471"/>
              <a:ext cx="38592" cy="92715"/>
            </a:xfrm>
            <a:custGeom>
              <a:avLst/>
              <a:gdLst/>
              <a:ahLst/>
              <a:cxnLst>
                <a:cxn ang="0">
                  <a:pos x="23" y="0"/>
                </a:cxn>
                <a:cxn ang="0">
                  <a:pos x="3" y="36"/>
                </a:cxn>
                <a:cxn ang="0">
                  <a:pos x="0" y="45"/>
                </a:cxn>
                <a:cxn ang="0">
                  <a:pos x="1" y="50"/>
                </a:cxn>
                <a:cxn ang="0">
                  <a:pos x="5" y="52"/>
                </a:cxn>
                <a:cxn ang="0">
                  <a:pos x="5" y="52"/>
                </a:cxn>
                <a:cxn ang="0">
                  <a:pos x="25" y="60"/>
                </a:cxn>
                <a:cxn ang="0">
                  <a:pos x="23" y="0"/>
                </a:cxn>
              </a:cxnLst>
              <a:rect l="0" t="0" r="r" b="b"/>
              <a:pathLst>
                <a:path w="25" h="60">
                  <a:moveTo>
                    <a:pt x="23" y="0"/>
                  </a:moveTo>
                  <a:cubicBezTo>
                    <a:pt x="3" y="36"/>
                    <a:pt x="3" y="36"/>
                    <a:pt x="3" y="36"/>
                  </a:cubicBezTo>
                  <a:cubicBezTo>
                    <a:pt x="1" y="39"/>
                    <a:pt x="0" y="42"/>
                    <a:pt x="0" y="45"/>
                  </a:cubicBezTo>
                  <a:cubicBezTo>
                    <a:pt x="0" y="47"/>
                    <a:pt x="1" y="48"/>
                    <a:pt x="1" y="50"/>
                  </a:cubicBezTo>
                  <a:cubicBezTo>
                    <a:pt x="2" y="51"/>
                    <a:pt x="3" y="52"/>
                    <a:pt x="5" y="52"/>
                  </a:cubicBezTo>
                  <a:cubicBezTo>
                    <a:pt x="5" y="52"/>
                    <a:pt x="5" y="52"/>
                    <a:pt x="5" y="52"/>
                  </a:cubicBezTo>
                  <a:cubicBezTo>
                    <a:pt x="25" y="60"/>
                    <a:pt x="25" y="60"/>
                    <a:pt x="25" y="60"/>
                  </a:cubicBezTo>
                  <a:cubicBezTo>
                    <a:pt x="23" y="0"/>
                    <a:pt x="23" y="0"/>
                    <a:pt x="23" y="0"/>
                  </a:cubicBezTo>
                </a:path>
              </a:pathLst>
            </a:custGeom>
            <a:solidFill>
              <a:srgbClr val="C5946A"/>
            </a:solidFill>
            <a:ln w="9525">
              <a:noFill/>
              <a:round/>
              <a:headEnd/>
              <a:tailEnd/>
            </a:ln>
          </p:spPr>
          <p:txBody>
            <a:bodyPr anchor="ctr"/>
            <a:lstStyle/>
            <a:p>
              <a:pPr algn="ctr"/>
              <a:endParaRPr/>
            </a:p>
          </p:txBody>
        </p:sp>
        <p:sp>
          <p:nvSpPr>
            <p:cNvPr id="70" name="iṩļîde">
              <a:extLst>
                <a:ext uri="{FF2B5EF4-FFF2-40B4-BE49-F238E27FC236}">
                  <a16:creationId xmlns:a16="http://schemas.microsoft.com/office/drawing/2014/main" id="{0B9B36E8-C56C-4C83-85B5-66669A2F888B}"/>
                </a:ext>
              </a:extLst>
            </p:cNvPr>
            <p:cNvSpPr/>
            <p:nvPr/>
          </p:nvSpPr>
          <p:spPr bwMode="auto">
            <a:xfrm>
              <a:off x="4860187" y="4508079"/>
              <a:ext cx="47848" cy="112795"/>
            </a:xfrm>
            <a:custGeom>
              <a:avLst/>
              <a:gdLst/>
              <a:ahLst/>
              <a:cxnLst>
                <a:cxn ang="0">
                  <a:pos x="29" y="0"/>
                </a:cxn>
                <a:cxn ang="0">
                  <a:pos x="5" y="42"/>
                </a:cxn>
                <a:cxn ang="0">
                  <a:pos x="10" y="65"/>
                </a:cxn>
                <a:cxn ang="0">
                  <a:pos x="31" y="73"/>
                </a:cxn>
                <a:cxn ang="0">
                  <a:pos x="31" y="68"/>
                </a:cxn>
                <a:cxn ang="0">
                  <a:pos x="11" y="60"/>
                </a:cxn>
                <a:cxn ang="0">
                  <a:pos x="11" y="60"/>
                </a:cxn>
                <a:cxn ang="0">
                  <a:pos x="7" y="58"/>
                </a:cxn>
                <a:cxn ang="0">
                  <a:pos x="6" y="53"/>
                </a:cxn>
                <a:cxn ang="0">
                  <a:pos x="9" y="44"/>
                </a:cxn>
                <a:cxn ang="0">
                  <a:pos x="29" y="8"/>
                </a:cxn>
                <a:cxn ang="0">
                  <a:pos x="29" y="0"/>
                </a:cxn>
              </a:cxnLst>
              <a:rect l="0" t="0" r="r" b="b"/>
              <a:pathLst>
                <a:path w="31" h="73">
                  <a:moveTo>
                    <a:pt x="29" y="0"/>
                  </a:moveTo>
                  <a:cubicBezTo>
                    <a:pt x="5" y="42"/>
                    <a:pt x="5" y="42"/>
                    <a:pt x="5" y="42"/>
                  </a:cubicBezTo>
                  <a:cubicBezTo>
                    <a:pt x="0" y="52"/>
                    <a:pt x="1" y="62"/>
                    <a:pt x="10" y="65"/>
                  </a:cubicBezTo>
                  <a:cubicBezTo>
                    <a:pt x="31" y="73"/>
                    <a:pt x="31" y="73"/>
                    <a:pt x="31" y="73"/>
                  </a:cubicBezTo>
                  <a:cubicBezTo>
                    <a:pt x="31" y="68"/>
                    <a:pt x="31" y="68"/>
                    <a:pt x="31" y="68"/>
                  </a:cubicBezTo>
                  <a:cubicBezTo>
                    <a:pt x="11" y="60"/>
                    <a:pt x="11" y="60"/>
                    <a:pt x="11" y="60"/>
                  </a:cubicBezTo>
                  <a:cubicBezTo>
                    <a:pt x="11" y="60"/>
                    <a:pt x="11" y="60"/>
                    <a:pt x="11" y="60"/>
                  </a:cubicBezTo>
                  <a:cubicBezTo>
                    <a:pt x="9" y="60"/>
                    <a:pt x="8" y="59"/>
                    <a:pt x="7" y="58"/>
                  </a:cubicBezTo>
                  <a:cubicBezTo>
                    <a:pt x="7" y="56"/>
                    <a:pt x="6" y="55"/>
                    <a:pt x="6" y="53"/>
                  </a:cubicBezTo>
                  <a:cubicBezTo>
                    <a:pt x="6" y="50"/>
                    <a:pt x="7" y="47"/>
                    <a:pt x="9" y="44"/>
                  </a:cubicBezTo>
                  <a:cubicBezTo>
                    <a:pt x="29" y="8"/>
                    <a:pt x="29" y="8"/>
                    <a:pt x="29" y="8"/>
                  </a:cubicBezTo>
                  <a:cubicBezTo>
                    <a:pt x="29" y="0"/>
                    <a:pt x="29" y="0"/>
                    <a:pt x="29" y="0"/>
                  </a:cubicBezTo>
                </a:path>
              </a:pathLst>
            </a:custGeom>
            <a:solidFill>
              <a:srgbClr val="505050"/>
            </a:solidFill>
            <a:ln w="9525">
              <a:noFill/>
              <a:round/>
              <a:headEnd/>
              <a:tailEnd/>
            </a:ln>
          </p:spPr>
          <p:txBody>
            <a:bodyPr anchor="ctr"/>
            <a:lstStyle/>
            <a:p>
              <a:pPr algn="ctr"/>
              <a:endParaRPr/>
            </a:p>
          </p:txBody>
        </p:sp>
        <p:sp>
          <p:nvSpPr>
            <p:cNvPr id="71" name="î$1îdè">
              <a:extLst>
                <a:ext uri="{FF2B5EF4-FFF2-40B4-BE49-F238E27FC236}">
                  <a16:creationId xmlns:a16="http://schemas.microsoft.com/office/drawing/2014/main" id="{6ED79CA5-A6D6-45E0-89BA-A7A685C8CC25}"/>
                </a:ext>
              </a:extLst>
            </p:cNvPr>
            <p:cNvSpPr/>
            <p:nvPr/>
          </p:nvSpPr>
          <p:spPr bwMode="auto">
            <a:xfrm>
              <a:off x="4905054" y="4398420"/>
              <a:ext cx="118915" cy="217749"/>
            </a:xfrm>
            <a:custGeom>
              <a:avLst/>
              <a:gdLst/>
              <a:ahLst/>
              <a:cxnLst>
                <a:cxn ang="0">
                  <a:pos x="51" y="0"/>
                </a:cxn>
                <a:cxn ang="0">
                  <a:pos x="46" y="1"/>
                </a:cxn>
                <a:cxn ang="0">
                  <a:pos x="40" y="7"/>
                </a:cxn>
                <a:cxn ang="0">
                  <a:pos x="0" y="79"/>
                </a:cxn>
                <a:cxn ang="0">
                  <a:pos x="2" y="139"/>
                </a:cxn>
                <a:cxn ang="0">
                  <a:pos x="8" y="141"/>
                </a:cxn>
                <a:cxn ang="0">
                  <a:pos x="77" y="19"/>
                </a:cxn>
                <a:cxn ang="0">
                  <a:pos x="55" y="1"/>
                </a:cxn>
                <a:cxn ang="0">
                  <a:pos x="51" y="0"/>
                </a:cxn>
              </a:cxnLst>
              <a:rect l="0" t="0" r="r" b="b"/>
              <a:pathLst>
                <a:path w="77" h="141">
                  <a:moveTo>
                    <a:pt x="51" y="0"/>
                  </a:moveTo>
                  <a:cubicBezTo>
                    <a:pt x="49" y="0"/>
                    <a:pt x="47" y="0"/>
                    <a:pt x="46" y="1"/>
                  </a:cubicBezTo>
                  <a:cubicBezTo>
                    <a:pt x="44" y="3"/>
                    <a:pt x="42" y="5"/>
                    <a:pt x="40" y="7"/>
                  </a:cubicBezTo>
                  <a:cubicBezTo>
                    <a:pt x="0" y="79"/>
                    <a:pt x="0" y="79"/>
                    <a:pt x="0" y="79"/>
                  </a:cubicBezTo>
                  <a:cubicBezTo>
                    <a:pt x="2" y="139"/>
                    <a:pt x="2" y="139"/>
                    <a:pt x="2" y="139"/>
                  </a:cubicBezTo>
                  <a:cubicBezTo>
                    <a:pt x="8" y="141"/>
                    <a:pt x="8" y="141"/>
                    <a:pt x="8" y="141"/>
                  </a:cubicBezTo>
                  <a:cubicBezTo>
                    <a:pt x="77" y="19"/>
                    <a:pt x="77" y="19"/>
                    <a:pt x="77" y="19"/>
                  </a:cubicBezTo>
                  <a:cubicBezTo>
                    <a:pt x="55" y="1"/>
                    <a:pt x="55" y="1"/>
                    <a:pt x="55" y="1"/>
                  </a:cubicBezTo>
                  <a:cubicBezTo>
                    <a:pt x="54" y="0"/>
                    <a:pt x="52" y="0"/>
                    <a:pt x="51" y="0"/>
                  </a:cubicBezTo>
                </a:path>
              </a:pathLst>
            </a:custGeom>
            <a:solidFill>
              <a:srgbClr val="C38F64"/>
            </a:solidFill>
            <a:ln w="9525">
              <a:noFill/>
              <a:round/>
              <a:headEnd/>
              <a:tailEnd/>
            </a:ln>
          </p:spPr>
          <p:txBody>
            <a:bodyPr anchor="ctr"/>
            <a:lstStyle/>
            <a:p>
              <a:pPr algn="ctr"/>
              <a:endParaRPr/>
            </a:p>
          </p:txBody>
        </p:sp>
        <p:sp>
          <p:nvSpPr>
            <p:cNvPr id="72" name="ïṥ1iḋe">
              <a:extLst>
                <a:ext uri="{FF2B5EF4-FFF2-40B4-BE49-F238E27FC236}">
                  <a16:creationId xmlns:a16="http://schemas.microsoft.com/office/drawing/2014/main" id="{082F74B5-AEA5-444A-94CE-DB0853B7119C}"/>
                </a:ext>
              </a:extLst>
            </p:cNvPr>
            <p:cNvSpPr/>
            <p:nvPr/>
          </p:nvSpPr>
          <p:spPr bwMode="auto">
            <a:xfrm>
              <a:off x="4905054" y="4390733"/>
              <a:ext cx="121897" cy="231711"/>
            </a:xfrm>
            <a:custGeom>
              <a:avLst/>
              <a:gdLst/>
              <a:ahLst/>
              <a:cxnLst>
                <a:cxn ang="0">
                  <a:pos x="2" y="144"/>
                </a:cxn>
                <a:cxn ang="0">
                  <a:pos x="2" y="149"/>
                </a:cxn>
                <a:cxn ang="0">
                  <a:pos x="6" y="150"/>
                </a:cxn>
                <a:cxn ang="0">
                  <a:pos x="8" y="146"/>
                </a:cxn>
                <a:cxn ang="0">
                  <a:pos x="2" y="144"/>
                </a:cxn>
                <a:cxn ang="0">
                  <a:pos x="51" y="0"/>
                </a:cxn>
                <a:cxn ang="0">
                  <a:pos x="37" y="11"/>
                </a:cxn>
                <a:cxn ang="0">
                  <a:pos x="0" y="76"/>
                </a:cxn>
                <a:cxn ang="0">
                  <a:pos x="0" y="84"/>
                </a:cxn>
                <a:cxn ang="0">
                  <a:pos x="40" y="12"/>
                </a:cxn>
                <a:cxn ang="0">
                  <a:pos x="46" y="6"/>
                </a:cxn>
                <a:cxn ang="0">
                  <a:pos x="51" y="5"/>
                </a:cxn>
                <a:cxn ang="0">
                  <a:pos x="55" y="6"/>
                </a:cxn>
                <a:cxn ang="0">
                  <a:pos x="77" y="24"/>
                </a:cxn>
                <a:cxn ang="0">
                  <a:pos x="79" y="20"/>
                </a:cxn>
                <a:cxn ang="0">
                  <a:pos x="75" y="16"/>
                </a:cxn>
                <a:cxn ang="0">
                  <a:pos x="74" y="17"/>
                </a:cxn>
                <a:cxn ang="0">
                  <a:pos x="66" y="12"/>
                </a:cxn>
                <a:cxn ang="0">
                  <a:pos x="68" y="10"/>
                </a:cxn>
                <a:cxn ang="0">
                  <a:pos x="59" y="3"/>
                </a:cxn>
                <a:cxn ang="0">
                  <a:pos x="51" y="0"/>
                </a:cxn>
              </a:cxnLst>
              <a:rect l="0" t="0" r="r" b="b"/>
              <a:pathLst>
                <a:path w="79" h="150">
                  <a:moveTo>
                    <a:pt x="2" y="144"/>
                  </a:moveTo>
                  <a:cubicBezTo>
                    <a:pt x="2" y="149"/>
                    <a:pt x="2" y="149"/>
                    <a:pt x="2" y="149"/>
                  </a:cubicBezTo>
                  <a:cubicBezTo>
                    <a:pt x="6" y="150"/>
                    <a:pt x="6" y="150"/>
                    <a:pt x="6" y="150"/>
                  </a:cubicBezTo>
                  <a:cubicBezTo>
                    <a:pt x="8" y="146"/>
                    <a:pt x="8" y="146"/>
                    <a:pt x="8" y="146"/>
                  </a:cubicBezTo>
                  <a:cubicBezTo>
                    <a:pt x="2" y="144"/>
                    <a:pt x="2" y="144"/>
                    <a:pt x="2" y="144"/>
                  </a:cubicBezTo>
                  <a:moveTo>
                    <a:pt x="51" y="0"/>
                  </a:moveTo>
                  <a:cubicBezTo>
                    <a:pt x="46" y="0"/>
                    <a:pt x="41" y="4"/>
                    <a:pt x="37" y="11"/>
                  </a:cubicBezTo>
                  <a:cubicBezTo>
                    <a:pt x="0" y="76"/>
                    <a:pt x="0" y="76"/>
                    <a:pt x="0" y="76"/>
                  </a:cubicBezTo>
                  <a:cubicBezTo>
                    <a:pt x="0" y="84"/>
                    <a:pt x="0" y="84"/>
                    <a:pt x="0" y="84"/>
                  </a:cubicBezTo>
                  <a:cubicBezTo>
                    <a:pt x="40" y="12"/>
                    <a:pt x="40" y="12"/>
                    <a:pt x="40" y="12"/>
                  </a:cubicBezTo>
                  <a:cubicBezTo>
                    <a:pt x="42" y="10"/>
                    <a:pt x="44" y="8"/>
                    <a:pt x="46" y="6"/>
                  </a:cubicBezTo>
                  <a:cubicBezTo>
                    <a:pt x="47" y="5"/>
                    <a:pt x="49" y="5"/>
                    <a:pt x="51" y="5"/>
                  </a:cubicBezTo>
                  <a:cubicBezTo>
                    <a:pt x="52" y="5"/>
                    <a:pt x="54" y="5"/>
                    <a:pt x="55" y="6"/>
                  </a:cubicBezTo>
                  <a:cubicBezTo>
                    <a:pt x="77" y="24"/>
                    <a:pt x="77" y="24"/>
                    <a:pt x="77" y="24"/>
                  </a:cubicBezTo>
                  <a:cubicBezTo>
                    <a:pt x="79" y="20"/>
                    <a:pt x="79" y="20"/>
                    <a:pt x="79" y="20"/>
                  </a:cubicBezTo>
                  <a:cubicBezTo>
                    <a:pt x="75" y="16"/>
                    <a:pt x="75" y="16"/>
                    <a:pt x="75" y="16"/>
                  </a:cubicBezTo>
                  <a:cubicBezTo>
                    <a:pt x="74" y="17"/>
                    <a:pt x="74" y="17"/>
                    <a:pt x="74" y="17"/>
                  </a:cubicBezTo>
                  <a:cubicBezTo>
                    <a:pt x="66" y="12"/>
                    <a:pt x="66" y="12"/>
                    <a:pt x="66" y="12"/>
                  </a:cubicBezTo>
                  <a:cubicBezTo>
                    <a:pt x="68" y="10"/>
                    <a:pt x="68" y="10"/>
                    <a:pt x="68" y="10"/>
                  </a:cubicBezTo>
                  <a:cubicBezTo>
                    <a:pt x="59" y="3"/>
                    <a:pt x="59" y="3"/>
                    <a:pt x="59" y="3"/>
                  </a:cubicBezTo>
                  <a:cubicBezTo>
                    <a:pt x="57" y="1"/>
                    <a:pt x="54" y="0"/>
                    <a:pt x="51" y="0"/>
                  </a:cubicBezTo>
                </a:path>
              </a:pathLst>
            </a:custGeom>
            <a:solidFill>
              <a:srgbClr val="484848"/>
            </a:solidFill>
            <a:ln w="9525">
              <a:noFill/>
              <a:round/>
              <a:headEnd/>
              <a:tailEnd/>
            </a:ln>
          </p:spPr>
          <p:txBody>
            <a:bodyPr anchor="ctr"/>
            <a:lstStyle/>
            <a:p>
              <a:pPr algn="ctr"/>
              <a:endParaRPr/>
            </a:p>
          </p:txBody>
        </p:sp>
        <p:sp>
          <p:nvSpPr>
            <p:cNvPr id="73" name="îŝḷîḋè">
              <a:extLst>
                <a:ext uri="{FF2B5EF4-FFF2-40B4-BE49-F238E27FC236}">
                  <a16:creationId xmlns:a16="http://schemas.microsoft.com/office/drawing/2014/main" id="{A1B9981B-E809-48AA-A545-4A1818C84E72}"/>
                </a:ext>
              </a:extLst>
            </p:cNvPr>
            <p:cNvSpPr/>
            <p:nvPr/>
          </p:nvSpPr>
          <p:spPr bwMode="auto">
            <a:xfrm>
              <a:off x="4928116" y="4435443"/>
              <a:ext cx="159076" cy="207080"/>
            </a:xfrm>
            <a:custGeom>
              <a:avLst/>
              <a:gdLst/>
              <a:ahLst/>
              <a:cxnLst>
                <a:cxn ang="0">
                  <a:pos x="68" y="0"/>
                </a:cxn>
                <a:cxn ang="0">
                  <a:pos x="24" y="77"/>
                </a:cxn>
                <a:cxn ang="0">
                  <a:pos x="15" y="120"/>
                </a:cxn>
                <a:cxn ang="0">
                  <a:pos x="6" y="117"/>
                </a:cxn>
                <a:cxn ang="0">
                  <a:pos x="15" y="93"/>
                </a:cxn>
                <a:cxn ang="0">
                  <a:pos x="0" y="120"/>
                </a:cxn>
                <a:cxn ang="0">
                  <a:pos x="37" y="133"/>
                </a:cxn>
                <a:cxn ang="0">
                  <a:pos x="41" y="134"/>
                </a:cxn>
                <a:cxn ang="0">
                  <a:pos x="41" y="134"/>
                </a:cxn>
                <a:cxn ang="0">
                  <a:pos x="41" y="134"/>
                </a:cxn>
                <a:cxn ang="0">
                  <a:pos x="51" y="131"/>
                </a:cxn>
                <a:cxn ang="0">
                  <a:pos x="58" y="124"/>
                </a:cxn>
                <a:cxn ang="0">
                  <a:pos x="101" y="48"/>
                </a:cxn>
                <a:cxn ang="0">
                  <a:pos x="103" y="39"/>
                </a:cxn>
                <a:cxn ang="0">
                  <a:pos x="102" y="31"/>
                </a:cxn>
                <a:cxn ang="0">
                  <a:pos x="98" y="25"/>
                </a:cxn>
                <a:cxn ang="0">
                  <a:pos x="101" y="21"/>
                </a:cxn>
                <a:cxn ang="0">
                  <a:pos x="101" y="21"/>
                </a:cxn>
                <a:cxn ang="0">
                  <a:pos x="101" y="21"/>
                </a:cxn>
                <a:cxn ang="0">
                  <a:pos x="98" y="25"/>
                </a:cxn>
                <a:cxn ang="0">
                  <a:pos x="98" y="25"/>
                </a:cxn>
                <a:cxn ang="0">
                  <a:pos x="68" y="0"/>
                </a:cxn>
              </a:cxnLst>
              <a:rect l="0" t="0" r="r" b="b"/>
              <a:pathLst>
                <a:path w="103" h="134">
                  <a:moveTo>
                    <a:pt x="68" y="0"/>
                  </a:moveTo>
                  <a:cubicBezTo>
                    <a:pt x="24" y="77"/>
                    <a:pt x="24" y="77"/>
                    <a:pt x="24" y="77"/>
                  </a:cubicBezTo>
                  <a:cubicBezTo>
                    <a:pt x="15" y="120"/>
                    <a:pt x="15" y="120"/>
                    <a:pt x="15" y="120"/>
                  </a:cubicBezTo>
                  <a:cubicBezTo>
                    <a:pt x="6" y="117"/>
                    <a:pt x="6" y="117"/>
                    <a:pt x="6" y="117"/>
                  </a:cubicBezTo>
                  <a:cubicBezTo>
                    <a:pt x="15" y="93"/>
                    <a:pt x="15" y="93"/>
                    <a:pt x="15" y="93"/>
                  </a:cubicBezTo>
                  <a:cubicBezTo>
                    <a:pt x="0" y="120"/>
                    <a:pt x="0" y="120"/>
                    <a:pt x="0" y="120"/>
                  </a:cubicBezTo>
                  <a:cubicBezTo>
                    <a:pt x="37" y="133"/>
                    <a:pt x="37" y="133"/>
                    <a:pt x="37" y="133"/>
                  </a:cubicBezTo>
                  <a:cubicBezTo>
                    <a:pt x="38" y="133"/>
                    <a:pt x="39" y="134"/>
                    <a:pt x="41" y="134"/>
                  </a:cubicBezTo>
                  <a:cubicBezTo>
                    <a:pt x="41" y="134"/>
                    <a:pt x="41" y="134"/>
                    <a:pt x="41" y="134"/>
                  </a:cubicBezTo>
                  <a:cubicBezTo>
                    <a:pt x="41" y="134"/>
                    <a:pt x="41" y="134"/>
                    <a:pt x="41" y="134"/>
                  </a:cubicBezTo>
                  <a:cubicBezTo>
                    <a:pt x="44" y="134"/>
                    <a:pt x="48" y="133"/>
                    <a:pt x="51" y="131"/>
                  </a:cubicBezTo>
                  <a:cubicBezTo>
                    <a:pt x="54" y="129"/>
                    <a:pt x="56" y="127"/>
                    <a:pt x="58" y="124"/>
                  </a:cubicBezTo>
                  <a:cubicBezTo>
                    <a:pt x="101" y="48"/>
                    <a:pt x="101" y="48"/>
                    <a:pt x="101" y="48"/>
                  </a:cubicBezTo>
                  <a:cubicBezTo>
                    <a:pt x="102" y="45"/>
                    <a:pt x="103" y="42"/>
                    <a:pt x="103" y="39"/>
                  </a:cubicBezTo>
                  <a:cubicBezTo>
                    <a:pt x="103" y="36"/>
                    <a:pt x="103" y="33"/>
                    <a:pt x="102" y="31"/>
                  </a:cubicBezTo>
                  <a:cubicBezTo>
                    <a:pt x="101" y="28"/>
                    <a:pt x="99" y="26"/>
                    <a:pt x="98" y="25"/>
                  </a:cubicBezTo>
                  <a:cubicBezTo>
                    <a:pt x="101" y="21"/>
                    <a:pt x="101" y="21"/>
                    <a:pt x="101" y="21"/>
                  </a:cubicBezTo>
                  <a:cubicBezTo>
                    <a:pt x="101" y="21"/>
                    <a:pt x="101" y="21"/>
                    <a:pt x="101" y="21"/>
                  </a:cubicBezTo>
                  <a:cubicBezTo>
                    <a:pt x="101" y="21"/>
                    <a:pt x="101" y="21"/>
                    <a:pt x="101" y="21"/>
                  </a:cubicBezTo>
                  <a:cubicBezTo>
                    <a:pt x="98" y="25"/>
                    <a:pt x="98" y="25"/>
                    <a:pt x="98" y="25"/>
                  </a:cubicBezTo>
                  <a:cubicBezTo>
                    <a:pt x="98" y="25"/>
                    <a:pt x="98" y="25"/>
                    <a:pt x="98" y="25"/>
                  </a:cubicBezTo>
                  <a:cubicBezTo>
                    <a:pt x="68" y="0"/>
                    <a:pt x="68" y="0"/>
                    <a:pt x="68" y="0"/>
                  </a:cubicBezTo>
                </a:path>
              </a:pathLst>
            </a:custGeom>
            <a:solidFill>
              <a:srgbClr val="C38F64"/>
            </a:solidFill>
            <a:ln w="9525">
              <a:noFill/>
              <a:round/>
              <a:headEnd/>
              <a:tailEnd/>
            </a:ln>
          </p:spPr>
          <p:txBody>
            <a:bodyPr anchor="ctr"/>
            <a:lstStyle/>
            <a:p>
              <a:pPr algn="ctr"/>
              <a:endParaRPr/>
            </a:p>
          </p:txBody>
        </p:sp>
        <p:sp>
          <p:nvSpPr>
            <p:cNvPr id="74" name="iŝḷîḑé">
              <a:extLst>
                <a:ext uri="{FF2B5EF4-FFF2-40B4-BE49-F238E27FC236}">
                  <a16:creationId xmlns:a16="http://schemas.microsoft.com/office/drawing/2014/main" id="{5488661A-7B8E-48B0-ACDF-1E5D642C8D42}"/>
                </a:ext>
              </a:extLst>
            </p:cNvPr>
            <p:cNvSpPr/>
            <p:nvPr/>
          </p:nvSpPr>
          <p:spPr bwMode="auto">
            <a:xfrm>
              <a:off x="4925134" y="4429326"/>
              <a:ext cx="174449" cy="220886"/>
            </a:xfrm>
            <a:custGeom>
              <a:avLst/>
              <a:gdLst/>
              <a:ahLst/>
              <a:cxnLst>
                <a:cxn ang="0">
                  <a:pos x="103" y="25"/>
                </a:cxn>
                <a:cxn ang="0">
                  <a:pos x="103" y="25"/>
                </a:cxn>
                <a:cxn ang="0">
                  <a:pos x="100" y="29"/>
                </a:cxn>
                <a:cxn ang="0">
                  <a:pos x="104" y="35"/>
                </a:cxn>
                <a:cxn ang="0">
                  <a:pos x="105" y="43"/>
                </a:cxn>
                <a:cxn ang="0">
                  <a:pos x="103" y="52"/>
                </a:cxn>
                <a:cxn ang="0">
                  <a:pos x="60" y="128"/>
                </a:cxn>
                <a:cxn ang="0">
                  <a:pos x="53" y="135"/>
                </a:cxn>
                <a:cxn ang="0">
                  <a:pos x="43" y="138"/>
                </a:cxn>
                <a:cxn ang="0">
                  <a:pos x="43" y="138"/>
                </a:cxn>
                <a:cxn ang="0">
                  <a:pos x="43" y="138"/>
                </a:cxn>
                <a:cxn ang="0">
                  <a:pos x="39" y="137"/>
                </a:cxn>
                <a:cxn ang="0">
                  <a:pos x="2" y="124"/>
                </a:cxn>
                <a:cxn ang="0">
                  <a:pos x="0" y="128"/>
                </a:cxn>
                <a:cxn ang="0">
                  <a:pos x="37" y="142"/>
                </a:cxn>
                <a:cxn ang="0">
                  <a:pos x="44" y="143"/>
                </a:cxn>
                <a:cxn ang="0">
                  <a:pos x="65" y="131"/>
                </a:cxn>
                <a:cxn ang="0">
                  <a:pos x="108" y="55"/>
                </a:cxn>
                <a:cxn ang="0">
                  <a:pos x="103" y="26"/>
                </a:cxn>
                <a:cxn ang="0">
                  <a:pos x="103" y="25"/>
                </a:cxn>
                <a:cxn ang="0">
                  <a:pos x="72" y="0"/>
                </a:cxn>
                <a:cxn ang="0">
                  <a:pos x="70" y="4"/>
                </a:cxn>
                <a:cxn ang="0">
                  <a:pos x="100" y="29"/>
                </a:cxn>
                <a:cxn ang="0">
                  <a:pos x="100" y="29"/>
                </a:cxn>
                <a:cxn ang="0">
                  <a:pos x="103" y="25"/>
                </a:cxn>
                <a:cxn ang="0">
                  <a:pos x="103" y="25"/>
                </a:cxn>
                <a:cxn ang="0">
                  <a:pos x="72" y="0"/>
                </a:cxn>
              </a:cxnLst>
              <a:rect l="0" t="0" r="r" b="b"/>
              <a:pathLst>
                <a:path w="113" h="143">
                  <a:moveTo>
                    <a:pt x="103" y="25"/>
                  </a:moveTo>
                  <a:cubicBezTo>
                    <a:pt x="103" y="25"/>
                    <a:pt x="103" y="25"/>
                    <a:pt x="103" y="25"/>
                  </a:cubicBezTo>
                  <a:cubicBezTo>
                    <a:pt x="100" y="29"/>
                    <a:pt x="100" y="29"/>
                    <a:pt x="100" y="29"/>
                  </a:cubicBezTo>
                  <a:cubicBezTo>
                    <a:pt x="101" y="30"/>
                    <a:pt x="103" y="32"/>
                    <a:pt x="104" y="35"/>
                  </a:cubicBezTo>
                  <a:cubicBezTo>
                    <a:pt x="105" y="37"/>
                    <a:pt x="105" y="40"/>
                    <a:pt x="105" y="43"/>
                  </a:cubicBezTo>
                  <a:cubicBezTo>
                    <a:pt x="105" y="46"/>
                    <a:pt x="104" y="49"/>
                    <a:pt x="103" y="52"/>
                  </a:cubicBezTo>
                  <a:cubicBezTo>
                    <a:pt x="60" y="128"/>
                    <a:pt x="60" y="128"/>
                    <a:pt x="60" y="128"/>
                  </a:cubicBezTo>
                  <a:cubicBezTo>
                    <a:pt x="58" y="131"/>
                    <a:pt x="56" y="133"/>
                    <a:pt x="53" y="135"/>
                  </a:cubicBezTo>
                  <a:cubicBezTo>
                    <a:pt x="50" y="137"/>
                    <a:pt x="46" y="138"/>
                    <a:pt x="43" y="138"/>
                  </a:cubicBezTo>
                  <a:cubicBezTo>
                    <a:pt x="43" y="138"/>
                    <a:pt x="43" y="138"/>
                    <a:pt x="43" y="138"/>
                  </a:cubicBezTo>
                  <a:cubicBezTo>
                    <a:pt x="43" y="138"/>
                    <a:pt x="43" y="138"/>
                    <a:pt x="43" y="138"/>
                  </a:cubicBezTo>
                  <a:cubicBezTo>
                    <a:pt x="41" y="138"/>
                    <a:pt x="40" y="137"/>
                    <a:pt x="39" y="137"/>
                  </a:cubicBezTo>
                  <a:cubicBezTo>
                    <a:pt x="2" y="124"/>
                    <a:pt x="2" y="124"/>
                    <a:pt x="2" y="124"/>
                  </a:cubicBezTo>
                  <a:cubicBezTo>
                    <a:pt x="0" y="128"/>
                    <a:pt x="0" y="128"/>
                    <a:pt x="0" y="128"/>
                  </a:cubicBezTo>
                  <a:cubicBezTo>
                    <a:pt x="37" y="142"/>
                    <a:pt x="37" y="142"/>
                    <a:pt x="37" y="142"/>
                  </a:cubicBezTo>
                  <a:cubicBezTo>
                    <a:pt x="39" y="142"/>
                    <a:pt x="41" y="143"/>
                    <a:pt x="44" y="143"/>
                  </a:cubicBezTo>
                  <a:cubicBezTo>
                    <a:pt x="52" y="143"/>
                    <a:pt x="61" y="138"/>
                    <a:pt x="65" y="131"/>
                  </a:cubicBezTo>
                  <a:cubicBezTo>
                    <a:pt x="108" y="55"/>
                    <a:pt x="108" y="55"/>
                    <a:pt x="108" y="55"/>
                  </a:cubicBezTo>
                  <a:cubicBezTo>
                    <a:pt x="113" y="45"/>
                    <a:pt x="110" y="31"/>
                    <a:pt x="103" y="26"/>
                  </a:cubicBezTo>
                  <a:cubicBezTo>
                    <a:pt x="103" y="25"/>
                    <a:pt x="103" y="25"/>
                    <a:pt x="103" y="25"/>
                  </a:cubicBezTo>
                  <a:moveTo>
                    <a:pt x="72" y="0"/>
                  </a:moveTo>
                  <a:cubicBezTo>
                    <a:pt x="70" y="4"/>
                    <a:pt x="70" y="4"/>
                    <a:pt x="70" y="4"/>
                  </a:cubicBezTo>
                  <a:cubicBezTo>
                    <a:pt x="100" y="29"/>
                    <a:pt x="100" y="29"/>
                    <a:pt x="100" y="29"/>
                  </a:cubicBezTo>
                  <a:cubicBezTo>
                    <a:pt x="100" y="29"/>
                    <a:pt x="100" y="29"/>
                    <a:pt x="100" y="29"/>
                  </a:cubicBezTo>
                  <a:cubicBezTo>
                    <a:pt x="103" y="25"/>
                    <a:pt x="103" y="25"/>
                    <a:pt x="103" y="25"/>
                  </a:cubicBezTo>
                  <a:cubicBezTo>
                    <a:pt x="103" y="25"/>
                    <a:pt x="103" y="25"/>
                    <a:pt x="103" y="25"/>
                  </a:cubicBezTo>
                  <a:cubicBezTo>
                    <a:pt x="72" y="0"/>
                    <a:pt x="72" y="0"/>
                    <a:pt x="72" y="0"/>
                  </a:cubicBezTo>
                </a:path>
              </a:pathLst>
            </a:custGeom>
            <a:solidFill>
              <a:srgbClr val="484848"/>
            </a:solidFill>
            <a:ln w="9525">
              <a:noFill/>
              <a:round/>
              <a:headEnd/>
              <a:tailEnd/>
            </a:ln>
          </p:spPr>
          <p:txBody>
            <a:bodyPr anchor="ctr"/>
            <a:lstStyle/>
            <a:p>
              <a:pPr algn="ctr"/>
              <a:endParaRPr/>
            </a:p>
          </p:txBody>
        </p:sp>
        <p:sp>
          <p:nvSpPr>
            <p:cNvPr id="75" name="í$ḷïḓe">
              <a:extLst>
                <a:ext uri="{FF2B5EF4-FFF2-40B4-BE49-F238E27FC236}">
                  <a16:creationId xmlns:a16="http://schemas.microsoft.com/office/drawing/2014/main" id="{9B7ECD1E-C5F3-4713-985D-0B3DF71B2C31}"/>
                </a:ext>
              </a:extLst>
            </p:cNvPr>
            <p:cNvSpPr/>
            <p:nvPr/>
          </p:nvSpPr>
          <p:spPr bwMode="auto">
            <a:xfrm>
              <a:off x="5006869" y="4406107"/>
              <a:ext cx="13962" cy="10825"/>
            </a:xfrm>
            <a:custGeom>
              <a:avLst/>
              <a:gdLst/>
              <a:ahLst/>
              <a:cxnLst>
                <a:cxn ang="0">
                  <a:pos x="20" y="0"/>
                </a:cxn>
                <a:cxn ang="0">
                  <a:pos x="0" y="20"/>
                </a:cxn>
                <a:cxn ang="0">
                  <a:pos x="79" y="69"/>
                </a:cxn>
                <a:cxn ang="0">
                  <a:pos x="89" y="59"/>
                </a:cxn>
                <a:cxn ang="0">
                  <a:pos x="20" y="0"/>
                </a:cxn>
              </a:cxnLst>
              <a:rect l="0" t="0" r="r" b="b"/>
              <a:pathLst>
                <a:path w="89" h="69">
                  <a:moveTo>
                    <a:pt x="20" y="0"/>
                  </a:moveTo>
                  <a:lnTo>
                    <a:pt x="0" y="20"/>
                  </a:lnTo>
                  <a:lnTo>
                    <a:pt x="79" y="69"/>
                  </a:lnTo>
                  <a:lnTo>
                    <a:pt x="89" y="59"/>
                  </a:lnTo>
                  <a:lnTo>
                    <a:pt x="20" y="0"/>
                  </a:lnTo>
                  <a:close/>
                </a:path>
              </a:pathLst>
            </a:custGeom>
            <a:solidFill>
              <a:srgbClr val="484848"/>
            </a:solidFill>
            <a:ln w="9525">
              <a:noFill/>
              <a:round/>
              <a:headEnd/>
              <a:tailEnd/>
            </a:ln>
          </p:spPr>
          <p:txBody>
            <a:bodyPr anchor="ctr"/>
            <a:lstStyle/>
            <a:p>
              <a:pPr algn="ctr"/>
              <a:endParaRPr/>
            </a:p>
          </p:txBody>
        </p:sp>
        <p:sp>
          <p:nvSpPr>
            <p:cNvPr id="76" name="ïṥ1idê">
              <a:extLst>
                <a:ext uri="{FF2B5EF4-FFF2-40B4-BE49-F238E27FC236}">
                  <a16:creationId xmlns:a16="http://schemas.microsoft.com/office/drawing/2014/main" id="{FF542E8A-09F6-4E53-9EB5-CC988A08B9A1}"/>
                </a:ext>
              </a:extLst>
            </p:cNvPr>
            <p:cNvSpPr/>
            <p:nvPr/>
          </p:nvSpPr>
          <p:spPr bwMode="auto">
            <a:xfrm>
              <a:off x="5006869" y="4406107"/>
              <a:ext cx="13962" cy="10825"/>
            </a:xfrm>
            <a:custGeom>
              <a:avLst/>
              <a:gdLst/>
              <a:ahLst/>
              <a:cxnLst>
                <a:cxn ang="0">
                  <a:pos x="20" y="0"/>
                </a:cxn>
                <a:cxn ang="0">
                  <a:pos x="0" y="20"/>
                </a:cxn>
                <a:cxn ang="0">
                  <a:pos x="79" y="69"/>
                </a:cxn>
                <a:cxn ang="0">
                  <a:pos x="89" y="59"/>
                </a:cxn>
                <a:cxn ang="0">
                  <a:pos x="20" y="0"/>
                </a:cxn>
              </a:cxnLst>
              <a:rect l="0" t="0" r="r" b="b"/>
              <a:pathLst>
                <a:path w="89" h="69">
                  <a:moveTo>
                    <a:pt x="20" y="0"/>
                  </a:moveTo>
                  <a:lnTo>
                    <a:pt x="0" y="20"/>
                  </a:lnTo>
                  <a:lnTo>
                    <a:pt x="79" y="69"/>
                  </a:lnTo>
                  <a:lnTo>
                    <a:pt x="89" y="59"/>
                  </a:lnTo>
                  <a:lnTo>
                    <a:pt x="20" y="0"/>
                  </a:lnTo>
                </a:path>
              </a:pathLst>
            </a:custGeom>
            <a:noFill/>
            <a:ln w="9525">
              <a:noFill/>
              <a:round/>
              <a:headEnd/>
              <a:tailEnd/>
            </a:ln>
          </p:spPr>
          <p:txBody>
            <a:bodyPr anchor="ctr"/>
            <a:lstStyle/>
            <a:p>
              <a:pPr algn="ctr"/>
              <a:endParaRPr/>
            </a:p>
          </p:txBody>
        </p:sp>
        <p:sp>
          <p:nvSpPr>
            <p:cNvPr id="77" name="î$ḷiḍé">
              <a:extLst>
                <a:ext uri="{FF2B5EF4-FFF2-40B4-BE49-F238E27FC236}">
                  <a16:creationId xmlns:a16="http://schemas.microsoft.com/office/drawing/2014/main" id="{6BF3CDFA-CB75-49A3-802D-03D2AAEAFDCC}"/>
                </a:ext>
              </a:extLst>
            </p:cNvPr>
            <p:cNvSpPr/>
            <p:nvPr/>
          </p:nvSpPr>
          <p:spPr bwMode="auto">
            <a:xfrm>
              <a:off x="4914310" y="4421638"/>
              <a:ext cx="122051" cy="205355"/>
            </a:xfrm>
            <a:custGeom>
              <a:avLst/>
              <a:gdLst/>
              <a:ahLst/>
              <a:cxnLst>
                <a:cxn ang="0">
                  <a:pos x="718" y="0"/>
                </a:cxn>
                <a:cxn ang="0">
                  <a:pos x="699" y="39"/>
                </a:cxn>
                <a:cxn ang="0">
                  <a:pos x="19" y="1240"/>
                </a:cxn>
                <a:cxn ang="0">
                  <a:pos x="0" y="1280"/>
                </a:cxn>
                <a:cxn ang="0">
                  <a:pos x="69" y="1309"/>
                </a:cxn>
                <a:cxn ang="0">
                  <a:pos x="88" y="1270"/>
                </a:cxn>
                <a:cxn ang="0">
                  <a:pos x="236" y="1004"/>
                </a:cxn>
                <a:cxn ang="0">
                  <a:pos x="364" y="649"/>
                </a:cxn>
                <a:cxn ang="0">
                  <a:pos x="325" y="846"/>
                </a:cxn>
                <a:cxn ang="0">
                  <a:pos x="758" y="88"/>
                </a:cxn>
                <a:cxn ang="0">
                  <a:pos x="778" y="49"/>
                </a:cxn>
                <a:cxn ang="0">
                  <a:pos x="718" y="0"/>
                </a:cxn>
              </a:cxnLst>
              <a:rect l="0" t="0" r="r" b="b"/>
              <a:pathLst>
                <a:path w="778" h="1309">
                  <a:moveTo>
                    <a:pt x="718" y="0"/>
                  </a:moveTo>
                  <a:lnTo>
                    <a:pt x="699" y="39"/>
                  </a:lnTo>
                  <a:lnTo>
                    <a:pt x="19" y="1240"/>
                  </a:lnTo>
                  <a:lnTo>
                    <a:pt x="0" y="1280"/>
                  </a:lnTo>
                  <a:lnTo>
                    <a:pt x="69" y="1309"/>
                  </a:lnTo>
                  <a:lnTo>
                    <a:pt x="88" y="1270"/>
                  </a:lnTo>
                  <a:lnTo>
                    <a:pt x="236" y="1004"/>
                  </a:lnTo>
                  <a:lnTo>
                    <a:pt x="364" y="649"/>
                  </a:lnTo>
                  <a:lnTo>
                    <a:pt x="325" y="846"/>
                  </a:lnTo>
                  <a:lnTo>
                    <a:pt x="758" y="88"/>
                  </a:lnTo>
                  <a:lnTo>
                    <a:pt x="778" y="49"/>
                  </a:lnTo>
                  <a:lnTo>
                    <a:pt x="718" y="0"/>
                  </a:lnTo>
                  <a:close/>
                </a:path>
              </a:pathLst>
            </a:custGeom>
            <a:solidFill>
              <a:srgbClr val="484848"/>
            </a:solidFill>
            <a:ln w="9525">
              <a:noFill/>
              <a:round/>
              <a:headEnd/>
              <a:tailEnd/>
            </a:ln>
          </p:spPr>
          <p:txBody>
            <a:bodyPr anchor="ctr"/>
            <a:lstStyle/>
            <a:p>
              <a:pPr algn="ctr"/>
              <a:endParaRPr/>
            </a:p>
          </p:txBody>
        </p:sp>
        <p:sp>
          <p:nvSpPr>
            <p:cNvPr id="78" name="îSḷïďe">
              <a:extLst>
                <a:ext uri="{FF2B5EF4-FFF2-40B4-BE49-F238E27FC236}">
                  <a16:creationId xmlns:a16="http://schemas.microsoft.com/office/drawing/2014/main" id="{641245AB-79FF-4268-A96E-22E9C0F551E5}"/>
                </a:ext>
              </a:extLst>
            </p:cNvPr>
            <p:cNvSpPr/>
            <p:nvPr/>
          </p:nvSpPr>
          <p:spPr bwMode="auto">
            <a:xfrm>
              <a:off x="4914310" y="4421638"/>
              <a:ext cx="122051" cy="205355"/>
            </a:xfrm>
            <a:custGeom>
              <a:avLst/>
              <a:gdLst/>
              <a:ahLst/>
              <a:cxnLst>
                <a:cxn ang="0">
                  <a:pos x="718" y="0"/>
                </a:cxn>
                <a:cxn ang="0">
                  <a:pos x="699" y="39"/>
                </a:cxn>
                <a:cxn ang="0">
                  <a:pos x="19" y="1240"/>
                </a:cxn>
                <a:cxn ang="0">
                  <a:pos x="0" y="1280"/>
                </a:cxn>
                <a:cxn ang="0">
                  <a:pos x="69" y="1309"/>
                </a:cxn>
                <a:cxn ang="0">
                  <a:pos x="88" y="1270"/>
                </a:cxn>
                <a:cxn ang="0">
                  <a:pos x="236" y="1004"/>
                </a:cxn>
                <a:cxn ang="0">
                  <a:pos x="364" y="649"/>
                </a:cxn>
                <a:cxn ang="0">
                  <a:pos x="325" y="846"/>
                </a:cxn>
                <a:cxn ang="0">
                  <a:pos x="758" y="88"/>
                </a:cxn>
                <a:cxn ang="0">
                  <a:pos x="778" y="49"/>
                </a:cxn>
                <a:cxn ang="0">
                  <a:pos x="718" y="0"/>
                </a:cxn>
              </a:cxnLst>
              <a:rect l="0" t="0" r="r" b="b"/>
              <a:pathLst>
                <a:path w="778" h="1309">
                  <a:moveTo>
                    <a:pt x="718" y="0"/>
                  </a:moveTo>
                  <a:lnTo>
                    <a:pt x="699" y="39"/>
                  </a:lnTo>
                  <a:lnTo>
                    <a:pt x="19" y="1240"/>
                  </a:lnTo>
                  <a:lnTo>
                    <a:pt x="0" y="1280"/>
                  </a:lnTo>
                  <a:lnTo>
                    <a:pt x="69" y="1309"/>
                  </a:lnTo>
                  <a:lnTo>
                    <a:pt x="88" y="1270"/>
                  </a:lnTo>
                  <a:lnTo>
                    <a:pt x="236" y="1004"/>
                  </a:lnTo>
                  <a:lnTo>
                    <a:pt x="364" y="649"/>
                  </a:lnTo>
                  <a:lnTo>
                    <a:pt x="325" y="846"/>
                  </a:lnTo>
                  <a:lnTo>
                    <a:pt x="758" y="88"/>
                  </a:lnTo>
                  <a:lnTo>
                    <a:pt x="778" y="49"/>
                  </a:lnTo>
                  <a:lnTo>
                    <a:pt x="718" y="0"/>
                  </a:lnTo>
                </a:path>
              </a:pathLst>
            </a:custGeom>
            <a:noFill/>
            <a:ln w="9525">
              <a:noFill/>
              <a:round/>
              <a:headEnd/>
              <a:tailEnd/>
            </a:ln>
          </p:spPr>
          <p:txBody>
            <a:bodyPr anchor="ctr"/>
            <a:lstStyle/>
            <a:p>
              <a:pPr algn="ctr"/>
              <a:endParaRPr/>
            </a:p>
          </p:txBody>
        </p:sp>
        <p:sp>
          <p:nvSpPr>
            <p:cNvPr id="79" name="iṩ1iḍè">
              <a:extLst>
                <a:ext uri="{FF2B5EF4-FFF2-40B4-BE49-F238E27FC236}">
                  <a16:creationId xmlns:a16="http://schemas.microsoft.com/office/drawing/2014/main" id="{7A3A0446-CA41-4F63-AFA9-E589825D56F6}"/>
                </a:ext>
              </a:extLst>
            </p:cNvPr>
            <p:cNvSpPr/>
            <p:nvPr/>
          </p:nvSpPr>
          <p:spPr bwMode="auto">
            <a:xfrm>
              <a:off x="4937371" y="4523452"/>
              <a:ext cx="34042" cy="97422"/>
            </a:xfrm>
            <a:custGeom>
              <a:avLst/>
              <a:gdLst/>
              <a:ahLst/>
              <a:cxnLst>
                <a:cxn ang="0">
                  <a:pos x="217" y="0"/>
                </a:cxn>
                <a:cxn ang="0">
                  <a:pos x="89" y="355"/>
                </a:cxn>
                <a:cxn ang="0">
                  <a:pos x="0" y="591"/>
                </a:cxn>
                <a:cxn ang="0">
                  <a:pos x="89" y="621"/>
                </a:cxn>
                <a:cxn ang="0">
                  <a:pos x="178" y="197"/>
                </a:cxn>
                <a:cxn ang="0">
                  <a:pos x="217" y="0"/>
                </a:cxn>
              </a:cxnLst>
              <a:rect l="0" t="0" r="r" b="b"/>
              <a:pathLst>
                <a:path w="217" h="621">
                  <a:moveTo>
                    <a:pt x="217" y="0"/>
                  </a:moveTo>
                  <a:lnTo>
                    <a:pt x="89" y="355"/>
                  </a:lnTo>
                  <a:lnTo>
                    <a:pt x="0" y="591"/>
                  </a:lnTo>
                  <a:lnTo>
                    <a:pt x="89" y="621"/>
                  </a:lnTo>
                  <a:lnTo>
                    <a:pt x="178" y="197"/>
                  </a:lnTo>
                  <a:lnTo>
                    <a:pt x="217" y="0"/>
                  </a:lnTo>
                  <a:close/>
                </a:path>
              </a:pathLst>
            </a:custGeom>
            <a:solidFill>
              <a:srgbClr val="484848"/>
            </a:solidFill>
            <a:ln w="9525">
              <a:noFill/>
              <a:round/>
              <a:headEnd/>
              <a:tailEnd/>
            </a:ln>
          </p:spPr>
          <p:txBody>
            <a:bodyPr anchor="ctr"/>
            <a:lstStyle/>
            <a:p>
              <a:pPr algn="ctr"/>
              <a:endParaRPr/>
            </a:p>
          </p:txBody>
        </p:sp>
        <p:sp>
          <p:nvSpPr>
            <p:cNvPr id="80" name="íşļíḍê">
              <a:extLst>
                <a:ext uri="{FF2B5EF4-FFF2-40B4-BE49-F238E27FC236}">
                  <a16:creationId xmlns:a16="http://schemas.microsoft.com/office/drawing/2014/main" id="{C9897ED6-5465-450A-9182-840817A58102}"/>
                </a:ext>
              </a:extLst>
            </p:cNvPr>
            <p:cNvSpPr/>
            <p:nvPr/>
          </p:nvSpPr>
          <p:spPr bwMode="auto">
            <a:xfrm>
              <a:off x="4937371" y="4523452"/>
              <a:ext cx="34042" cy="97422"/>
            </a:xfrm>
            <a:custGeom>
              <a:avLst/>
              <a:gdLst/>
              <a:ahLst/>
              <a:cxnLst>
                <a:cxn ang="0">
                  <a:pos x="217" y="0"/>
                </a:cxn>
                <a:cxn ang="0">
                  <a:pos x="89" y="355"/>
                </a:cxn>
                <a:cxn ang="0">
                  <a:pos x="0" y="591"/>
                </a:cxn>
                <a:cxn ang="0">
                  <a:pos x="89" y="621"/>
                </a:cxn>
                <a:cxn ang="0">
                  <a:pos x="178" y="197"/>
                </a:cxn>
                <a:cxn ang="0">
                  <a:pos x="217" y="0"/>
                </a:cxn>
              </a:cxnLst>
              <a:rect l="0" t="0" r="r" b="b"/>
              <a:pathLst>
                <a:path w="217" h="621">
                  <a:moveTo>
                    <a:pt x="217" y="0"/>
                  </a:moveTo>
                  <a:lnTo>
                    <a:pt x="89" y="355"/>
                  </a:lnTo>
                  <a:lnTo>
                    <a:pt x="0" y="591"/>
                  </a:lnTo>
                  <a:lnTo>
                    <a:pt x="89" y="621"/>
                  </a:lnTo>
                  <a:lnTo>
                    <a:pt x="178" y="197"/>
                  </a:lnTo>
                  <a:lnTo>
                    <a:pt x="217" y="0"/>
                  </a:lnTo>
                </a:path>
              </a:pathLst>
            </a:custGeom>
            <a:noFill/>
            <a:ln w="9525">
              <a:noFill/>
              <a:round/>
              <a:headEnd/>
              <a:tailEnd/>
            </a:ln>
          </p:spPr>
          <p:txBody>
            <a:bodyPr anchor="ctr"/>
            <a:lstStyle/>
            <a:p>
              <a:pPr algn="ctr"/>
              <a:endParaRPr/>
            </a:p>
          </p:txBody>
        </p:sp>
        <p:sp>
          <p:nvSpPr>
            <p:cNvPr id="81" name="îSḻïdé">
              <a:extLst>
                <a:ext uri="{FF2B5EF4-FFF2-40B4-BE49-F238E27FC236}">
                  <a16:creationId xmlns:a16="http://schemas.microsoft.com/office/drawing/2014/main" id="{A6832B67-6A7A-496F-859B-8EB4B12683A1}"/>
                </a:ext>
              </a:extLst>
            </p:cNvPr>
            <p:cNvSpPr/>
            <p:nvPr/>
          </p:nvSpPr>
          <p:spPr bwMode="auto">
            <a:xfrm>
              <a:off x="5013143" y="4262405"/>
              <a:ext cx="40161" cy="97422"/>
            </a:xfrm>
            <a:custGeom>
              <a:avLst/>
              <a:gdLst/>
              <a:ahLst/>
              <a:cxnLst>
                <a:cxn ang="0">
                  <a:pos x="24" y="0"/>
                </a:cxn>
                <a:cxn ang="0">
                  <a:pos x="2" y="39"/>
                </a:cxn>
                <a:cxn ang="0">
                  <a:pos x="0" y="48"/>
                </a:cxn>
                <a:cxn ang="0">
                  <a:pos x="1" y="52"/>
                </a:cxn>
                <a:cxn ang="0">
                  <a:pos x="5" y="55"/>
                </a:cxn>
                <a:cxn ang="0">
                  <a:pos x="5" y="55"/>
                </a:cxn>
                <a:cxn ang="0">
                  <a:pos x="26" y="63"/>
                </a:cxn>
                <a:cxn ang="0">
                  <a:pos x="24" y="0"/>
                </a:cxn>
              </a:cxnLst>
              <a:rect l="0" t="0" r="r" b="b"/>
              <a:pathLst>
                <a:path w="26" h="63">
                  <a:moveTo>
                    <a:pt x="24" y="0"/>
                  </a:moveTo>
                  <a:cubicBezTo>
                    <a:pt x="2" y="39"/>
                    <a:pt x="2" y="39"/>
                    <a:pt x="2" y="39"/>
                  </a:cubicBezTo>
                  <a:cubicBezTo>
                    <a:pt x="0" y="42"/>
                    <a:pt x="0" y="45"/>
                    <a:pt x="0" y="48"/>
                  </a:cubicBezTo>
                  <a:cubicBezTo>
                    <a:pt x="0" y="50"/>
                    <a:pt x="0" y="51"/>
                    <a:pt x="1" y="52"/>
                  </a:cubicBezTo>
                  <a:cubicBezTo>
                    <a:pt x="2" y="54"/>
                    <a:pt x="3" y="55"/>
                    <a:pt x="5" y="55"/>
                  </a:cubicBezTo>
                  <a:cubicBezTo>
                    <a:pt x="5" y="55"/>
                    <a:pt x="5" y="55"/>
                    <a:pt x="5" y="55"/>
                  </a:cubicBezTo>
                  <a:cubicBezTo>
                    <a:pt x="26" y="63"/>
                    <a:pt x="26" y="63"/>
                    <a:pt x="26" y="63"/>
                  </a:cubicBezTo>
                  <a:cubicBezTo>
                    <a:pt x="24" y="0"/>
                    <a:pt x="24" y="0"/>
                    <a:pt x="24" y="0"/>
                  </a:cubicBezTo>
                </a:path>
              </a:pathLst>
            </a:custGeom>
            <a:solidFill>
              <a:srgbClr val="C5946A"/>
            </a:solidFill>
            <a:ln w="9525">
              <a:noFill/>
              <a:round/>
              <a:headEnd/>
              <a:tailEnd/>
            </a:ln>
          </p:spPr>
          <p:txBody>
            <a:bodyPr anchor="ctr"/>
            <a:lstStyle/>
            <a:p>
              <a:pPr algn="ctr"/>
              <a:endParaRPr/>
            </a:p>
          </p:txBody>
        </p:sp>
        <p:sp>
          <p:nvSpPr>
            <p:cNvPr id="82" name="ïṥḷïďe">
              <a:extLst>
                <a:ext uri="{FF2B5EF4-FFF2-40B4-BE49-F238E27FC236}">
                  <a16:creationId xmlns:a16="http://schemas.microsoft.com/office/drawing/2014/main" id="{2B18746C-6274-4FD2-AB86-FFBBBBFF9FBD}"/>
                </a:ext>
              </a:extLst>
            </p:cNvPr>
            <p:cNvSpPr/>
            <p:nvPr/>
          </p:nvSpPr>
          <p:spPr bwMode="auto">
            <a:xfrm>
              <a:off x="5003889" y="4251582"/>
              <a:ext cx="49417" cy="115933"/>
            </a:xfrm>
            <a:custGeom>
              <a:avLst/>
              <a:gdLst/>
              <a:ahLst/>
              <a:cxnLst>
                <a:cxn ang="0">
                  <a:pos x="30" y="0"/>
                </a:cxn>
                <a:cxn ang="0">
                  <a:pos x="5" y="44"/>
                </a:cxn>
                <a:cxn ang="0">
                  <a:pos x="10" y="67"/>
                </a:cxn>
                <a:cxn ang="0">
                  <a:pos x="20" y="71"/>
                </a:cxn>
                <a:cxn ang="0">
                  <a:pos x="21" y="70"/>
                </a:cxn>
                <a:cxn ang="0">
                  <a:pos x="28" y="74"/>
                </a:cxn>
                <a:cxn ang="0">
                  <a:pos x="32" y="75"/>
                </a:cxn>
                <a:cxn ang="0">
                  <a:pos x="32" y="70"/>
                </a:cxn>
                <a:cxn ang="0">
                  <a:pos x="11" y="62"/>
                </a:cxn>
                <a:cxn ang="0">
                  <a:pos x="11" y="62"/>
                </a:cxn>
                <a:cxn ang="0">
                  <a:pos x="7" y="59"/>
                </a:cxn>
                <a:cxn ang="0">
                  <a:pos x="6" y="55"/>
                </a:cxn>
                <a:cxn ang="0">
                  <a:pos x="8" y="46"/>
                </a:cxn>
                <a:cxn ang="0">
                  <a:pos x="30" y="7"/>
                </a:cxn>
                <a:cxn ang="0">
                  <a:pos x="30" y="0"/>
                </a:cxn>
              </a:cxnLst>
              <a:rect l="0" t="0" r="r" b="b"/>
              <a:pathLst>
                <a:path w="32" h="75">
                  <a:moveTo>
                    <a:pt x="30" y="0"/>
                  </a:moveTo>
                  <a:cubicBezTo>
                    <a:pt x="5" y="44"/>
                    <a:pt x="5" y="44"/>
                    <a:pt x="5" y="44"/>
                  </a:cubicBezTo>
                  <a:cubicBezTo>
                    <a:pt x="0" y="54"/>
                    <a:pt x="1" y="64"/>
                    <a:pt x="10" y="67"/>
                  </a:cubicBezTo>
                  <a:cubicBezTo>
                    <a:pt x="20" y="71"/>
                    <a:pt x="20" y="71"/>
                    <a:pt x="20" y="71"/>
                  </a:cubicBezTo>
                  <a:cubicBezTo>
                    <a:pt x="21" y="70"/>
                    <a:pt x="21" y="70"/>
                    <a:pt x="21" y="70"/>
                  </a:cubicBezTo>
                  <a:cubicBezTo>
                    <a:pt x="28" y="74"/>
                    <a:pt x="28" y="74"/>
                    <a:pt x="28" y="74"/>
                  </a:cubicBezTo>
                  <a:cubicBezTo>
                    <a:pt x="32" y="75"/>
                    <a:pt x="32" y="75"/>
                    <a:pt x="32" y="75"/>
                  </a:cubicBezTo>
                  <a:cubicBezTo>
                    <a:pt x="32" y="70"/>
                    <a:pt x="32" y="70"/>
                    <a:pt x="32" y="70"/>
                  </a:cubicBezTo>
                  <a:cubicBezTo>
                    <a:pt x="11" y="62"/>
                    <a:pt x="11" y="62"/>
                    <a:pt x="11" y="62"/>
                  </a:cubicBezTo>
                  <a:cubicBezTo>
                    <a:pt x="11" y="62"/>
                    <a:pt x="11" y="62"/>
                    <a:pt x="11" y="62"/>
                  </a:cubicBezTo>
                  <a:cubicBezTo>
                    <a:pt x="9" y="62"/>
                    <a:pt x="8" y="61"/>
                    <a:pt x="7" y="59"/>
                  </a:cubicBezTo>
                  <a:cubicBezTo>
                    <a:pt x="6" y="58"/>
                    <a:pt x="6" y="57"/>
                    <a:pt x="6" y="55"/>
                  </a:cubicBezTo>
                  <a:cubicBezTo>
                    <a:pt x="6" y="52"/>
                    <a:pt x="6" y="49"/>
                    <a:pt x="8" y="46"/>
                  </a:cubicBezTo>
                  <a:cubicBezTo>
                    <a:pt x="30" y="7"/>
                    <a:pt x="30" y="7"/>
                    <a:pt x="30" y="7"/>
                  </a:cubicBezTo>
                  <a:cubicBezTo>
                    <a:pt x="30" y="0"/>
                    <a:pt x="30" y="0"/>
                    <a:pt x="30" y="0"/>
                  </a:cubicBezTo>
                </a:path>
              </a:pathLst>
            </a:custGeom>
            <a:solidFill>
              <a:srgbClr val="505050"/>
            </a:solidFill>
            <a:ln w="9525">
              <a:noFill/>
              <a:round/>
              <a:headEnd/>
              <a:tailEnd/>
            </a:ln>
          </p:spPr>
          <p:txBody>
            <a:bodyPr anchor="ctr"/>
            <a:lstStyle/>
            <a:p>
              <a:pPr algn="ctr"/>
              <a:endParaRPr/>
            </a:p>
          </p:txBody>
        </p:sp>
        <p:sp>
          <p:nvSpPr>
            <p:cNvPr id="83" name="îšliďè">
              <a:extLst>
                <a:ext uri="{FF2B5EF4-FFF2-40B4-BE49-F238E27FC236}">
                  <a16:creationId xmlns:a16="http://schemas.microsoft.com/office/drawing/2014/main" id="{A44F3733-83AA-412F-BBB8-F0A8F6204F84}"/>
                </a:ext>
              </a:extLst>
            </p:cNvPr>
            <p:cNvSpPr/>
            <p:nvPr/>
          </p:nvSpPr>
          <p:spPr bwMode="auto">
            <a:xfrm>
              <a:off x="5034793" y="4359828"/>
              <a:ext cx="12237" cy="6118"/>
            </a:xfrm>
            <a:custGeom>
              <a:avLst/>
              <a:gdLst/>
              <a:ahLst/>
              <a:cxnLst>
                <a:cxn ang="0">
                  <a:pos x="10" y="0"/>
                </a:cxn>
                <a:cxn ang="0">
                  <a:pos x="0" y="10"/>
                </a:cxn>
                <a:cxn ang="0">
                  <a:pos x="78" y="39"/>
                </a:cxn>
                <a:cxn ang="0">
                  <a:pos x="10" y="0"/>
                </a:cxn>
              </a:cxnLst>
              <a:rect l="0" t="0" r="r" b="b"/>
              <a:pathLst>
                <a:path w="78" h="39">
                  <a:moveTo>
                    <a:pt x="10" y="0"/>
                  </a:moveTo>
                  <a:lnTo>
                    <a:pt x="0" y="10"/>
                  </a:lnTo>
                  <a:lnTo>
                    <a:pt x="78" y="39"/>
                  </a:lnTo>
                  <a:lnTo>
                    <a:pt x="10" y="0"/>
                  </a:lnTo>
                  <a:close/>
                </a:path>
              </a:pathLst>
            </a:custGeom>
            <a:solidFill>
              <a:srgbClr val="505050"/>
            </a:solidFill>
            <a:ln w="9525">
              <a:noFill/>
              <a:round/>
              <a:headEnd/>
              <a:tailEnd/>
            </a:ln>
          </p:spPr>
          <p:txBody>
            <a:bodyPr anchor="ctr"/>
            <a:lstStyle/>
            <a:p>
              <a:pPr algn="ctr"/>
              <a:endParaRPr/>
            </a:p>
          </p:txBody>
        </p:sp>
        <p:sp>
          <p:nvSpPr>
            <p:cNvPr id="84" name="ïślîḑe">
              <a:extLst>
                <a:ext uri="{FF2B5EF4-FFF2-40B4-BE49-F238E27FC236}">
                  <a16:creationId xmlns:a16="http://schemas.microsoft.com/office/drawing/2014/main" id="{7583ECCD-36BD-40F4-861D-CEF41B21542F}"/>
                </a:ext>
              </a:extLst>
            </p:cNvPr>
            <p:cNvSpPr/>
            <p:nvPr/>
          </p:nvSpPr>
          <p:spPr bwMode="auto">
            <a:xfrm>
              <a:off x="5034793" y="4359828"/>
              <a:ext cx="12237" cy="6118"/>
            </a:xfrm>
            <a:custGeom>
              <a:avLst/>
              <a:gdLst/>
              <a:ahLst/>
              <a:cxnLst>
                <a:cxn ang="0">
                  <a:pos x="10" y="0"/>
                </a:cxn>
                <a:cxn ang="0">
                  <a:pos x="0" y="10"/>
                </a:cxn>
                <a:cxn ang="0">
                  <a:pos x="78" y="39"/>
                </a:cxn>
                <a:cxn ang="0">
                  <a:pos x="10" y="0"/>
                </a:cxn>
              </a:cxnLst>
              <a:rect l="0" t="0" r="r" b="b"/>
              <a:pathLst>
                <a:path w="78" h="39">
                  <a:moveTo>
                    <a:pt x="10" y="0"/>
                  </a:moveTo>
                  <a:lnTo>
                    <a:pt x="0" y="10"/>
                  </a:lnTo>
                  <a:lnTo>
                    <a:pt x="78" y="39"/>
                  </a:lnTo>
                  <a:lnTo>
                    <a:pt x="10" y="0"/>
                  </a:lnTo>
                </a:path>
              </a:pathLst>
            </a:custGeom>
            <a:noFill/>
            <a:ln w="9525">
              <a:noFill/>
              <a:round/>
              <a:headEnd/>
              <a:tailEnd/>
            </a:ln>
          </p:spPr>
          <p:txBody>
            <a:bodyPr anchor="ctr"/>
            <a:lstStyle/>
            <a:p>
              <a:pPr algn="ctr"/>
              <a:endParaRPr/>
            </a:p>
          </p:txBody>
        </p:sp>
        <p:sp>
          <p:nvSpPr>
            <p:cNvPr id="85" name="iṧlîḓe">
              <a:extLst>
                <a:ext uri="{FF2B5EF4-FFF2-40B4-BE49-F238E27FC236}">
                  <a16:creationId xmlns:a16="http://schemas.microsoft.com/office/drawing/2014/main" id="{02D18FE6-FFE6-4A7D-B023-67B52EC4798C}"/>
                </a:ext>
              </a:extLst>
            </p:cNvPr>
            <p:cNvSpPr/>
            <p:nvPr/>
          </p:nvSpPr>
          <p:spPr bwMode="auto">
            <a:xfrm>
              <a:off x="5050167" y="4143491"/>
              <a:ext cx="115933" cy="219317"/>
            </a:xfrm>
            <a:custGeom>
              <a:avLst/>
              <a:gdLst/>
              <a:ahLst/>
              <a:cxnLst>
                <a:cxn ang="0">
                  <a:pos x="49" y="0"/>
                </a:cxn>
                <a:cxn ang="0">
                  <a:pos x="44" y="2"/>
                </a:cxn>
                <a:cxn ang="0">
                  <a:pos x="39" y="8"/>
                </a:cxn>
                <a:cxn ang="0">
                  <a:pos x="0" y="77"/>
                </a:cxn>
                <a:cxn ang="0">
                  <a:pos x="2" y="140"/>
                </a:cxn>
                <a:cxn ang="0">
                  <a:pos x="7" y="142"/>
                </a:cxn>
                <a:cxn ang="0">
                  <a:pos x="75" y="20"/>
                </a:cxn>
                <a:cxn ang="0">
                  <a:pos x="54" y="2"/>
                </a:cxn>
                <a:cxn ang="0">
                  <a:pos x="49" y="0"/>
                </a:cxn>
              </a:cxnLst>
              <a:rect l="0" t="0" r="r" b="b"/>
              <a:pathLst>
                <a:path w="75" h="142">
                  <a:moveTo>
                    <a:pt x="49" y="0"/>
                  </a:moveTo>
                  <a:cubicBezTo>
                    <a:pt x="48" y="0"/>
                    <a:pt x="46" y="1"/>
                    <a:pt x="44" y="2"/>
                  </a:cubicBezTo>
                  <a:cubicBezTo>
                    <a:pt x="42" y="4"/>
                    <a:pt x="41" y="6"/>
                    <a:pt x="39" y="8"/>
                  </a:cubicBezTo>
                  <a:cubicBezTo>
                    <a:pt x="0" y="77"/>
                    <a:pt x="0" y="77"/>
                    <a:pt x="0" y="77"/>
                  </a:cubicBezTo>
                  <a:cubicBezTo>
                    <a:pt x="2" y="140"/>
                    <a:pt x="2" y="140"/>
                    <a:pt x="2" y="140"/>
                  </a:cubicBezTo>
                  <a:cubicBezTo>
                    <a:pt x="7" y="142"/>
                    <a:pt x="7" y="142"/>
                    <a:pt x="7" y="142"/>
                  </a:cubicBezTo>
                  <a:cubicBezTo>
                    <a:pt x="75" y="20"/>
                    <a:pt x="75" y="20"/>
                    <a:pt x="75" y="20"/>
                  </a:cubicBezTo>
                  <a:cubicBezTo>
                    <a:pt x="54" y="2"/>
                    <a:pt x="54" y="2"/>
                    <a:pt x="54" y="2"/>
                  </a:cubicBezTo>
                  <a:cubicBezTo>
                    <a:pt x="52" y="1"/>
                    <a:pt x="51" y="1"/>
                    <a:pt x="49" y="0"/>
                  </a:cubicBezTo>
                </a:path>
              </a:pathLst>
            </a:custGeom>
            <a:solidFill>
              <a:srgbClr val="C38F64"/>
            </a:solidFill>
            <a:ln w="9525">
              <a:noFill/>
              <a:round/>
              <a:headEnd/>
              <a:tailEnd/>
            </a:ln>
          </p:spPr>
          <p:txBody>
            <a:bodyPr anchor="ctr"/>
            <a:lstStyle/>
            <a:p>
              <a:pPr algn="ctr"/>
              <a:endParaRPr/>
            </a:p>
          </p:txBody>
        </p:sp>
        <p:sp>
          <p:nvSpPr>
            <p:cNvPr id="86" name="iṡḷïḓè">
              <a:extLst>
                <a:ext uri="{FF2B5EF4-FFF2-40B4-BE49-F238E27FC236}">
                  <a16:creationId xmlns:a16="http://schemas.microsoft.com/office/drawing/2014/main" id="{EB68B4CB-A82B-42D3-A641-B0E326F9E537}"/>
                </a:ext>
              </a:extLst>
            </p:cNvPr>
            <p:cNvSpPr/>
            <p:nvPr/>
          </p:nvSpPr>
          <p:spPr bwMode="auto">
            <a:xfrm>
              <a:off x="5050167" y="4137373"/>
              <a:ext cx="125189" cy="231711"/>
            </a:xfrm>
            <a:custGeom>
              <a:avLst/>
              <a:gdLst/>
              <a:ahLst/>
              <a:cxnLst>
                <a:cxn ang="0">
                  <a:pos x="2" y="144"/>
                </a:cxn>
                <a:cxn ang="0">
                  <a:pos x="2" y="149"/>
                </a:cxn>
                <a:cxn ang="0">
                  <a:pos x="4" y="150"/>
                </a:cxn>
                <a:cxn ang="0">
                  <a:pos x="7" y="146"/>
                </a:cxn>
                <a:cxn ang="0">
                  <a:pos x="2" y="144"/>
                </a:cxn>
                <a:cxn ang="0">
                  <a:pos x="50" y="0"/>
                </a:cxn>
                <a:cxn ang="0">
                  <a:pos x="36" y="11"/>
                </a:cxn>
                <a:cxn ang="0">
                  <a:pos x="0" y="74"/>
                </a:cxn>
                <a:cxn ang="0">
                  <a:pos x="0" y="81"/>
                </a:cxn>
                <a:cxn ang="0">
                  <a:pos x="39" y="12"/>
                </a:cxn>
                <a:cxn ang="0">
                  <a:pos x="44" y="6"/>
                </a:cxn>
                <a:cxn ang="0">
                  <a:pos x="49" y="4"/>
                </a:cxn>
                <a:cxn ang="0">
                  <a:pos x="54" y="6"/>
                </a:cxn>
                <a:cxn ang="0">
                  <a:pos x="75" y="24"/>
                </a:cxn>
                <a:cxn ang="0">
                  <a:pos x="78" y="20"/>
                </a:cxn>
                <a:cxn ang="0">
                  <a:pos x="81" y="22"/>
                </a:cxn>
                <a:cxn ang="0">
                  <a:pos x="58" y="3"/>
                </a:cxn>
                <a:cxn ang="0">
                  <a:pos x="50" y="0"/>
                </a:cxn>
              </a:cxnLst>
              <a:rect l="0" t="0" r="r" b="b"/>
              <a:pathLst>
                <a:path w="81" h="150">
                  <a:moveTo>
                    <a:pt x="2" y="144"/>
                  </a:moveTo>
                  <a:cubicBezTo>
                    <a:pt x="2" y="149"/>
                    <a:pt x="2" y="149"/>
                    <a:pt x="2" y="149"/>
                  </a:cubicBezTo>
                  <a:cubicBezTo>
                    <a:pt x="4" y="150"/>
                    <a:pt x="4" y="150"/>
                    <a:pt x="4" y="150"/>
                  </a:cubicBezTo>
                  <a:cubicBezTo>
                    <a:pt x="7" y="146"/>
                    <a:pt x="7" y="146"/>
                    <a:pt x="7" y="146"/>
                  </a:cubicBezTo>
                  <a:cubicBezTo>
                    <a:pt x="2" y="144"/>
                    <a:pt x="2" y="144"/>
                    <a:pt x="2" y="144"/>
                  </a:cubicBezTo>
                  <a:moveTo>
                    <a:pt x="50" y="0"/>
                  </a:moveTo>
                  <a:cubicBezTo>
                    <a:pt x="45" y="0"/>
                    <a:pt x="39" y="4"/>
                    <a:pt x="36" y="11"/>
                  </a:cubicBezTo>
                  <a:cubicBezTo>
                    <a:pt x="0" y="74"/>
                    <a:pt x="0" y="74"/>
                    <a:pt x="0" y="74"/>
                  </a:cubicBezTo>
                  <a:cubicBezTo>
                    <a:pt x="0" y="81"/>
                    <a:pt x="0" y="81"/>
                    <a:pt x="0" y="81"/>
                  </a:cubicBezTo>
                  <a:cubicBezTo>
                    <a:pt x="39" y="12"/>
                    <a:pt x="39" y="12"/>
                    <a:pt x="39" y="12"/>
                  </a:cubicBezTo>
                  <a:cubicBezTo>
                    <a:pt x="41" y="10"/>
                    <a:pt x="42" y="8"/>
                    <a:pt x="44" y="6"/>
                  </a:cubicBezTo>
                  <a:cubicBezTo>
                    <a:pt x="46" y="5"/>
                    <a:pt x="48" y="4"/>
                    <a:pt x="49" y="4"/>
                  </a:cubicBezTo>
                  <a:cubicBezTo>
                    <a:pt x="51" y="5"/>
                    <a:pt x="52" y="5"/>
                    <a:pt x="54" y="6"/>
                  </a:cubicBezTo>
                  <a:cubicBezTo>
                    <a:pt x="75" y="24"/>
                    <a:pt x="75" y="24"/>
                    <a:pt x="75" y="24"/>
                  </a:cubicBezTo>
                  <a:cubicBezTo>
                    <a:pt x="78" y="20"/>
                    <a:pt x="78" y="20"/>
                    <a:pt x="78" y="20"/>
                  </a:cubicBezTo>
                  <a:cubicBezTo>
                    <a:pt x="81" y="22"/>
                    <a:pt x="81" y="22"/>
                    <a:pt x="81" y="22"/>
                  </a:cubicBezTo>
                  <a:cubicBezTo>
                    <a:pt x="58" y="3"/>
                    <a:pt x="58" y="3"/>
                    <a:pt x="58" y="3"/>
                  </a:cubicBezTo>
                  <a:cubicBezTo>
                    <a:pt x="55" y="1"/>
                    <a:pt x="53" y="0"/>
                    <a:pt x="50" y="0"/>
                  </a:cubicBezTo>
                </a:path>
              </a:pathLst>
            </a:custGeom>
            <a:solidFill>
              <a:srgbClr val="484848"/>
            </a:solidFill>
            <a:ln w="9525">
              <a:noFill/>
              <a:round/>
              <a:headEnd/>
              <a:tailEnd/>
            </a:ln>
          </p:spPr>
          <p:txBody>
            <a:bodyPr anchor="ctr"/>
            <a:lstStyle/>
            <a:p>
              <a:pPr algn="ctr"/>
              <a:endParaRPr/>
            </a:p>
          </p:txBody>
        </p:sp>
        <p:sp>
          <p:nvSpPr>
            <p:cNvPr id="87" name="îšḻidè">
              <a:extLst>
                <a:ext uri="{FF2B5EF4-FFF2-40B4-BE49-F238E27FC236}">
                  <a16:creationId xmlns:a16="http://schemas.microsoft.com/office/drawing/2014/main" id="{A7FC861A-C44A-4E16-8F31-57D76A188D7F}"/>
                </a:ext>
              </a:extLst>
            </p:cNvPr>
            <p:cNvSpPr/>
            <p:nvPr/>
          </p:nvSpPr>
          <p:spPr bwMode="auto">
            <a:xfrm>
              <a:off x="5071816" y="4182084"/>
              <a:ext cx="159076" cy="207080"/>
            </a:xfrm>
            <a:custGeom>
              <a:avLst/>
              <a:gdLst/>
              <a:ahLst/>
              <a:cxnLst>
                <a:cxn ang="0">
                  <a:pos x="67" y="0"/>
                </a:cxn>
                <a:cxn ang="0">
                  <a:pos x="52" y="27"/>
                </a:cxn>
                <a:cxn ang="0">
                  <a:pos x="68" y="7"/>
                </a:cxn>
                <a:cxn ang="0">
                  <a:pos x="75" y="13"/>
                </a:cxn>
                <a:cxn ang="0">
                  <a:pos x="43" y="42"/>
                </a:cxn>
                <a:cxn ang="0">
                  <a:pos x="0" y="119"/>
                </a:cxn>
                <a:cxn ang="0">
                  <a:pos x="36" y="133"/>
                </a:cxn>
                <a:cxn ang="0">
                  <a:pos x="36" y="133"/>
                </a:cxn>
                <a:cxn ang="0">
                  <a:pos x="41" y="134"/>
                </a:cxn>
                <a:cxn ang="0">
                  <a:pos x="41" y="134"/>
                </a:cxn>
                <a:cxn ang="0">
                  <a:pos x="41" y="134"/>
                </a:cxn>
                <a:cxn ang="0">
                  <a:pos x="50" y="131"/>
                </a:cxn>
                <a:cxn ang="0">
                  <a:pos x="58" y="124"/>
                </a:cxn>
                <a:cxn ang="0">
                  <a:pos x="100" y="48"/>
                </a:cxn>
                <a:cxn ang="0">
                  <a:pos x="103" y="39"/>
                </a:cxn>
                <a:cxn ang="0">
                  <a:pos x="101" y="31"/>
                </a:cxn>
                <a:cxn ang="0">
                  <a:pos x="97" y="25"/>
                </a:cxn>
                <a:cxn ang="0">
                  <a:pos x="100" y="21"/>
                </a:cxn>
                <a:cxn ang="0">
                  <a:pos x="100" y="21"/>
                </a:cxn>
                <a:cxn ang="0">
                  <a:pos x="100" y="21"/>
                </a:cxn>
                <a:cxn ang="0">
                  <a:pos x="97" y="25"/>
                </a:cxn>
                <a:cxn ang="0">
                  <a:pos x="97" y="25"/>
                </a:cxn>
                <a:cxn ang="0">
                  <a:pos x="67" y="0"/>
                </a:cxn>
              </a:cxnLst>
              <a:rect l="0" t="0" r="r" b="b"/>
              <a:pathLst>
                <a:path w="103" h="134">
                  <a:moveTo>
                    <a:pt x="67" y="0"/>
                  </a:moveTo>
                  <a:cubicBezTo>
                    <a:pt x="52" y="27"/>
                    <a:pt x="52" y="27"/>
                    <a:pt x="52" y="27"/>
                  </a:cubicBezTo>
                  <a:cubicBezTo>
                    <a:pt x="68" y="7"/>
                    <a:pt x="68" y="7"/>
                    <a:pt x="68" y="7"/>
                  </a:cubicBezTo>
                  <a:cubicBezTo>
                    <a:pt x="75" y="13"/>
                    <a:pt x="75" y="13"/>
                    <a:pt x="75" y="13"/>
                  </a:cubicBezTo>
                  <a:cubicBezTo>
                    <a:pt x="43" y="42"/>
                    <a:pt x="43" y="42"/>
                    <a:pt x="43" y="42"/>
                  </a:cubicBezTo>
                  <a:cubicBezTo>
                    <a:pt x="0" y="119"/>
                    <a:pt x="0" y="119"/>
                    <a:pt x="0" y="119"/>
                  </a:cubicBezTo>
                  <a:cubicBezTo>
                    <a:pt x="36" y="133"/>
                    <a:pt x="36" y="133"/>
                    <a:pt x="36" y="133"/>
                  </a:cubicBezTo>
                  <a:cubicBezTo>
                    <a:pt x="36" y="133"/>
                    <a:pt x="36" y="133"/>
                    <a:pt x="36" y="133"/>
                  </a:cubicBezTo>
                  <a:cubicBezTo>
                    <a:pt x="38" y="133"/>
                    <a:pt x="39" y="134"/>
                    <a:pt x="41" y="134"/>
                  </a:cubicBezTo>
                  <a:cubicBezTo>
                    <a:pt x="41" y="134"/>
                    <a:pt x="41" y="134"/>
                    <a:pt x="41" y="134"/>
                  </a:cubicBezTo>
                  <a:cubicBezTo>
                    <a:pt x="41" y="134"/>
                    <a:pt x="41" y="134"/>
                    <a:pt x="41" y="134"/>
                  </a:cubicBezTo>
                  <a:cubicBezTo>
                    <a:pt x="44" y="134"/>
                    <a:pt x="47" y="133"/>
                    <a:pt x="50" y="131"/>
                  </a:cubicBezTo>
                  <a:cubicBezTo>
                    <a:pt x="53" y="129"/>
                    <a:pt x="56" y="127"/>
                    <a:pt x="58" y="124"/>
                  </a:cubicBezTo>
                  <a:cubicBezTo>
                    <a:pt x="100" y="48"/>
                    <a:pt x="100" y="48"/>
                    <a:pt x="100" y="48"/>
                  </a:cubicBezTo>
                  <a:cubicBezTo>
                    <a:pt x="102" y="45"/>
                    <a:pt x="103" y="42"/>
                    <a:pt x="103" y="39"/>
                  </a:cubicBezTo>
                  <a:cubicBezTo>
                    <a:pt x="103" y="36"/>
                    <a:pt x="102" y="33"/>
                    <a:pt x="101" y="31"/>
                  </a:cubicBezTo>
                  <a:cubicBezTo>
                    <a:pt x="100" y="28"/>
                    <a:pt x="99" y="26"/>
                    <a:pt x="97" y="25"/>
                  </a:cubicBezTo>
                  <a:cubicBezTo>
                    <a:pt x="100" y="21"/>
                    <a:pt x="100" y="21"/>
                    <a:pt x="100" y="21"/>
                  </a:cubicBezTo>
                  <a:cubicBezTo>
                    <a:pt x="100" y="21"/>
                    <a:pt x="100" y="21"/>
                    <a:pt x="100" y="21"/>
                  </a:cubicBezTo>
                  <a:cubicBezTo>
                    <a:pt x="100" y="21"/>
                    <a:pt x="100" y="21"/>
                    <a:pt x="100" y="21"/>
                  </a:cubicBezTo>
                  <a:cubicBezTo>
                    <a:pt x="97" y="25"/>
                    <a:pt x="97" y="25"/>
                    <a:pt x="97" y="25"/>
                  </a:cubicBezTo>
                  <a:cubicBezTo>
                    <a:pt x="97" y="25"/>
                    <a:pt x="97" y="25"/>
                    <a:pt x="97" y="25"/>
                  </a:cubicBezTo>
                  <a:cubicBezTo>
                    <a:pt x="67" y="0"/>
                    <a:pt x="67" y="0"/>
                    <a:pt x="67" y="0"/>
                  </a:cubicBezTo>
                </a:path>
              </a:pathLst>
            </a:custGeom>
            <a:solidFill>
              <a:srgbClr val="C38F64"/>
            </a:solidFill>
            <a:ln w="9525">
              <a:noFill/>
              <a:round/>
              <a:headEnd/>
              <a:tailEnd/>
            </a:ln>
          </p:spPr>
          <p:txBody>
            <a:bodyPr anchor="ctr"/>
            <a:lstStyle/>
            <a:p>
              <a:pPr algn="ctr"/>
              <a:endParaRPr/>
            </a:p>
          </p:txBody>
        </p:sp>
        <p:sp>
          <p:nvSpPr>
            <p:cNvPr id="88" name="íśļiḑè">
              <a:extLst>
                <a:ext uri="{FF2B5EF4-FFF2-40B4-BE49-F238E27FC236}">
                  <a16:creationId xmlns:a16="http://schemas.microsoft.com/office/drawing/2014/main" id="{BDEFA34A-7C0C-4AF3-BFB6-A22D443D8676}"/>
                </a:ext>
              </a:extLst>
            </p:cNvPr>
            <p:cNvSpPr/>
            <p:nvPr/>
          </p:nvSpPr>
          <p:spPr bwMode="auto">
            <a:xfrm>
              <a:off x="5067110" y="4175965"/>
              <a:ext cx="176174" cy="220886"/>
            </a:xfrm>
            <a:custGeom>
              <a:avLst/>
              <a:gdLst/>
              <a:ahLst/>
              <a:cxnLst>
                <a:cxn ang="0">
                  <a:pos x="103" y="25"/>
                </a:cxn>
                <a:cxn ang="0">
                  <a:pos x="103" y="25"/>
                </a:cxn>
                <a:cxn ang="0">
                  <a:pos x="100" y="29"/>
                </a:cxn>
                <a:cxn ang="0">
                  <a:pos x="104" y="35"/>
                </a:cxn>
                <a:cxn ang="0">
                  <a:pos x="106" y="43"/>
                </a:cxn>
                <a:cxn ang="0">
                  <a:pos x="103" y="52"/>
                </a:cxn>
                <a:cxn ang="0">
                  <a:pos x="61" y="128"/>
                </a:cxn>
                <a:cxn ang="0">
                  <a:pos x="53" y="135"/>
                </a:cxn>
                <a:cxn ang="0">
                  <a:pos x="44" y="138"/>
                </a:cxn>
                <a:cxn ang="0">
                  <a:pos x="44" y="138"/>
                </a:cxn>
                <a:cxn ang="0">
                  <a:pos x="44" y="138"/>
                </a:cxn>
                <a:cxn ang="0">
                  <a:pos x="39" y="137"/>
                </a:cxn>
                <a:cxn ang="0">
                  <a:pos x="39" y="137"/>
                </a:cxn>
                <a:cxn ang="0">
                  <a:pos x="3" y="123"/>
                </a:cxn>
                <a:cxn ang="0">
                  <a:pos x="0" y="128"/>
                </a:cxn>
                <a:cxn ang="0">
                  <a:pos x="38" y="142"/>
                </a:cxn>
                <a:cxn ang="0">
                  <a:pos x="44" y="143"/>
                </a:cxn>
                <a:cxn ang="0">
                  <a:pos x="66" y="131"/>
                </a:cxn>
                <a:cxn ang="0">
                  <a:pos x="108" y="55"/>
                </a:cxn>
                <a:cxn ang="0">
                  <a:pos x="104" y="25"/>
                </a:cxn>
                <a:cxn ang="0">
                  <a:pos x="103" y="25"/>
                </a:cxn>
                <a:cxn ang="0">
                  <a:pos x="73" y="0"/>
                </a:cxn>
                <a:cxn ang="0">
                  <a:pos x="70" y="4"/>
                </a:cxn>
                <a:cxn ang="0">
                  <a:pos x="100" y="29"/>
                </a:cxn>
                <a:cxn ang="0">
                  <a:pos x="100" y="29"/>
                </a:cxn>
                <a:cxn ang="0">
                  <a:pos x="103" y="25"/>
                </a:cxn>
                <a:cxn ang="0">
                  <a:pos x="103" y="25"/>
                </a:cxn>
                <a:cxn ang="0">
                  <a:pos x="73" y="0"/>
                </a:cxn>
              </a:cxnLst>
              <a:rect l="0" t="0" r="r" b="b"/>
              <a:pathLst>
                <a:path w="114" h="143">
                  <a:moveTo>
                    <a:pt x="103" y="25"/>
                  </a:moveTo>
                  <a:cubicBezTo>
                    <a:pt x="103" y="25"/>
                    <a:pt x="103" y="25"/>
                    <a:pt x="103" y="25"/>
                  </a:cubicBezTo>
                  <a:cubicBezTo>
                    <a:pt x="100" y="29"/>
                    <a:pt x="100" y="29"/>
                    <a:pt x="100" y="29"/>
                  </a:cubicBezTo>
                  <a:cubicBezTo>
                    <a:pt x="102" y="30"/>
                    <a:pt x="103" y="32"/>
                    <a:pt x="104" y="35"/>
                  </a:cubicBezTo>
                  <a:cubicBezTo>
                    <a:pt x="105" y="37"/>
                    <a:pt x="106" y="40"/>
                    <a:pt x="106" y="43"/>
                  </a:cubicBezTo>
                  <a:cubicBezTo>
                    <a:pt x="106" y="46"/>
                    <a:pt x="105" y="49"/>
                    <a:pt x="103" y="52"/>
                  </a:cubicBezTo>
                  <a:cubicBezTo>
                    <a:pt x="61" y="128"/>
                    <a:pt x="61" y="128"/>
                    <a:pt x="61" y="128"/>
                  </a:cubicBezTo>
                  <a:cubicBezTo>
                    <a:pt x="59" y="131"/>
                    <a:pt x="56" y="133"/>
                    <a:pt x="53" y="135"/>
                  </a:cubicBezTo>
                  <a:cubicBezTo>
                    <a:pt x="50" y="137"/>
                    <a:pt x="47" y="138"/>
                    <a:pt x="44" y="138"/>
                  </a:cubicBezTo>
                  <a:cubicBezTo>
                    <a:pt x="44" y="138"/>
                    <a:pt x="44" y="138"/>
                    <a:pt x="44" y="138"/>
                  </a:cubicBezTo>
                  <a:cubicBezTo>
                    <a:pt x="44" y="138"/>
                    <a:pt x="44" y="138"/>
                    <a:pt x="44" y="138"/>
                  </a:cubicBezTo>
                  <a:cubicBezTo>
                    <a:pt x="42" y="138"/>
                    <a:pt x="41" y="137"/>
                    <a:pt x="39" y="137"/>
                  </a:cubicBezTo>
                  <a:cubicBezTo>
                    <a:pt x="39" y="137"/>
                    <a:pt x="39" y="137"/>
                    <a:pt x="39" y="137"/>
                  </a:cubicBezTo>
                  <a:cubicBezTo>
                    <a:pt x="3" y="123"/>
                    <a:pt x="3" y="123"/>
                    <a:pt x="3" y="123"/>
                  </a:cubicBezTo>
                  <a:cubicBezTo>
                    <a:pt x="0" y="128"/>
                    <a:pt x="0" y="128"/>
                    <a:pt x="0" y="128"/>
                  </a:cubicBezTo>
                  <a:cubicBezTo>
                    <a:pt x="38" y="142"/>
                    <a:pt x="38" y="142"/>
                    <a:pt x="38" y="142"/>
                  </a:cubicBezTo>
                  <a:cubicBezTo>
                    <a:pt x="40" y="142"/>
                    <a:pt x="42" y="143"/>
                    <a:pt x="44" y="143"/>
                  </a:cubicBezTo>
                  <a:cubicBezTo>
                    <a:pt x="52" y="143"/>
                    <a:pt x="61" y="138"/>
                    <a:pt x="66" y="131"/>
                  </a:cubicBezTo>
                  <a:cubicBezTo>
                    <a:pt x="108" y="55"/>
                    <a:pt x="108" y="55"/>
                    <a:pt x="108" y="55"/>
                  </a:cubicBezTo>
                  <a:cubicBezTo>
                    <a:pt x="114" y="45"/>
                    <a:pt x="111" y="31"/>
                    <a:pt x="104" y="25"/>
                  </a:cubicBezTo>
                  <a:cubicBezTo>
                    <a:pt x="103" y="25"/>
                    <a:pt x="103" y="25"/>
                    <a:pt x="103" y="25"/>
                  </a:cubicBezTo>
                  <a:moveTo>
                    <a:pt x="73" y="0"/>
                  </a:moveTo>
                  <a:cubicBezTo>
                    <a:pt x="70" y="4"/>
                    <a:pt x="70" y="4"/>
                    <a:pt x="70" y="4"/>
                  </a:cubicBezTo>
                  <a:cubicBezTo>
                    <a:pt x="100" y="29"/>
                    <a:pt x="100" y="29"/>
                    <a:pt x="100" y="29"/>
                  </a:cubicBezTo>
                  <a:cubicBezTo>
                    <a:pt x="100" y="29"/>
                    <a:pt x="100" y="29"/>
                    <a:pt x="100" y="29"/>
                  </a:cubicBezTo>
                  <a:cubicBezTo>
                    <a:pt x="103" y="25"/>
                    <a:pt x="103" y="25"/>
                    <a:pt x="103" y="25"/>
                  </a:cubicBezTo>
                  <a:cubicBezTo>
                    <a:pt x="103" y="25"/>
                    <a:pt x="103" y="25"/>
                    <a:pt x="103" y="25"/>
                  </a:cubicBezTo>
                  <a:cubicBezTo>
                    <a:pt x="73" y="0"/>
                    <a:pt x="73" y="0"/>
                    <a:pt x="73" y="0"/>
                  </a:cubicBezTo>
                </a:path>
              </a:pathLst>
            </a:custGeom>
            <a:solidFill>
              <a:srgbClr val="484848"/>
            </a:solidFill>
            <a:ln w="9525">
              <a:noFill/>
              <a:round/>
              <a:headEnd/>
              <a:tailEnd/>
            </a:ln>
          </p:spPr>
          <p:txBody>
            <a:bodyPr anchor="ctr"/>
            <a:lstStyle/>
            <a:p>
              <a:pPr algn="ctr"/>
              <a:endParaRPr/>
            </a:p>
          </p:txBody>
        </p:sp>
        <p:sp>
          <p:nvSpPr>
            <p:cNvPr id="89" name="i$1iḍe">
              <a:extLst>
                <a:ext uri="{FF2B5EF4-FFF2-40B4-BE49-F238E27FC236}">
                  <a16:creationId xmlns:a16="http://schemas.microsoft.com/office/drawing/2014/main" id="{E6F8E740-0450-4112-AADF-94162732929E}"/>
                </a:ext>
              </a:extLst>
            </p:cNvPr>
            <p:cNvSpPr/>
            <p:nvPr/>
          </p:nvSpPr>
          <p:spPr bwMode="auto">
            <a:xfrm>
              <a:off x="5056443" y="4168278"/>
              <a:ext cx="123464" cy="205355"/>
            </a:xfrm>
            <a:custGeom>
              <a:avLst/>
              <a:gdLst/>
              <a:ahLst/>
              <a:cxnLst>
                <a:cxn ang="0">
                  <a:pos x="728" y="0"/>
                </a:cxn>
                <a:cxn ang="0">
                  <a:pos x="699" y="39"/>
                </a:cxn>
                <a:cxn ang="0">
                  <a:pos x="29" y="1240"/>
                </a:cxn>
                <a:cxn ang="0">
                  <a:pos x="0" y="1280"/>
                </a:cxn>
                <a:cxn ang="0">
                  <a:pos x="68" y="1309"/>
                </a:cxn>
                <a:cxn ang="0">
                  <a:pos x="98" y="1260"/>
                </a:cxn>
                <a:cxn ang="0">
                  <a:pos x="521" y="502"/>
                </a:cxn>
                <a:cxn ang="0">
                  <a:pos x="374" y="640"/>
                </a:cxn>
                <a:cxn ang="0">
                  <a:pos x="610" y="354"/>
                </a:cxn>
                <a:cxn ang="0">
                  <a:pos x="758" y="88"/>
                </a:cxn>
                <a:cxn ang="0">
                  <a:pos x="787" y="49"/>
                </a:cxn>
                <a:cxn ang="0">
                  <a:pos x="758" y="19"/>
                </a:cxn>
                <a:cxn ang="0">
                  <a:pos x="728" y="0"/>
                </a:cxn>
              </a:cxnLst>
              <a:rect l="0" t="0" r="r" b="b"/>
              <a:pathLst>
                <a:path w="787" h="1309">
                  <a:moveTo>
                    <a:pt x="728" y="0"/>
                  </a:moveTo>
                  <a:lnTo>
                    <a:pt x="699" y="39"/>
                  </a:lnTo>
                  <a:lnTo>
                    <a:pt x="29" y="1240"/>
                  </a:lnTo>
                  <a:lnTo>
                    <a:pt x="0" y="1280"/>
                  </a:lnTo>
                  <a:lnTo>
                    <a:pt x="68" y="1309"/>
                  </a:lnTo>
                  <a:lnTo>
                    <a:pt x="98" y="1260"/>
                  </a:lnTo>
                  <a:lnTo>
                    <a:pt x="521" y="502"/>
                  </a:lnTo>
                  <a:lnTo>
                    <a:pt x="374" y="640"/>
                  </a:lnTo>
                  <a:lnTo>
                    <a:pt x="610" y="354"/>
                  </a:lnTo>
                  <a:lnTo>
                    <a:pt x="758" y="88"/>
                  </a:lnTo>
                  <a:lnTo>
                    <a:pt x="787" y="49"/>
                  </a:lnTo>
                  <a:lnTo>
                    <a:pt x="758" y="19"/>
                  </a:lnTo>
                  <a:lnTo>
                    <a:pt x="728" y="0"/>
                  </a:lnTo>
                  <a:close/>
                </a:path>
              </a:pathLst>
            </a:custGeom>
            <a:solidFill>
              <a:srgbClr val="484848"/>
            </a:solidFill>
            <a:ln w="9525">
              <a:noFill/>
              <a:round/>
              <a:headEnd/>
              <a:tailEnd/>
            </a:ln>
          </p:spPr>
          <p:txBody>
            <a:bodyPr anchor="ctr"/>
            <a:lstStyle/>
            <a:p>
              <a:pPr algn="ctr"/>
              <a:endParaRPr/>
            </a:p>
          </p:txBody>
        </p:sp>
        <p:sp>
          <p:nvSpPr>
            <p:cNvPr id="90" name="îşľîḓè">
              <a:extLst>
                <a:ext uri="{FF2B5EF4-FFF2-40B4-BE49-F238E27FC236}">
                  <a16:creationId xmlns:a16="http://schemas.microsoft.com/office/drawing/2014/main" id="{235EEAE6-77C8-4E89-9F6F-3C1A6222AE5C}"/>
                </a:ext>
              </a:extLst>
            </p:cNvPr>
            <p:cNvSpPr/>
            <p:nvPr/>
          </p:nvSpPr>
          <p:spPr bwMode="auto">
            <a:xfrm>
              <a:off x="5056443" y="4168278"/>
              <a:ext cx="123464" cy="205355"/>
            </a:xfrm>
            <a:custGeom>
              <a:avLst/>
              <a:gdLst/>
              <a:ahLst/>
              <a:cxnLst>
                <a:cxn ang="0">
                  <a:pos x="728" y="0"/>
                </a:cxn>
                <a:cxn ang="0">
                  <a:pos x="699" y="39"/>
                </a:cxn>
                <a:cxn ang="0">
                  <a:pos x="29" y="1240"/>
                </a:cxn>
                <a:cxn ang="0">
                  <a:pos x="0" y="1280"/>
                </a:cxn>
                <a:cxn ang="0">
                  <a:pos x="68" y="1309"/>
                </a:cxn>
                <a:cxn ang="0">
                  <a:pos x="98" y="1260"/>
                </a:cxn>
                <a:cxn ang="0">
                  <a:pos x="521" y="502"/>
                </a:cxn>
                <a:cxn ang="0">
                  <a:pos x="374" y="640"/>
                </a:cxn>
                <a:cxn ang="0">
                  <a:pos x="610" y="354"/>
                </a:cxn>
                <a:cxn ang="0">
                  <a:pos x="758" y="88"/>
                </a:cxn>
                <a:cxn ang="0">
                  <a:pos x="787" y="49"/>
                </a:cxn>
                <a:cxn ang="0">
                  <a:pos x="758" y="19"/>
                </a:cxn>
                <a:cxn ang="0">
                  <a:pos x="728" y="0"/>
                </a:cxn>
              </a:cxnLst>
              <a:rect l="0" t="0" r="r" b="b"/>
              <a:pathLst>
                <a:path w="787" h="1309">
                  <a:moveTo>
                    <a:pt x="728" y="0"/>
                  </a:moveTo>
                  <a:lnTo>
                    <a:pt x="699" y="39"/>
                  </a:lnTo>
                  <a:lnTo>
                    <a:pt x="29" y="1240"/>
                  </a:lnTo>
                  <a:lnTo>
                    <a:pt x="0" y="1280"/>
                  </a:lnTo>
                  <a:lnTo>
                    <a:pt x="68" y="1309"/>
                  </a:lnTo>
                  <a:lnTo>
                    <a:pt x="98" y="1260"/>
                  </a:lnTo>
                  <a:lnTo>
                    <a:pt x="521" y="502"/>
                  </a:lnTo>
                  <a:lnTo>
                    <a:pt x="374" y="640"/>
                  </a:lnTo>
                  <a:lnTo>
                    <a:pt x="610" y="354"/>
                  </a:lnTo>
                  <a:lnTo>
                    <a:pt x="758" y="88"/>
                  </a:lnTo>
                  <a:lnTo>
                    <a:pt x="787" y="49"/>
                  </a:lnTo>
                  <a:lnTo>
                    <a:pt x="758" y="19"/>
                  </a:lnTo>
                  <a:lnTo>
                    <a:pt x="728" y="0"/>
                  </a:lnTo>
                </a:path>
              </a:pathLst>
            </a:custGeom>
            <a:noFill/>
            <a:ln w="9525">
              <a:noFill/>
              <a:round/>
              <a:headEnd/>
              <a:tailEnd/>
            </a:ln>
          </p:spPr>
          <p:txBody>
            <a:bodyPr anchor="ctr"/>
            <a:lstStyle/>
            <a:p>
              <a:pPr algn="ctr"/>
              <a:endParaRPr/>
            </a:p>
          </p:txBody>
        </p:sp>
        <p:sp>
          <p:nvSpPr>
            <p:cNvPr id="91" name="í$ḷîḓé">
              <a:extLst>
                <a:ext uri="{FF2B5EF4-FFF2-40B4-BE49-F238E27FC236}">
                  <a16:creationId xmlns:a16="http://schemas.microsoft.com/office/drawing/2014/main" id="{BD30F57D-E581-4063-8438-13420F5D98B1}"/>
                </a:ext>
              </a:extLst>
            </p:cNvPr>
            <p:cNvSpPr/>
            <p:nvPr/>
          </p:nvSpPr>
          <p:spPr bwMode="auto">
            <a:xfrm>
              <a:off x="5115115" y="4192908"/>
              <a:ext cx="72635" cy="75772"/>
            </a:xfrm>
            <a:custGeom>
              <a:avLst/>
              <a:gdLst/>
              <a:ahLst/>
              <a:cxnLst>
                <a:cxn ang="0">
                  <a:pos x="394" y="0"/>
                </a:cxn>
                <a:cxn ang="0">
                  <a:pos x="236" y="197"/>
                </a:cxn>
                <a:cxn ang="0">
                  <a:pos x="0" y="483"/>
                </a:cxn>
                <a:cxn ang="0">
                  <a:pos x="147" y="345"/>
                </a:cxn>
                <a:cxn ang="0">
                  <a:pos x="463" y="59"/>
                </a:cxn>
                <a:cxn ang="0">
                  <a:pos x="394" y="0"/>
                </a:cxn>
              </a:cxnLst>
              <a:rect l="0" t="0" r="r" b="b"/>
              <a:pathLst>
                <a:path w="463" h="483">
                  <a:moveTo>
                    <a:pt x="394" y="0"/>
                  </a:moveTo>
                  <a:lnTo>
                    <a:pt x="236" y="197"/>
                  </a:lnTo>
                  <a:lnTo>
                    <a:pt x="0" y="483"/>
                  </a:lnTo>
                  <a:lnTo>
                    <a:pt x="147" y="345"/>
                  </a:lnTo>
                  <a:lnTo>
                    <a:pt x="463" y="59"/>
                  </a:lnTo>
                  <a:lnTo>
                    <a:pt x="394" y="0"/>
                  </a:lnTo>
                  <a:close/>
                </a:path>
              </a:pathLst>
            </a:custGeom>
            <a:solidFill>
              <a:srgbClr val="484848"/>
            </a:solidFill>
            <a:ln w="9525">
              <a:noFill/>
              <a:round/>
              <a:headEnd/>
              <a:tailEnd/>
            </a:ln>
          </p:spPr>
          <p:txBody>
            <a:bodyPr anchor="ctr"/>
            <a:lstStyle/>
            <a:p>
              <a:pPr algn="ctr"/>
              <a:endParaRPr/>
            </a:p>
          </p:txBody>
        </p:sp>
        <p:sp>
          <p:nvSpPr>
            <p:cNvPr id="92" name="íŝlïḑe">
              <a:extLst>
                <a:ext uri="{FF2B5EF4-FFF2-40B4-BE49-F238E27FC236}">
                  <a16:creationId xmlns:a16="http://schemas.microsoft.com/office/drawing/2014/main" id="{439A0F0A-D0A4-48DD-9908-DBED0E14EFCF}"/>
                </a:ext>
              </a:extLst>
            </p:cNvPr>
            <p:cNvSpPr/>
            <p:nvPr/>
          </p:nvSpPr>
          <p:spPr bwMode="auto">
            <a:xfrm>
              <a:off x="5115115" y="4192908"/>
              <a:ext cx="72635" cy="75772"/>
            </a:xfrm>
            <a:custGeom>
              <a:avLst/>
              <a:gdLst/>
              <a:ahLst/>
              <a:cxnLst>
                <a:cxn ang="0">
                  <a:pos x="394" y="0"/>
                </a:cxn>
                <a:cxn ang="0">
                  <a:pos x="236" y="197"/>
                </a:cxn>
                <a:cxn ang="0">
                  <a:pos x="0" y="483"/>
                </a:cxn>
                <a:cxn ang="0">
                  <a:pos x="147" y="345"/>
                </a:cxn>
                <a:cxn ang="0">
                  <a:pos x="463" y="59"/>
                </a:cxn>
                <a:cxn ang="0">
                  <a:pos x="394" y="0"/>
                </a:cxn>
              </a:cxnLst>
              <a:rect l="0" t="0" r="r" b="b"/>
              <a:pathLst>
                <a:path w="463" h="483">
                  <a:moveTo>
                    <a:pt x="394" y="0"/>
                  </a:moveTo>
                  <a:lnTo>
                    <a:pt x="236" y="197"/>
                  </a:lnTo>
                  <a:lnTo>
                    <a:pt x="0" y="483"/>
                  </a:lnTo>
                  <a:lnTo>
                    <a:pt x="147" y="345"/>
                  </a:lnTo>
                  <a:lnTo>
                    <a:pt x="463" y="59"/>
                  </a:lnTo>
                  <a:lnTo>
                    <a:pt x="394" y="0"/>
                  </a:lnTo>
                </a:path>
              </a:pathLst>
            </a:custGeom>
            <a:noFill/>
            <a:ln w="9525">
              <a:noFill/>
              <a:round/>
              <a:headEnd/>
              <a:tailEnd/>
            </a:ln>
          </p:spPr>
          <p:txBody>
            <a:bodyPr anchor="ctr"/>
            <a:lstStyle/>
            <a:p>
              <a:pPr algn="ctr"/>
              <a:endParaRPr/>
            </a:p>
          </p:txBody>
        </p:sp>
        <p:sp>
          <p:nvSpPr>
            <p:cNvPr id="93" name="îšlïdè">
              <a:extLst>
                <a:ext uri="{FF2B5EF4-FFF2-40B4-BE49-F238E27FC236}">
                  <a16:creationId xmlns:a16="http://schemas.microsoft.com/office/drawing/2014/main" id="{C97909A5-6150-42A3-9FE9-3382EF7002DD}"/>
                </a:ext>
              </a:extLst>
            </p:cNvPr>
            <p:cNvSpPr/>
            <p:nvPr/>
          </p:nvSpPr>
          <p:spPr bwMode="auto">
            <a:xfrm>
              <a:off x="5556887" y="4390733"/>
              <a:ext cx="849656" cy="990063"/>
            </a:xfrm>
            <a:custGeom>
              <a:avLst/>
              <a:gdLst/>
              <a:ahLst/>
              <a:cxnLst>
                <a:cxn ang="0">
                  <a:pos x="515" y="558"/>
                </a:cxn>
                <a:cxn ang="0">
                  <a:pos x="156" y="637"/>
                </a:cxn>
                <a:cxn ang="0">
                  <a:pos x="109" y="606"/>
                </a:cxn>
                <a:cxn ang="0">
                  <a:pos x="5" y="130"/>
                </a:cxn>
                <a:cxn ang="0">
                  <a:pos x="35" y="83"/>
                </a:cxn>
                <a:cxn ang="0">
                  <a:pos x="394" y="5"/>
                </a:cxn>
                <a:cxn ang="0">
                  <a:pos x="441" y="35"/>
                </a:cxn>
                <a:cxn ang="0">
                  <a:pos x="545" y="511"/>
                </a:cxn>
                <a:cxn ang="0">
                  <a:pos x="515" y="558"/>
                </a:cxn>
              </a:cxnLst>
              <a:rect l="0" t="0" r="r" b="b"/>
              <a:pathLst>
                <a:path w="550" h="641">
                  <a:moveTo>
                    <a:pt x="515" y="558"/>
                  </a:moveTo>
                  <a:cubicBezTo>
                    <a:pt x="156" y="637"/>
                    <a:pt x="156" y="637"/>
                    <a:pt x="156" y="637"/>
                  </a:cubicBezTo>
                  <a:cubicBezTo>
                    <a:pt x="134" y="641"/>
                    <a:pt x="113" y="628"/>
                    <a:pt x="109" y="606"/>
                  </a:cubicBezTo>
                  <a:cubicBezTo>
                    <a:pt x="5" y="130"/>
                    <a:pt x="5" y="130"/>
                    <a:pt x="5" y="130"/>
                  </a:cubicBezTo>
                  <a:cubicBezTo>
                    <a:pt x="0" y="109"/>
                    <a:pt x="14" y="88"/>
                    <a:pt x="35" y="83"/>
                  </a:cubicBezTo>
                  <a:cubicBezTo>
                    <a:pt x="394" y="5"/>
                    <a:pt x="394" y="5"/>
                    <a:pt x="394" y="5"/>
                  </a:cubicBezTo>
                  <a:cubicBezTo>
                    <a:pt x="415" y="0"/>
                    <a:pt x="436" y="14"/>
                    <a:pt x="441" y="35"/>
                  </a:cubicBezTo>
                  <a:cubicBezTo>
                    <a:pt x="545" y="511"/>
                    <a:pt x="545" y="511"/>
                    <a:pt x="545" y="511"/>
                  </a:cubicBezTo>
                  <a:cubicBezTo>
                    <a:pt x="550" y="532"/>
                    <a:pt x="536" y="553"/>
                    <a:pt x="515" y="558"/>
                  </a:cubicBezTo>
                  <a:close/>
                </a:path>
              </a:pathLst>
            </a:custGeom>
            <a:solidFill>
              <a:srgbClr val="333333"/>
            </a:solidFill>
            <a:ln w="9525">
              <a:noFill/>
              <a:round/>
              <a:headEnd/>
              <a:tailEnd/>
            </a:ln>
          </p:spPr>
          <p:txBody>
            <a:bodyPr anchor="ctr"/>
            <a:lstStyle/>
            <a:p>
              <a:pPr algn="ctr"/>
              <a:endParaRPr/>
            </a:p>
          </p:txBody>
        </p:sp>
        <p:sp>
          <p:nvSpPr>
            <p:cNvPr id="94" name="îS1îḑé">
              <a:extLst>
                <a:ext uri="{FF2B5EF4-FFF2-40B4-BE49-F238E27FC236}">
                  <a16:creationId xmlns:a16="http://schemas.microsoft.com/office/drawing/2014/main" id="{1FABD823-8A4F-4817-9998-4C2E10F6E131}"/>
                </a:ext>
              </a:extLst>
            </p:cNvPr>
            <p:cNvSpPr/>
            <p:nvPr/>
          </p:nvSpPr>
          <p:spPr bwMode="auto">
            <a:xfrm>
              <a:off x="5611010" y="4455525"/>
              <a:ext cx="738272" cy="855775"/>
            </a:xfrm>
            <a:custGeom>
              <a:avLst/>
              <a:gdLst/>
              <a:ahLst/>
              <a:cxnLst>
                <a:cxn ang="0">
                  <a:pos x="3653" y="0"/>
                </a:cxn>
                <a:cxn ang="0">
                  <a:pos x="0" y="808"/>
                </a:cxn>
                <a:cxn ang="0">
                  <a:pos x="955" y="5101"/>
                </a:cxn>
                <a:cxn ang="0">
                  <a:pos x="1477" y="5455"/>
                </a:cxn>
                <a:cxn ang="0">
                  <a:pos x="4706" y="4737"/>
                </a:cxn>
                <a:cxn ang="0">
                  <a:pos x="3653" y="0"/>
                </a:cxn>
              </a:cxnLst>
              <a:rect l="0" t="0" r="r" b="b"/>
              <a:pathLst>
                <a:path w="4706" h="5455">
                  <a:moveTo>
                    <a:pt x="3653" y="0"/>
                  </a:moveTo>
                  <a:lnTo>
                    <a:pt x="0" y="808"/>
                  </a:lnTo>
                  <a:lnTo>
                    <a:pt x="955" y="5101"/>
                  </a:lnTo>
                  <a:lnTo>
                    <a:pt x="1477" y="5455"/>
                  </a:lnTo>
                  <a:lnTo>
                    <a:pt x="4706" y="4737"/>
                  </a:lnTo>
                  <a:lnTo>
                    <a:pt x="3653" y="0"/>
                  </a:lnTo>
                  <a:close/>
                </a:path>
              </a:pathLst>
            </a:custGeom>
            <a:solidFill>
              <a:srgbClr val="ECF0F1"/>
            </a:solidFill>
            <a:ln w="9525">
              <a:noFill/>
              <a:round/>
              <a:headEnd/>
              <a:tailEnd/>
            </a:ln>
          </p:spPr>
          <p:txBody>
            <a:bodyPr anchor="ctr"/>
            <a:lstStyle/>
            <a:p>
              <a:pPr algn="ctr"/>
              <a:endParaRPr/>
            </a:p>
          </p:txBody>
        </p:sp>
        <p:sp>
          <p:nvSpPr>
            <p:cNvPr id="95" name="işḻîdê">
              <a:extLst>
                <a:ext uri="{FF2B5EF4-FFF2-40B4-BE49-F238E27FC236}">
                  <a16:creationId xmlns:a16="http://schemas.microsoft.com/office/drawing/2014/main" id="{3E62D060-8B12-414E-AB09-7432CFC61214}"/>
                </a:ext>
              </a:extLst>
            </p:cNvPr>
            <p:cNvSpPr/>
            <p:nvPr/>
          </p:nvSpPr>
          <p:spPr bwMode="auto">
            <a:xfrm>
              <a:off x="5686626" y="4588401"/>
              <a:ext cx="480362" cy="122053"/>
            </a:xfrm>
            <a:custGeom>
              <a:avLst/>
              <a:gdLst/>
              <a:ahLst/>
              <a:cxnLst>
                <a:cxn ang="0">
                  <a:pos x="3062" y="98"/>
                </a:cxn>
                <a:cxn ang="0">
                  <a:pos x="20" y="778"/>
                </a:cxn>
                <a:cxn ang="0">
                  <a:pos x="0" y="679"/>
                </a:cxn>
                <a:cxn ang="0">
                  <a:pos x="3043" y="0"/>
                </a:cxn>
                <a:cxn ang="0">
                  <a:pos x="3062" y="98"/>
                </a:cxn>
              </a:cxnLst>
              <a:rect l="0" t="0" r="r" b="b"/>
              <a:pathLst>
                <a:path w="3062" h="778">
                  <a:moveTo>
                    <a:pt x="3062" y="98"/>
                  </a:moveTo>
                  <a:lnTo>
                    <a:pt x="20" y="778"/>
                  </a:lnTo>
                  <a:lnTo>
                    <a:pt x="0" y="679"/>
                  </a:lnTo>
                  <a:lnTo>
                    <a:pt x="3043" y="0"/>
                  </a:lnTo>
                  <a:lnTo>
                    <a:pt x="3062" y="98"/>
                  </a:lnTo>
                  <a:close/>
                </a:path>
              </a:pathLst>
            </a:custGeom>
            <a:solidFill>
              <a:srgbClr val="BDC3C7"/>
            </a:solidFill>
            <a:ln w="9525">
              <a:noFill/>
              <a:round/>
              <a:headEnd/>
              <a:tailEnd/>
            </a:ln>
          </p:spPr>
          <p:txBody>
            <a:bodyPr anchor="ctr"/>
            <a:lstStyle/>
            <a:p>
              <a:pPr algn="ctr"/>
              <a:endParaRPr/>
            </a:p>
          </p:txBody>
        </p:sp>
        <p:sp>
          <p:nvSpPr>
            <p:cNvPr id="96" name="ïSlíḑê">
              <a:extLst>
                <a:ext uri="{FF2B5EF4-FFF2-40B4-BE49-F238E27FC236}">
                  <a16:creationId xmlns:a16="http://schemas.microsoft.com/office/drawing/2014/main" id="{1C3362B3-81DD-413E-9055-CB3A65B01066}"/>
                </a:ext>
              </a:extLst>
            </p:cNvPr>
            <p:cNvSpPr/>
            <p:nvPr/>
          </p:nvSpPr>
          <p:spPr bwMode="auto">
            <a:xfrm>
              <a:off x="5678938" y="4559065"/>
              <a:ext cx="481933" cy="122053"/>
            </a:xfrm>
            <a:custGeom>
              <a:avLst/>
              <a:gdLst/>
              <a:ahLst/>
              <a:cxnLst>
                <a:cxn ang="0">
                  <a:pos x="3072" y="98"/>
                </a:cxn>
                <a:cxn ang="0">
                  <a:pos x="29" y="778"/>
                </a:cxn>
                <a:cxn ang="0">
                  <a:pos x="0" y="669"/>
                </a:cxn>
                <a:cxn ang="0">
                  <a:pos x="3052" y="0"/>
                </a:cxn>
                <a:cxn ang="0">
                  <a:pos x="3072" y="98"/>
                </a:cxn>
              </a:cxnLst>
              <a:rect l="0" t="0" r="r" b="b"/>
              <a:pathLst>
                <a:path w="3072" h="778">
                  <a:moveTo>
                    <a:pt x="3072" y="98"/>
                  </a:moveTo>
                  <a:lnTo>
                    <a:pt x="29" y="778"/>
                  </a:lnTo>
                  <a:lnTo>
                    <a:pt x="0" y="669"/>
                  </a:lnTo>
                  <a:lnTo>
                    <a:pt x="3052" y="0"/>
                  </a:lnTo>
                  <a:lnTo>
                    <a:pt x="3072" y="98"/>
                  </a:lnTo>
                  <a:close/>
                </a:path>
              </a:pathLst>
            </a:custGeom>
            <a:solidFill>
              <a:srgbClr val="BDC3C7"/>
            </a:solidFill>
            <a:ln w="9525">
              <a:noFill/>
              <a:round/>
              <a:headEnd/>
              <a:tailEnd/>
            </a:ln>
          </p:spPr>
          <p:txBody>
            <a:bodyPr anchor="ctr"/>
            <a:lstStyle/>
            <a:p>
              <a:pPr algn="ctr"/>
              <a:endParaRPr/>
            </a:p>
          </p:txBody>
        </p:sp>
        <p:sp>
          <p:nvSpPr>
            <p:cNvPr id="97" name="îšļïḓê">
              <a:extLst>
                <a:ext uri="{FF2B5EF4-FFF2-40B4-BE49-F238E27FC236}">
                  <a16:creationId xmlns:a16="http://schemas.microsoft.com/office/drawing/2014/main" id="{8E968B65-DBFB-473A-8B15-E9EBB969839C}"/>
                </a:ext>
              </a:extLst>
            </p:cNvPr>
            <p:cNvSpPr/>
            <p:nvPr/>
          </p:nvSpPr>
          <p:spPr bwMode="auto">
            <a:xfrm>
              <a:off x="5672664" y="4526591"/>
              <a:ext cx="480522" cy="122053"/>
            </a:xfrm>
            <a:custGeom>
              <a:avLst/>
              <a:gdLst/>
              <a:ahLst/>
              <a:cxnLst>
                <a:cxn ang="0">
                  <a:pos x="3063" y="108"/>
                </a:cxn>
                <a:cxn ang="0">
                  <a:pos x="20" y="778"/>
                </a:cxn>
                <a:cxn ang="0">
                  <a:pos x="0" y="680"/>
                </a:cxn>
                <a:cxn ang="0">
                  <a:pos x="3043" y="0"/>
                </a:cxn>
                <a:cxn ang="0">
                  <a:pos x="3063" y="108"/>
                </a:cxn>
              </a:cxnLst>
              <a:rect l="0" t="0" r="r" b="b"/>
              <a:pathLst>
                <a:path w="3063" h="778">
                  <a:moveTo>
                    <a:pt x="3063" y="108"/>
                  </a:moveTo>
                  <a:lnTo>
                    <a:pt x="20" y="778"/>
                  </a:lnTo>
                  <a:lnTo>
                    <a:pt x="0" y="680"/>
                  </a:lnTo>
                  <a:lnTo>
                    <a:pt x="3043" y="0"/>
                  </a:lnTo>
                  <a:lnTo>
                    <a:pt x="3063" y="108"/>
                  </a:lnTo>
                  <a:close/>
                </a:path>
              </a:pathLst>
            </a:custGeom>
            <a:solidFill>
              <a:srgbClr val="BDC3C7"/>
            </a:solidFill>
            <a:ln w="9525">
              <a:noFill/>
              <a:round/>
              <a:headEnd/>
              <a:tailEnd/>
            </a:ln>
          </p:spPr>
          <p:txBody>
            <a:bodyPr anchor="ctr"/>
            <a:lstStyle/>
            <a:p>
              <a:pPr algn="ctr"/>
              <a:endParaRPr/>
            </a:p>
          </p:txBody>
        </p:sp>
        <p:sp>
          <p:nvSpPr>
            <p:cNvPr id="98" name="ísļïḑé">
              <a:extLst>
                <a:ext uri="{FF2B5EF4-FFF2-40B4-BE49-F238E27FC236}">
                  <a16:creationId xmlns:a16="http://schemas.microsoft.com/office/drawing/2014/main" id="{69F7267F-234F-4274-BEB6-B5681A557A81}"/>
                </a:ext>
              </a:extLst>
            </p:cNvPr>
            <p:cNvSpPr/>
            <p:nvPr/>
          </p:nvSpPr>
          <p:spPr bwMode="auto">
            <a:xfrm>
              <a:off x="5719100" y="4739790"/>
              <a:ext cx="481933" cy="123621"/>
            </a:xfrm>
            <a:custGeom>
              <a:avLst/>
              <a:gdLst/>
              <a:ahLst/>
              <a:cxnLst>
                <a:cxn ang="0">
                  <a:pos x="3072" y="108"/>
                </a:cxn>
                <a:cxn ang="0">
                  <a:pos x="29" y="788"/>
                </a:cxn>
                <a:cxn ang="0">
                  <a:pos x="0" y="679"/>
                </a:cxn>
                <a:cxn ang="0">
                  <a:pos x="3052" y="0"/>
                </a:cxn>
                <a:cxn ang="0">
                  <a:pos x="3072" y="108"/>
                </a:cxn>
              </a:cxnLst>
              <a:rect l="0" t="0" r="r" b="b"/>
              <a:pathLst>
                <a:path w="3072" h="788">
                  <a:moveTo>
                    <a:pt x="3072" y="108"/>
                  </a:moveTo>
                  <a:lnTo>
                    <a:pt x="29" y="788"/>
                  </a:lnTo>
                  <a:lnTo>
                    <a:pt x="0" y="679"/>
                  </a:lnTo>
                  <a:lnTo>
                    <a:pt x="3052" y="0"/>
                  </a:lnTo>
                  <a:lnTo>
                    <a:pt x="3072" y="108"/>
                  </a:lnTo>
                  <a:close/>
                </a:path>
              </a:pathLst>
            </a:custGeom>
            <a:solidFill>
              <a:srgbClr val="BDC3C7"/>
            </a:solidFill>
            <a:ln w="9525">
              <a:noFill/>
              <a:round/>
              <a:headEnd/>
              <a:tailEnd/>
            </a:ln>
          </p:spPr>
          <p:txBody>
            <a:bodyPr anchor="ctr"/>
            <a:lstStyle/>
            <a:p>
              <a:pPr algn="ctr"/>
              <a:endParaRPr/>
            </a:p>
          </p:txBody>
        </p:sp>
        <p:sp>
          <p:nvSpPr>
            <p:cNvPr id="99" name="ïšḷiďé">
              <a:extLst>
                <a:ext uri="{FF2B5EF4-FFF2-40B4-BE49-F238E27FC236}">
                  <a16:creationId xmlns:a16="http://schemas.microsoft.com/office/drawing/2014/main" id="{7FFD314A-CA73-42DB-82B6-B05755A5B723}"/>
                </a:ext>
              </a:extLst>
            </p:cNvPr>
            <p:cNvSpPr/>
            <p:nvPr/>
          </p:nvSpPr>
          <p:spPr bwMode="auto">
            <a:xfrm>
              <a:off x="5712825" y="4710452"/>
              <a:ext cx="482089" cy="122053"/>
            </a:xfrm>
            <a:custGeom>
              <a:avLst/>
              <a:gdLst/>
              <a:ahLst/>
              <a:cxnLst>
                <a:cxn ang="0">
                  <a:pos x="3073" y="108"/>
                </a:cxn>
                <a:cxn ang="0">
                  <a:pos x="30" y="778"/>
                </a:cxn>
                <a:cxn ang="0">
                  <a:pos x="0" y="679"/>
                </a:cxn>
                <a:cxn ang="0">
                  <a:pos x="3043" y="0"/>
                </a:cxn>
                <a:cxn ang="0">
                  <a:pos x="3073" y="108"/>
                </a:cxn>
              </a:cxnLst>
              <a:rect l="0" t="0" r="r" b="b"/>
              <a:pathLst>
                <a:path w="3073" h="778">
                  <a:moveTo>
                    <a:pt x="3073" y="108"/>
                  </a:moveTo>
                  <a:lnTo>
                    <a:pt x="30" y="778"/>
                  </a:lnTo>
                  <a:lnTo>
                    <a:pt x="0" y="679"/>
                  </a:lnTo>
                  <a:lnTo>
                    <a:pt x="3043" y="0"/>
                  </a:lnTo>
                  <a:lnTo>
                    <a:pt x="3073" y="108"/>
                  </a:lnTo>
                  <a:close/>
                </a:path>
              </a:pathLst>
            </a:custGeom>
            <a:solidFill>
              <a:srgbClr val="BDC3C7"/>
            </a:solidFill>
            <a:ln w="9525">
              <a:noFill/>
              <a:round/>
              <a:headEnd/>
              <a:tailEnd/>
            </a:ln>
          </p:spPr>
          <p:txBody>
            <a:bodyPr anchor="ctr"/>
            <a:lstStyle/>
            <a:p>
              <a:pPr algn="ctr"/>
              <a:endParaRPr/>
            </a:p>
          </p:txBody>
        </p:sp>
        <p:sp>
          <p:nvSpPr>
            <p:cNvPr id="100" name="íṧļíḑé">
              <a:extLst>
                <a:ext uri="{FF2B5EF4-FFF2-40B4-BE49-F238E27FC236}">
                  <a16:creationId xmlns:a16="http://schemas.microsoft.com/office/drawing/2014/main" id="{1097A881-E759-42DA-80D0-EE81C7DAC167}"/>
                </a:ext>
              </a:extLst>
            </p:cNvPr>
            <p:cNvSpPr/>
            <p:nvPr/>
          </p:nvSpPr>
          <p:spPr bwMode="auto">
            <a:xfrm>
              <a:off x="5787028" y="5040996"/>
              <a:ext cx="480522" cy="123621"/>
            </a:xfrm>
            <a:custGeom>
              <a:avLst/>
              <a:gdLst/>
              <a:ahLst/>
              <a:cxnLst>
                <a:cxn ang="0">
                  <a:pos x="3063" y="108"/>
                </a:cxn>
                <a:cxn ang="0">
                  <a:pos x="20" y="788"/>
                </a:cxn>
                <a:cxn ang="0">
                  <a:pos x="0" y="680"/>
                </a:cxn>
                <a:cxn ang="0">
                  <a:pos x="3043" y="0"/>
                </a:cxn>
                <a:cxn ang="0">
                  <a:pos x="3063" y="108"/>
                </a:cxn>
              </a:cxnLst>
              <a:rect l="0" t="0" r="r" b="b"/>
              <a:pathLst>
                <a:path w="3063" h="788">
                  <a:moveTo>
                    <a:pt x="3063" y="108"/>
                  </a:moveTo>
                  <a:lnTo>
                    <a:pt x="20" y="788"/>
                  </a:lnTo>
                  <a:lnTo>
                    <a:pt x="0" y="680"/>
                  </a:lnTo>
                  <a:lnTo>
                    <a:pt x="3043" y="0"/>
                  </a:lnTo>
                  <a:lnTo>
                    <a:pt x="3063" y="108"/>
                  </a:lnTo>
                  <a:close/>
                </a:path>
              </a:pathLst>
            </a:custGeom>
            <a:solidFill>
              <a:srgbClr val="BDC3C7"/>
            </a:solidFill>
            <a:ln w="9525">
              <a:noFill/>
              <a:round/>
              <a:headEnd/>
              <a:tailEnd/>
            </a:ln>
          </p:spPr>
          <p:txBody>
            <a:bodyPr anchor="ctr"/>
            <a:lstStyle/>
            <a:p>
              <a:pPr algn="ctr"/>
              <a:endParaRPr/>
            </a:p>
          </p:txBody>
        </p:sp>
        <p:sp>
          <p:nvSpPr>
            <p:cNvPr id="101" name="îṥļídè">
              <a:extLst>
                <a:ext uri="{FF2B5EF4-FFF2-40B4-BE49-F238E27FC236}">
                  <a16:creationId xmlns:a16="http://schemas.microsoft.com/office/drawing/2014/main" id="{74011873-F199-475C-A628-93F78D54B370}"/>
                </a:ext>
              </a:extLst>
            </p:cNvPr>
            <p:cNvSpPr/>
            <p:nvPr/>
          </p:nvSpPr>
          <p:spPr bwMode="auto">
            <a:xfrm>
              <a:off x="5779341" y="5011660"/>
              <a:ext cx="481933" cy="122053"/>
            </a:xfrm>
            <a:custGeom>
              <a:avLst/>
              <a:gdLst/>
              <a:ahLst/>
              <a:cxnLst>
                <a:cxn ang="0">
                  <a:pos x="3072" y="108"/>
                </a:cxn>
                <a:cxn ang="0">
                  <a:pos x="29" y="778"/>
                </a:cxn>
                <a:cxn ang="0">
                  <a:pos x="0" y="679"/>
                </a:cxn>
                <a:cxn ang="0">
                  <a:pos x="3052" y="0"/>
                </a:cxn>
                <a:cxn ang="0">
                  <a:pos x="3072" y="108"/>
                </a:cxn>
              </a:cxnLst>
              <a:rect l="0" t="0" r="r" b="b"/>
              <a:pathLst>
                <a:path w="3072" h="778">
                  <a:moveTo>
                    <a:pt x="3072" y="108"/>
                  </a:moveTo>
                  <a:lnTo>
                    <a:pt x="29" y="778"/>
                  </a:lnTo>
                  <a:lnTo>
                    <a:pt x="0" y="679"/>
                  </a:lnTo>
                  <a:lnTo>
                    <a:pt x="3052" y="0"/>
                  </a:lnTo>
                  <a:lnTo>
                    <a:pt x="3072" y="108"/>
                  </a:lnTo>
                  <a:close/>
                </a:path>
              </a:pathLst>
            </a:custGeom>
            <a:solidFill>
              <a:srgbClr val="BDC3C7"/>
            </a:solidFill>
            <a:ln w="9525">
              <a:noFill/>
              <a:round/>
              <a:headEnd/>
              <a:tailEnd/>
            </a:ln>
          </p:spPr>
          <p:txBody>
            <a:bodyPr anchor="ctr"/>
            <a:lstStyle/>
            <a:p>
              <a:pPr algn="ctr"/>
              <a:endParaRPr/>
            </a:p>
          </p:txBody>
        </p:sp>
        <p:sp>
          <p:nvSpPr>
            <p:cNvPr id="102" name="ïslíḋè">
              <a:extLst>
                <a:ext uri="{FF2B5EF4-FFF2-40B4-BE49-F238E27FC236}">
                  <a16:creationId xmlns:a16="http://schemas.microsoft.com/office/drawing/2014/main" id="{8C6AAFF5-598E-4F0D-B8B8-C0E3EC1EE27F}"/>
                </a:ext>
              </a:extLst>
            </p:cNvPr>
            <p:cNvSpPr/>
            <p:nvPr/>
          </p:nvSpPr>
          <p:spPr bwMode="auto">
            <a:xfrm>
              <a:off x="5692745" y="4628562"/>
              <a:ext cx="495894" cy="168332"/>
            </a:xfrm>
            <a:custGeom>
              <a:avLst/>
              <a:gdLst/>
              <a:ahLst/>
              <a:cxnLst>
                <a:cxn ang="0">
                  <a:pos x="3142" y="374"/>
                </a:cxn>
                <a:cxn ang="0">
                  <a:pos x="3142" y="355"/>
                </a:cxn>
                <a:cxn ang="0">
                  <a:pos x="109" y="1024"/>
                </a:cxn>
                <a:cxn ang="0">
                  <a:pos x="40" y="719"/>
                </a:cxn>
                <a:cxn ang="0">
                  <a:pos x="3053" y="49"/>
                </a:cxn>
                <a:cxn ang="0">
                  <a:pos x="3122" y="374"/>
                </a:cxn>
                <a:cxn ang="0">
                  <a:pos x="3142" y="374"/>
                </a:cxn>
                <a:cxn ang="0">
                  <a:pos x="3142" y="355"/>
                </a:cxn>
                <a:cxn ang="0">
                  <a:pos x="3142" y="374"/>
                </a:cxn>
                <a:cxn ang="0">
                  <a:pos x="3161" y="364"/>
                </a:cxn>
                <a:cxn ang="0">
                  <a:pos x="3083" y="0"/>
                </a:cxn>
                <a:cxn ang="0">
                  <a:pos x="0" y="689"/>
                </a:cxn>
                <a:cxn ang="0">
                  <a:pos x="79" y="1073"/>
                </a:cxn>
                <a:cxn ang="0">
                  <a:pos x="3161" y="384"/>
                </a:cxn>
                <a:cxn ang="0">
                  <a:pos x="3161" y="364"/>
                </a:cxn>
                <a:cxn ang="0">
                  <a:pos x="3142" y="374"/>
                </a:cxn>
              </a:cxnLst>
              <a:rect l="0" t="0" r="r" b="b"/>
              <a:pathLst>
                <a:path w="3161" h="1073">
                  <a:moveTo>
                    <a:pt x="3142" y="374"/>
                  </a:moveTo>
                  <a:lnTo>
                    <a:pt x="3142" y="355"/>
                  </a:lnTo>
                  <a:lnTo>
                    <a:pt x="109" y="1024"/>
                  </a:lnTo>
                  <a:lnTo>
                    <a:pt x="40" y="719"/>
                  </a:lnTo>
                  <a:lnTo>
                    <a:pt x="3053" y="49"/>
                  </a:lnTo>
                  <a:lnTo>
                    <a:pt x="3122" y="374"/>
                  </a:lnTo>
                  <a:lnTo>
                    <a:pt x="3142" y="374"/>
                  </a:lnTo>
                  <a:lnTo>
                    <a:pt x="3142" y="355"/>
                  </a:lnTo>
                  <a:lnTo>
                    <a:pt x="3142" y="374"/>
                  </a:lnTo>
                  <a:lnTo>
                    <a:pt x="3161" y="364"/>
                  </a:lnTo>
                  <a:lnTo>
                    <a:pt x="3083" y="0"/>
                  </a:lnTo>
                  <a:lnTo>
                    <a:pt x="0" y="689"/>
                  </a:lnTo>
                  <a:lnTo>
                    <a:pt x="79" y="1073"/>
                  </a:lnTo>
                  <a:lnTo>
                    <a:pt x="3161" y="384"/>
                  </a:lnTo>
                  <a:lnTo>
                    <a:pt x="3161" y="364"/>
                  </a:lnTo>
                  <a:lnTo>
                    <a:pt x="3142" y="374"/>
                  </a:lnTo>
                  <a:close/>
                </a:path>
              </a:pathLst>
            </a:custGeom>
            <a:solidFill>
              <a:srgbClr val="BDC3C7"/>
            </a:solidFill>
            <a:ln w="9525">
              <a:noFill/>
              <a:round/>
              <a:headEnd/>
              <a:tailEnd/>
            </a:ln>
          </p:spPr>
          <p:txBody>
            <a:bodyPr anchor="ctr"/>
            <a:lstStyle/>
            <a:p>
              <a:pPr algn="ctr"/>
              <a:endParaRPr/>
            </a:p>
          </p:txBody>
        </p:sp>
        <p:sp>
          <p:nvSpPr>
            <p:cNvPr id="103" name="îŝliḍé">
              <a:extLst>
                <a:ext uri="{FF2B5EF4-FFF2-40B4-BE49-F238E27FC236}">
                  <a16:creationId xmlns:a16="http://schemas.microsoft.com/office/drawing/2014/main" id="{A1AEF3B2-A204-4DAD-A70F-E9A9C576C1C9}"/>
                </a:ext>
              </a:extLst>
            </p:cNvPr>
            <p:cNvSpPr/>
            <p:nvPr/>
          </p:nvSpPr>
          <p:spPr bwMode="auto">
            <a:xfrm>
              <a:off x="5699019" y="4657898"/>
              <a:ext cx="483503" cy="112795"/>
            </a:xfrm>
            <a:custGeom>
              <a:avLst/>
              <a:gdLst/>
              <a:ahLst/>
              <a:cxnLst>
                <a:cxn ang="0">
                  <a:pos x="10" y="719"/>
                </a:cxn>
                <a:cxn ang="0">
                  <a:pos x="3082" y="39"/>
                </a:cxn>
                <a:cxn ang="0">
                  <a:pos x="3072" y="0"/>
                </a:cxn>
                <a:cxn ang="0">
                  <a:pos x="0" y="680"/>
                </a:cxn>
                <a:cxn ang="0">
                  <a:pos x="10" y="719"/>
                </a:cxn>
              </a:cxnLst>
              <a:rect l="0" t="0" r="r" b="b"/>
              <a:pathLst>
                <a:path w="3082" h="719">
                  <a:moveTo>
                    <a:pt x="10" y="719"/>
                  </a:moveTo>
                  <a:lnTo>
                    <a:pt x="3082" y="39"/>
                  </a:lnTo>
                  <a:lnTo>
                    <a:pt x="3072" y="0"/>
                  </a:lnTo>
                  <a:lnTo>
                    <a:pt x="0" y="680"/>
                  </a:lnTo>
                  <a:lnTo>
                    <a:pt x="10" y="719"/>
                  </a:lnTo>
                  <a:close/>
                </a:path>
              </a:pathLst>
            </a:custGeom>
            <a:solidFill>
              <a:srgbClr val="BDC3C7"/>
            </a:solidFill>
            <a:ln w="9525">
              <a:noFill/>
              <a:round/>
              <a:headEnd/>
              <a:tailEnd/>
            </a:ln>
          </p:spPr>
          <p:txBody>
            <a:bodyPr anchor="ctr"/>
            <a:lstStyle/>
            <a:p>
              <a:pPr algn="ctr"/>
              <a:endParaRPr/>
            </a:p>
          </p:txBody>
        </p:sp>
        <p:sp>
          <p:nvSpPr>
            <p:cNvPr id="104" name="ïsľíďe">
              <a:extLst>
                <a:ext uri="{FF2B5EF4-FFF2-40B4-BE49-F238E27FC236}">
                  <a16:creationId xmlns:a16="http://schemas.microsoft.com/office/drawing/2014/main" id="{833D4657-19C9-408A-84C3-767D28ABAB3F}"/>
                </a:ext>
              </a:extLst>
            </p:cNvPr>
            <p:cNvSpPr/>
            <p:nvPr/>
          </p:nvSpPr>
          <p:spPr bwMode="auto">
            <a:xfrm>
              <a:off x="5699019" y="4657898"/>
              <a:ext cx="483503" cy="112795"/>
            </a:xfrm>
            <a:custGeom>
              <a:avLst/>
              <a:gdLst/>
              <a:ahLst/>
              <a:cxnLst>
                <a:cxn ang="0">
                  <a:pos x="10" y="719"/>
                </a:cxn>
                <a:cxn ang="0">
                  <a:pos x="3082" y="39"/>
                </a:cxn>
                <a:cxn ang="0">
                  <a:pos x="3072" y="0"/>
                </a:cxn>
                <a:cxn ang="0">
                  <a:pos x="0" y="680"/>
                </a:cxn>
              </a:cxnLst>
              <a:rect l="0" t="0" r="r" b="b"/>
              <a:pathLst>
                <a:path w="3082" h="719">
                  <a:moveTo>
                    <a:pt x="10" y="719"/>
                  </a:moveTo>
                  <a:lnTo>
                    <a:pt x="3082" y="39"/>
                  </a:lnTo>
                  <a:lnTo>
                    <a:pt x="3072" y="0"/>
                  </a:lnTo>
                  <a:lnTo>
                    <a:pt x="0" y="680"/>
                  </a:lnTo>
                </a:path>
              </a:pathLst>
            </a:custGeom>
            <a:noFill/>
            <a:ln w="9525">
              <a:noFill/>
              <a:round/>
              <a:headEnd/>
              <a:tailEnd/>
            </a:ln>
          </p:spPr>
          <p:txBody>
            <a:bodyPr anchor="ctr"/>
            <a:lstStyle/>
            <a:p>
              <a:pPr algn="ctr"/>
              <a:endParaRPr/>
            </a:p>
          </p:txBody>
        </p:sp>
        <p:sp>
          <p:nvSpPr>
            <p:cNvPr id="105" name="ïṣlîdê">
              <a:extLst>
                <a:ext uri="{FF2B5EF4-FFF2-40B4-BE49-F238E27FC236}">
                  <a16:creationId xmlns:a16="http://schemas.microsoft.com/office/drawing/2014/main" id="{783DBC21-5780-42C2-98CF-D4D40A6B1414}"/>
                </a:ext>
              </a:extLst>
            </p:cNvPr>
            <p:cNvSpPr/>
            <p:nvPr/>
          </p:nvSpPr>
          <p:spPr bwMode="auto">
            <a:xfrm>
              <a:off x="6106747" y="4650211"/>
              <a:ext cx="17099" cy="50985"/>
            </a:xfrm>
            <a:custGeom>
              <a:avLst/>
              <a:gdLst/>
              <a:ahLst/>
              <a:cxnLst>
                <a:cxn ang="0">
                  <a:pos x="0" y="0"/>
                </a:cxn>
                <a:cxn ang="0">
                  <a:pos x="69" y="325"/>
                </a:cxn>
                <a:cxn ang="0">
                  <a:pos x="109" y="315"/>
                </a:cxn>
                <a:cxn ang="0">
                  <a:pos x="40" y="0"/>
                </a:cxn>
                <a:cxn ang="0">
                  <a:pos x="0" y="0"/>
                </a:cxn>
              </a:cxnLst>
              <a:rect l="0" t="0" r="r" b="b"/>
              <a:pathLst>
                <a:path w="109" h="325">
                  <a:moveTo>
                    <a:pt x="0" y="0"/>
                  </a:moveTo>
                  <a:lnTo>
                    <a:pt x="69" y="325"/>
                  </a:lnTo>
                  <a:lnTo>
                    <a:pt x="109" y="315"/>
                  </a:lnTo>
                  <a:lnTo>
                    <a:pt x="40" y="0"/>
                  </a:lnTo>
                  <a:lnTo>
                    <a:pt x="0" y="0"/>
                  </a:lnTo>
                  <a:close/>
                </a:path>
              </a:pathLst>
            </a:custGeom>
            <a:solidFill>
              <a:srgbClr val="BDC3C7"/>
            </a:solidFill>
            <a:ln w="9525">
              <a:noFill/>
              <a:round/>
              <a:headEnd/>
              <a:tailEnd/>
            </a:ln>
          </p:spPr>
          <p:txBody>
            <a:bodyPr anchor="ctr"/>
            <a:lstStyle/>
            <a:p>
              <a:pPr algn="ctr"/>
              <a:endParaRPr/>
            </a:p>
          </p:txBody>
        </p:sp>
        <p:sp>
          <p:nvSpPr>
            <p:cNvPr id="106" name="iślïḍè">
              <a:extLst>
                <a:ext uri="{FF2B5EF4-FFF2-40B4-BE49-F238E27FC236}">
                  <a16:creationId xmlns:a16="http://schemas.microsoft.com/office/drawing/2014/main" id="{5A824CC1-E3A0-4187-9C2F-1348FDD9AC01}"/>
                </a:ext>
              </a:extLst>
            </p:cNvPr>
            <p:cNvSpPr/>
            <p:nvPr/>
          </p:nvSpPr>
          <p:spPr bwMode="auto">
            <a:xfrm>
              <a:off x="6106747" y="4650211"/>
              <a:ext cx="17099" cy="50985"/>
            </a:xfrm>
            <a:custGeom>
              <a:avLst/>
              <a:gdLst/>
              <a:ahLst/>
              <a:cxnLst>
                <a:cxn ang="0">
                  <a:pos x="0" y="0"/>
                </a:cxn>
                <a:cxn ang="0">
                  <a:pos x="69" y="325"/>
                </a:cxn>
                <a:cxn ang="0">
                  <a:pos x="109" y="315"/>
                </a:cxn>
                <a:cxn ang="0">
                  <a:pos x="40" y="0"/>
                </a:cxn>
              </a:cxnLst>
              <a:rect l="0" t="0" r="r" b="b"/>
              <a:pathLst>
                <a:path w="109" h="325">
                  <a:moveTo>
                    <a:pt x="0" y="0"/>
                  </a:moveTo>
                  <a:lnTo>
                    <a:pt x="69" y="325"/>
                  </a:lnTo>
                  <a:lnTo>
                    <a:pt x="109" y="315"/>
                  </a:lnTo>
                  <a:lnTo>
                    <a:pt x="40" y="0"/>
                  </a:lnTo>
                </a:path>
              </a:pathLst>
            </a:custGeom>
            <a:noFill/>
            <a:ln w="9525">
              <a:noFill/>
              <a:round/>
              <a:headEnd/>
              <a:tailEnd/>
            </a:ln>
          </p:spPr>
          <p:txBody>
            <a:bodyPr anchor="ctr"/>
            <a:lstStyle/>
            <a:p>
              <a:pPr algn="ctr"/>
              <a:endParaRPr/>
            </a:p>
          </p:txBody>
        </p:sp>
        <p:sp>
          <p:nvSpPr>
            <p:cNvPr id="107" name="íšḻidé">
              <a:extLst>
                <a:ext uri="{FF2B5EF4-FFF2-40B4-BE49-F238E27FC236}">
                  <a16:creationId xmlns:a16="http://schemas.microsoft.com/office/drawing/2014/main" id="{9354ACD6-C8EA-4DF7-A133-28D3583A27E0}"/>
                </a:ext>
              </a:extLst>
            </p:cNvPr>
            <p:cNvSpPr/>
            <p:nvPr/>
          </p:nvSpPr>
          <p:spPr bwMode="auto">
            <a:xfrm>
              <a:off x="6037250" y="4664015"/>
              <a:ext cx="18512" cy="52554"/>
            </a:xfrm>
            <a:custGeom>
              <a:avLst/>
              <a:gdLst/>
              <a:ahLst/>
              <a:cxnLst>
                <a:cxn ang="0">
                  <a:pos x="0" y="10"/>
                </a:cxn>
                <a:cxn ang="0">
                  <a:pos x="79" y="335"/>
                </a:cxn>
                <a:cxn ang="0">
                  <a:pos x="118" y="325"/>
                </a:cxn>
                <a:cxn ang="0">
                  <a:pos x="40" y="0"/>
                </a:cxn>
                <a:cxn ang="0">
                  <a:pos x="0" y="10"/>
                </a:cxn>
              </a:cxnLst>
              <a:rect l="0" t="0" r="r" b="b"/>
              <a:pathLst>
                <a:path w="118" h="335">
                  <a:moveTo>
                    <a:pt x="0" y="10"/>
                  </a:moveTo>
                  <a:lnTo>
                    <a:pt x="79" y="335"/>
                  </a:lnTo>
                  <a:lnTo>
                    <a:pt x="118" y="325"/>
                  </a:lnTo>
                  <a:lnTo>
                    <a:pt x="40" y="0"/>
                  </a:lnTo>
                  <a:lnTo>
                    <a:pt x="0" y="10"/>
                  </a:lnTo>
                  <a:close/>
                </a:path>
              </a:pathLst>
            </a:custGeom>
            <a:solidFill>
              <a:srgbClr val="BDC3C7"/>
            </a:solidFill>
            <a:ln w="9525">
              <a:noFill/>
              <a:round/>
              <a:headEnd/>
              <a:tailEnd/>
            </a:ln>
          </p:spPr>
          <p:txBody>
            <a:bodyPr anchor="ctr"/>
            <a:lstStyle/>
            <a:p>
              <a:pPr algn="ctr"/>
              <a:endParaRPr/>
            </a:p>
          </p:txBody>
        </p:sp>
        <p:sp>
          <p:nvSpPr>
            <p:cNvPr id="108" name="íṡḷîḑe">
              <a:extLst>
                <a:ext uri="{FF2B5EF4-FFF2-40B4-BE49-F238E27FC236}">
                  <a16:creationId xmlns:a16="http://schemas.microsoft.com/office/drawing/2014/main" id="{AD9EAB27-0F6C-4832-A7E7-D97D571FE121}"/>
                </a:ext>
              </a:extLst>
            </p:cNvPr>
            <p:cNvSpPr/>
            <p:nvPr/>
          </p:nvSpPr>
          <p:spPr bwMode="auto">
            <a:xfrm>
              <a:off x="6037250" y="4664015"/>
              <a:ext cx="18512" cy="52554"/>
            </a:xfrm>
            <a:custGeom>
              <a:avLst/>
              <a:gdLst/>
              <a:ahLst/>
              <a:cxnLst>
                <a:cxn ang="0">
                  <a:pos x="0" y="10"/>
                </a:cxn>
                <a:cxn ang="0">
                  <a:pos x="79" y="335"/>
                </a:cxn>
                <a:cxn ang="0">
                  <a:pos x="118" y="325"/>
                </a:cxn>
                <a:cxn ang="0">
                  <a:pos x="40" y="0"/>
                </a:cxn>
              </a:cxnLst>
              <a:rect l="0" t="0" r="r" b="b"/>
              <a:pathLst>
                <a:path w="118" h="335">
                  <a:moveTo>
                    <a:pt x="0" y="10"/>
                  </a:moveTo>
                  <a:lnTo>
                    <a:pt x="79" y="335"/>
                  </a:lnTo>
                  <a:lnTo>
                    <a:pt x="118" y="325"/>
                  </a:lnTo>
                  <a:lnTo>
                    <a:pt x="40" y="0"/>
                  </a:lnTo>
                </a:path>
              </a:pathLst>
            </a:custGeom>
            <a:noFill/>
            <a:ln w="9525">
              <a:noFill/>
              <a:round/>
              <a:headEnd/>
              <a:tailEnd/>
            </a:ln>
          </p:spPr>
          <p:txBody>
            <a:bodyPr anchor="ctr"/>
            <a:lstStyle/>
            <a:p>
              <a:pPr algn="ctr"/>
              <a:endParaRPr/>
            </a:p>
          </p:txBody>
        </p:sp>
        <p:sp>
          <p:nvSpPr>
            <p:cNvPr id="109" name="ísľiḍè">
              <a:extLst>
                <a:ext uri="{FF2B5EF4-FFF2-40B4-BE49-F238E27FC236}">
                  <a16:creationId xmlns:a16="http://schemas.microsoft.com/office/drawing/2014/main" id="{818425C4-1AC6-472E-92BD-32E58A2A8DEF}"/>
                </a:ext>
              </a:extLst>
            </p:cNvPr>
            <p:cNvSpPr/>
            <p:nvPr/>
          </p:nvSpPr>
          <p:spPr bwMode="auto">
            <a:xfrm>
              <a:off x="5964772" y="4681116"/>
              <a:ext cx="16943" cy="52554"/>
            </a:xfrm>
            <a:custGeom>
              <a:avLst/>
              <a:gdLst/>
              <a:ahLst/>
              <a:cxnLst>
                <a:cxn ang="0">
                  <a:pos x="0" y="10"/>
                </a:cxn>
                <a:cxn ang="0">
                  <a:pos x="68" y="335"/>
                </a:cxn>
                <a:cxn ang="0">
                  <a:pos x="108" y="325"/>
                </a:cxn>
                <a:cxn ang="0">
                  <a:pos x="39" y="0"/>
                </a:cxn>
                <a:cxn ang="0">
                  <a:pos x="0" y="10"/>
                </a:cxn>
              </a:cxnLst>
              <a:rect l="0" t="0" r="r" b="b"/>
              <a:pathLst>
                <a:path w="108" h="335">
                  <a:moveTo>
                    <a:pt x="0" y="10"/>
                  </a:moveTo>
                  <a:lnTo>
                    <a:pt x="68" y="335"/>
                  </a:lnTo>
                  <a:lnTo>
                    <a:pt x="108" y="325"/>
                  </a:lnTo>
                  <a:lnTo>
                    <a:pt x="39" y="0"/>
                  </a:lnTo>
                  <a:lnTo>
                    <a:pt x="0" y="10"/>
                  </a:lnTo>
                  <a:close/>
                </a:path>
              </a:pathLst>
            </a:custGeom>
            <a:solidFill>
              <a:srgbClr val="BDC3C7"/>
            </a:solidFill>
            <a:ln w="9525">
              <a:noFill/>
              <a:round/>
              <a:headEnd/>
              <a:tailEnd/>
            </a:ln>
          </p:spPr>
          <p:txBody>
            <a:bodyPr anchor="ctr"/>
            <a:lstStyle/>
            <a:p>
              <a:pPr algn="ctr"/>
              <a:endParaRPr/>
            </a:p>
          </p:txBody>
        </p:sp>
        <p:sp>
          <p:nvSpPr>
            <p:cNvPr id="110" name="í$ļíḍé">
              <a:extLst>
                <a:ext uri="{FF2B5EF4-FFF2-40B4-BE49-F238E27FC236}">
                  <a16:creationId xmlns:a16="http://schemas.microsoft.com/office/drawing/2014/main" id="{58EDD893-90A8-4DD3-927E-8627DD7DC947}"/>
                </a:ext>
              </a:extLst>
            </p:cNvPr>
            <p:cNvSpPr/>
            <p:nvPr/>
          </p:nvSpPr>
          <p:spPr bwMode="auto">
            <a:xfrm>
              <a:off x="5964772" y="4681116"/>
              <a:ext cx="16943" cy="52554"/>
            </a:xfrm>
            <a:custGeom>
              <a:avLst/>
              <a:gdLst/>
              <a:ahLst/>
              <a:cxnLst>
                <a:cxn ang="0">
                  <a:pos x="0" y="10"/>
                </a:cxn>
                <a:cxn ang="0">
                  <a:pos x="68" y="335"/>
                </a:cxn>
                <a:cxn ang="0">
                  <a:pos x="108" y="325"/>
                </a:cxn>
                <a:cxn ang="0">
                  <a:pos x="39" y="0"/>
                </a:cxn>
              </a:cxnLst>
              <a:rect l="0" t="0" r="r" b="b"/>
              <a:pathLst>
                <a:path w="108" h="335">
                  <a:moveTo>
                    <a:pt x="0" y="10"/>
                  </a:moveTo>
                  <a:lnTo>
                    <a:pt x="68" y="335"/>
                  </a:lnTo>
                  <a:lnTo>
                    <a:pt x="108" y="325"/>
                  </a:lnTo>
                  <a:lnTo>
                    <a:pt x="39" y="0"/>
                  </a:lnTo>
                </a:path>
              </a:pathLst>
            </a:custGeom>
            <a:noFill/>
            <a:ln w="9525">
              <a:noFill/>
              <a:round/>
              <a:headEnd/>
              <a:tailEnd/>
            </a:ln>
          </p:spPr>
          <p:txBody>
            <a:bodyPr anchor="ctr"/>
            <a:lstStyle/>
            <a:p>
              <a:pPr algn="ctr"/>
              <a:endParaRPr/>
            </a:p>
          </p:txBody>
        </p:sp>
        <p:sp>
          <p:nvSpPr>
            <p:cNvPr id="111" name="íśḻíḋê">
              <a:extLst>
                <a:ext uri="{FF2B5EF4-FFF2-40B4-BE49-F238E27FC236}">
                  <a16:creationId xmlns:a16="http://schemas.microsoft.com/office/drawing/2014/main" id="{08861E35-F187-46C2-8C60-A6714EB8C11A}"/>
                </a:ext>
              </a:extLst>
            </p:cNvPr>
            <p:cNvSpPr/>
            <p:nvPr/>
          </p:nvSpPr>
          <p:spPr bwMode="auto">
            <a:xfrm>
              <a:off x="5899824" y="4694920"/>
              <a:ext cx="16943" cy="52554"/>
            </a:xfrm>
            <a:custGeom>
              <a:avLst/>
              <a:gdLst/>
              <a:ahLst/>
              <a:cxnLst>
                <a:cxn ang="0">
                  <a:pos x="0" y="10"/>
                </a:cxn>
                <a:cxn ang="0">
                  <a:pos x="79" y="335"/>
                </a:cxn>
                <a:cxn ang="0">
                  <a:pos x="108" y="325"/>
                </a:cxn>
                <a:cxn ang="0">
                  <a:pos x="39" y="0"/>
                </a:cxn>
                <a:cxn ang="0">
                  <a:pos x="0" y="10"/>
                </a:cxn>
              </a:cxnLst>
              <a:rect l="0" t="0" r="r" b="b"/>
              <a:pathLst>
                <a:path w="108" h="335">
                  <a:moveTo>
                    <a:pt x="0" y="10"/>
                  </a:moveTo>
                  <a:lnTo>
                    <a:pt x="79" y="335"/>
                  </a:lnTo>
                  <a:lnTo>
                    <a:pt x="108" y="325"/>
                  </a:lnTo>
                  <a:lnTo>
                    <a:pt x="39" y="0"/>
                  </a:lnTo>
                  <a:lnTo>
                    <a:pt x="0" y="10"/>
                  </a:lnTo>
                  <a:close/>
                </a:path>
              </a:pathLst>
            </a:custGeom>
            <a:solidFill>
              <a:srgbClr val="BDC3C7"/>
            </a:solidFill>
            <a:ln w="9525">
              <a:noFill/>
              <a:round/>
              <a:headEnd/>
              <a:tailEnd/>
            </a:ln>
          </p:spPr>
          <p:txBody>
            <a:bodyPr anchor="ctr"/>
            <a:lstStyle/>
            <a:p>
              <a:pPr algn="ctr"/>
              <a:endParaRPr/>
            </a:p>
          </p:txBody>
        </p:sp>
        <p:sp>
          <p:nvSpPr>
            <p:cNvPr id="112" name="išľïďé">
              <a:extLst>
                <a:ext uri="{FF2B5EF4-FFF2-40B4-BE49-F238E27FC236}">
                  <a16:creationId xmlns:a16="http://schemas.microsoft.com/office/drawing/2014/main" id="{32C8193B-3741-4A04-9CA2-EDC18B58C45F}"/>
                </a:ext>
              </a:extLst>
            </p:cNvPr>
            <p:cNvSpPr/>
            <p:nvPr/>
          </p:nvSpPr>
          <p:spPr bwMode="auto">
            <a:xfrm>
              <a:off x="5899824" y="4694920"/>
              <a:ext cx="16943" cy="52554"/>
            </a:xfrm>
            <a:custGeom>
              <a:avLst/>
              <a:gdLst/>
              <a:ahLst/>
              <a:cxnLst>
                <a:cxn ang="0">
                  <a:pos x="0" y="10"/>
                </a:cxn>
                <a:cxn ang="0">
                  <a:pos x="79" y="335"/>
                </a:cxn>
                <a:cxn ang="0">
                  <a:pos x="108" y="325"/>
                </a:cxn>
                <a:cxn ang="0">
                  <a:pos x="39" y="0"/>
                </a:cxn>
              </a:cxnLst>
              <a:rect l="0" t="0" r="r" b="b"/>
              <a:pathLst>
                <a:path w="108" h="335">
                  <a:moveTo>
                    <a:pt x="0" y="10"/>
                  </a:moveTo>
                  <a:lnTo>
                    <a:pt x="79" y="335"/>
                  </a:lnTo>
                  <a:lnTo>
                    <a:pt x="108" y="325"/>
                  </a:lnTo>
                  <a:lnTo>
                    <a:pt x="39" y="0"/>
                  </a:lnTo>
                </a:path>
              </a:pathLst>
            </a:custGeom>
            <a:noFill/>
            <a:ln w="9525">
              <a:noFill/>
              <a:round/>
              <a:headEnd/>
              <a:tailEnd/>
            </a:ln>
          </p:spPr>
          <p:txBody>
            <a:bodyPr anchor="ctr"/>
            <a:lstStyle/>
            <a:p>
              <a:pPr algn="ctr"/>
              <a:endParaRPr/>
            </a:p>
          </p:txBody>
        </p:sp>
        <p:sp>
          <p:nvSpPr>
            <p:cNvPr id="113" name="îṣ1ïdé">
              <a:extLst>
                <a:ext uri="{FF2B5EF4-FFF2-40B4-BE49-F238E27FC236}">
                  <a16:creationId xmlns:a16="http://schemas.microsoft.com/office/drawing/2014/main" id="{616EA3B3-EBAF-4D09-8C29-97168DE3CC9A}"/>
                </a:ext>
              </a:extLst>
            </p:cNvPr>
            <p:cNvSpPr/>
            <p:nvPr/>
          </p:nvSpPr>
          <p:spPr bwMode="auto">
            <a:xfrm>
              <a:off x="5827191" y="4712022"/>
              <a:ext cx="16943" cy="50985"/>
            </a:xfrm>
            <a:custGeom>
              <a:avLst/>
              <a:gdLst/>
              <a:ahLst/>
              <a:cxnLst>
                <a:cxn ang="0">
                  <a:pos x="0" y="10"/>
                </a:cxn>
                <a:cxn ang="0">
                  <a:pos x="69" y="325"/>
                </a:cxn>
                <a:cxn ang="0">
                  <a:pos x="108" y="325"/>
                </a:cxn>
                <a:cxn ang="0">
                  <a:pos x="40" y="0"/>
                </a:cxn>
                <a:cxn ang="0">
                  <a:pos x="0" y="10"/>
                </a:cxn>
              </a:cxnLst>
              <a:rect l="0" t="0" r="r" b="b"/>
              <a:pathLst>
                <a:path w="108" h="325">
                  <a:moveTo>
                    <a:pt x="0" y="10"/>
                  </a:moveTo>
                  <a:lnTo>
                    <a:pt x="69" y="325"/>
                  </a:lnTo>
                  <a:lnTo>
                    <a:pt x="108" y="325"/>
                  </a:lnTo>
                  <a:lnTo>
                    <a:pt x="40" y="0"/>
                  </a:lnTo>
                  <a:lnTo>
                    <a:pt x="0" y="10"/>
                  </a:lnTo>
                  <a:close/>
                </a:path>
              </a:pathLst>
            </a:custGeom>
            <a:solidFill>
              <a:srgbClr val="BDC3C7"/>
            </a:solidFill>
            <a:ln w="9525">
              <a:noFill/>
              <a:round/>
              <a:headEnd/>
              <a:tailEnd/>
            </a:ln>
          </p:spPr>
          <p:txBody>
            <a:bodyPr anchor="ctr"/>
            <a:lstStyle/>
            <a:p>
              <a:pPr algn="ctr"/>
              <a:endParaRPr/>
            </a:p>
          </p:txBody>
        </p:sp>
        <p:sp>
          <p:nvSpPr>
            <p:cNvPr id="114" name="îṩ1ide">
              <a:extLst>
                <a:ext uri="{FF2B5EF4-FFF2-40B4-BE49-F238E27FC236}">
                  <a16:creationId xmlns:a16="http://schemas.microsoft.com/office/drawing/2014/main" id="{3F7535F4-F3C9-4EDF-8E8E-96C7D8E61A76}"/>
                </a:ext>
              </a:extLst>
            </p:cNvPr>
            <p:cNvSpPr/>
            <p:nvPr/>
          </p:nvSpPr>
          <p:spPr bwMode="auto">
            <a:xfrm>
              <a:off x="5827191" y="4712022"/>
              <a:ext cx="16943" cy="50985"/>
            </a:xfrm>
            <a:custGeom>
              <a:avLst/>
              <a:gdLst/>
              <a:ahLst/>
              <a:cxnLst>
                <a:cxn ang="0">
                  <a:pos x="0" y="10"/>
                </a:cxn>
                <a:cxn ang="0">
                  <a:pos x="69" y="325"/>
                </a:cxn>
                <a:cxn ang="0">
                  <a:pos x="108" y="325"/>
                </a:cxn>
                <a:cxn ang="0">
                  <a:pos x="40" y="0"/>
                </a:cxn>
              </a:cxnLst>
              <a:rect l="0" t="0" r="r" b="b"/>
              <a:pathLst>
                <a:path w="108" h="325">
                  <a:moveTo>
                    <a:pt x="0" y="10"/>
                  </a:moveTo>
                  <a:lnTo>
                    <a:pt x="69" y="325"/>
                  </a:lnTo>
                  <a:lnTo>
                    <a:pt x="108" y="325"/>
                  </a:lnTo>
                  <a:lnTo>
                    <a:pt x="40" y="0"/>
                  </a:lnTo>
                </a:path>
              </a:pathLst>
            </a:custGeom>
            <a:noFill/>
            <a:ln w="9525">
              <a:noFill/>
              <a:round/>
              <a:headEnd/>
              <a:tailEnd/>
            </a:ln>
          </p:spPr>
          <p:txBody>
            <a:bodyPr anchor="ctr"/>
            <a:lstStyle/>
            <a:p>
              <a:pPr algn="ctr"/>
              <a:endParaRPr/>
            </a:p>
          </p:txBody>
        </p:sp>
        <p:sp>
          <p:nvSpPr>
            <p:cNvPr id="115" name="ísḻïḑe">
              <a:extLst>
                <a:ext uri="{FF2B5EF4-FFF2-40B4-BE49-F238E27FC236}">
                  <a16:creationId xmlns:a16="http://schemas.microsoft.com/office/drawing/2014/main" id="{2E60E5F6-72E6-424E-82C9-C61A5E05EFA3}"/>
                </a:ext>
              </a:extLst>
            </p:cNvPr>
            <p:cNvSpPr/>
            <p:nvPr/>
          </p:nvSpPr>
          <p:spPr bwMode="auto">
            <a:xfrm>
              <a:off x="5757692" y="4727395"/>
              <a:ext cx="16943" cy="50985"/>
            </a:xfrm>
            <a:custGeom>
              <a:avLst/>
              <a:gdLst/>
              <a:ahLst/>
              <a:cxnLst>
                <a:cxn ang="0">
                  <a:pos x="0" y="10"/>
                </a:cxn>
                <a:cxn ang="0">
                  <a:pos x="69" y="325"/>
                </a:cxn>
                <a:cxn ang="0">
                  <a:pos x="108" y="315"/>
                </a:cxn>
                <a:cxn ang="0">
                  <a:pos x="39" y="0"/>
                </a:cxn>
                <a:cxn ang="0">
                  <a:pos x="0" y="10"/>
                </a:cxn>
              </a:cxnLst>
              <a:rect l="0" t="0" r="r" b="b"/>
              <a:pathLst>
                <a:path w="108" h="325">
                  <a:moveTo>
                    <a:pt x="0" y="10"/>
                  </a:moveTo>
                  <a:lnTo>
                    <a:pt x="69" y="325"/>
                  </a:lnTo>
                  <a:lnTo>
                    <a:pt x="108" y="315"/>
                  </a:lnTo>
                  <a:lnTo>
                    <a:pt x="39" y="0"/>
                  </a:lnTo>
                  <a:lnTo>
                    <a:pt x="0" y="10"/>
                  </a:lnTo>
                  <a:close/>
                </a:path>
              </a:pathLst>
            </a:custGeom>
            <a:solidFill>
              <a:srgbClr val="BDC3C7"/>
            </a:solidFill>
            <a:ln w="9525">
              <a:noFill/>
              <a:round/>
              <a:headEnd/>
              <a:tailEnd/>
            </a:ln>
          </p:spPr>
          <p:txBody>
            <a:bodyPr anchor="ctr"/>
            <a:lstStyle/>
            <a:p>
              <a:pPr algn="ctr"/>
              <a:endParaRPr/>
            </a:p>
          </p:txBody>
        </p:sp>
        <p:sp>
          <p:nvSpPr>
            <p:cNvPr id="116" name="îšľíďê">
              <a:extLst>
                <a:ext uri="{FF2B5EF4-FFF2-40B4-BE49-F238E27FC236}">
                  <a16:creationId xmlns:a16="http://schemas.microsoft.com/office/drawing/2014/main" id="{6D7247FE-8BAD-4735-A220-EE3F582A89F0}"/>
                </a:ext>
              </a:extLst>
            </p:cNvPr>
            <p:cNvSpPr/>
            <p:nvPr/>
          </p:nvSpPr>
          <p:spPr bwMode="auto">
            <a:xfrm>
              <a:off x="5757692" y="4727395"/>
              <a:ext cx="16943" cy="50985"/>
            </a:xfrm>
            <a:custGeom>
              <a:avLst/>
              <a:gdLst/>
              <a:ahLst/>
              <a:cxnLst>
                <a:cxn ang="0">
                  <a:pos x="0" y="10"/>
                </a:cxn>
                <a:cxn ang="0">
                  <a:pos x="69" y="325"/>
                </a:cxn>
                <a:cxn ang="0">
                  <a:pos x="108" y="315"/>
                </a:cxn>
                <a:cxn ang="0">
                  <a:pos x="39" y="0"/>
                </a:cxn>
              </a:cxnLst>
              <a:rect l="0" t="0" r="r" b="b"/>
              <a:pathLst>
                <a:path w="108" h="325">
                  <a:moveTo>
                    <a:pt x="0" y="10"/>
                  </a:moveTo>
                  <a:lnTo>
                    <a:pt x="69" y="325"/>
                  </a:lnTo>
                  <a:lnTo>
                    <a:pt x="108" y="315"/>
                  </a:lnTo>
                  <a:lnTo>
                    <a:pt x="39" y="0"/>
                  </a:lnTo>
                </a:path>
              </a:pathLst>
            </a:custGeom>
            <a:noFill/>
            <a:ln w="9525">
              <a:noFill/>
              <a:round/>
              <a:headEnd/>
              <a:tailEnd/>
            </a:ln>
          </p:spPr>
          <p:txBody>
            <a:bodyPr anchor="ctr"/>
            <a:lstStyle/>
            <a:p>
              <a:pPr algn="ctr"/>
              <a:endParaRPr/>
            </a:p>
          </p:txBody>
        </p:sp>
        <p:sp>
          <p:nvSpPr>
            <p:cNvPr id="117" name="îš1ïḑé">
              <a:extLst>
                <a:ext uri="{FF2B5EF4-FFF2-40B4-BE49-F238E27FC236}">
                  <a16:creationId xmlns:a16="http://schemas.microsoft.com/office/drawing/2014/main" id="{A6579430-D65C-4D68-AA81-B6FE83BA2FB2}"/>
                </a:ext>
              </a:extLst>
            </p:cNvPr>
            <p:cNvSpPr/>
            <p:nvPr/>
          </p:nvSpPr>
          <p:spPr bwMode="auto">
            <a:xfrm>
              <a:off x="5765379" y="4956126"/>
              <a:ext cx="483503" cy="112640"/>
            </a:xfrm>
            <a:custGeom>
              <a:avLst/>
              <a:gdLst/>
              <a:ahLst/>
              <a:cxnLst>
                <a:cxn ang="0">
                  <a:pos x="10" y="718"/>
                </a:cxn>
                <a:cxn ang="0">
                  <a:pos x="3082" y="39"/>
                </a:cxn>
                <a:cxn ang="0">
                  <a:pos x="3073" y="0"/>
                </a:cxn>
                <a:cxn ang="0">
                  <a:pos x="0" y="679"/>
                </a:cxn>
                <a:cxn ang="0">
                  <a:pos x="10" y="718"/>
                </a:cxn>
              </a:cxnLst>
              <a:rect l="0" t="0" r="r" b="b"/>
              <a:pathLst>
                <a:path w="3082" h="718">
                  <a:moveTo>
                    <a:pt x="10" y="718"/>
                  </a:moveTo>
                  <a:lnTo>
                    <a:pt x="3082" y="39"/>
                  </a:lnTo>
                  <a:lnTo>
                    <a:pt x="3073" y="0"/>
                  </a:lnTo>
                  <a:lnTo>
                    <a:pt x="0" y="679"/>
                  </a:lnTo>
                  <a:lnTo>
                    <a:pt x="10" y="718"/>
                  </a:lnTo>
                  <a:close/>
                </a:path>
              </a:pathLst>
            </a:custGeom>
            <a:solidFill>
              <a:srgbClr val="BDC3C7"/>
            </a:solidFill>
            <a:ln w="9525">
              <a:noFill/>
              <a:round/>
              <a:headEnd/>
              <a:tailEnd/>
            </a:ln>
          </p:spPr>
          <p:txBody>
            <a:bodyPr anchor="ctr"/>
            <a:lstStyle/>
            <a:p>
              <a:pPr algn="ctr"/>
              <a:endParaRPr/>
            </a:p>
          </p:txBody>
        </p:sp>
        <p:sp>
          <p:nvSpPr>
            <p:cNvPr id="118" name="ïṣlïḍê">
              <a:extLst>
                <a:ext uri="{FF2B5EF4-FFF2-40B4-BE49-F238E27FC236}">
                  <a16:creationId xmlns:a16="http://schemas.microsoft.com/office/drawing/2014/main" id="{7A193A72-178D-4A5E-B3A5-4D42FA1A9163}"/>
                </a:ext>
              </a:extLst>
            </p:cNvPr>
            <p:cNvSpPr/>
            <p:nvPr/>
          </p:nvSpPr>
          <p:spPr bwMode="auto">
            <a:xfrm>
              <a:off x="5765379" y="4956126"/>
              <a:ext cx="483503" cy="112640"/>
            </a:xfrm>
            <a:custGeom>
              <a:avLst/>
              <a:gdLst/>
              <a:ahLst/>
              <a:cxnLst>
                <a:cxn ang="0">
                  <a:pos x="10" y="718"/>
                </a:cxn>
                <a:cxn ang="0">
                  <a:pos x="3082" y="39"/>
                </a:cxn>
                <a:cxn ang="0">
                  <a:pos x="3073" y="0"/>
                </a:cxn>
                <a:cxn ang="0">
                  <a:pos x="0" y="679"/>
                </a:cxn>
              </a:cxnLst>
              <a:rect l="0" t="0" r="r" b="b"/>
              <a:pathLst>
                <a:path w="3082" h="718">
                  <a:moveTo>
                    <a:pt x="10" y="718"/>
                  </a:moveTo>
                  <a:lnTo>
                    <a:pt x="3082" y="39"/>
                  </a:lnTo>
                  <a:lnTo>
                    <a:pt x="3073" y="0"/>
                  </a:lnTo>
                  <a:lnTo>
                    <a:pt x="0" y="679"/>
                  </a:lnTo>
                </a:path>
              </a:pathLst>
            </a:custGeom>
            <a:noFill/>
            <a:ln w="9525">
              <a:noFill/>
              <a:round/>
              <a:headEnd/>
              <a:tailEnd/>
            </a:ln>
          </p:spPr>
          <p:txBody>
            <a:bodyPr anchor="ctr"/>
            <a:lstStyle/>
            <a:p>
              <a:pPr algn="ctr"/>
              <a:endParaRPr/>
            </a:p>
          </p:txBody>
        </p:sp>
        <p:sp>
          <p:nvSpPr>
            <p:cNvPr id="119" name="íṩ1iďe">
              <a:extLst>
                <a:ext uri="{FF2B5EF4-FFF2-40B4-BE49-F238E27FC236}">
                  <a16:creationId xmlns:a16="http://schemas.microsoft.com/office/drawing/2014/main" id="{BCFF7F1D-CC05-488D-8375-6A38A0381803}"/>
                </a:ext>
              </a:extLst>
            </p:cNvPr>
            <p:cNvSpPr/>
            <p:nvPr/>
          </p:nvSpPr>
          <p:spPr bwMode="auto">
            <a:xfrm>
              <a:off x="5759261" y="4923651"/>
              <a:ext cx="481933" cy="112795"/>
            </a:xfrm>
            <a:custGeom>
              <a:avLst/>
              <a:gdLst/>
              <a:ahLst/>
              <a:cxnLst>
                <a:cxn ang="0">
                  <a:pos x="0" y="719"/>
                </a:cxn>
                <a:cxn ang="0">
                  <a:pos x="3072" y="39"/>
                </a:cxn>
                <a:cxn ang="0">
                  <a:pos x="3072" y="0"/>
                </a:cxn>
                <a:cxn ang="0">
                  <a:pos x="0" y="679"/>
                </a:cxn>
                <a:cxn ang="0">
                  <a:pos x="0" y="719"/>
                </a:cxn>
              </a:cxnLst>
              <a:rect l="0" t="0" r="r" b="b"/>
              <a:pathLst>
                <a:path w="3072" h="719">
                  <a:moveTo>
                    <a:pt x="0" y="719"/>
                  </a:moveTo>
                  <a:lnTo>
                    <a:pt x="3072" y="39"/>
                  </a:lnTo>
                  <a:lnTo>
                    <a:pt x="3072" y="0"/>
                  </a:lnTo>
                  <a:lnTo>
                    <a:pt x="0" y="679"/>
                  </a:lnTo>
                  <a:lnTo>
                    <a:pt x="0" y="719"/>
                  </a:lnTo>
                  <a:close/>
                </a:path>
              </a:pathLst>
            </a:custGeom>
            <a:solidFill>
              <a:srgbClr val="BDC3C7"/>
            </a:solidFill>
            <a:ln w="9525">
              <a:noFill/>
              <a:round/>
              <a:headEnd/>
              <a:tailEnd/>
            </a:ln>
          </p:spPr>
          <p:txBody>
            <a:bodyPr anchor="ctr"/>
            <a:lstStyle/>
            <a:p>
              <a:pPr algn="ctr"/>
              <a:endParaRPr/>
            </a:p>
          </p:txBody>
        </p:sp>
        <p:sp>
          <p:nvSpPr>
            <p:cNvPr id="120" name="íślïďe">
              <a:extLst>
                <a:ext uri="{FF2B5EF4-FFF2-40B4-BE49-F238E27FC236}">
                  <a16:creationId xmlns:a16="http://schemas.microsoft.com/office/drawing/2014/main" id="{342997F8-2810-491B-A496-672BE9AAF7D7}"/>
                </a:ext>
              </a:extLst>
            </p:cNvPr>
            <p:cNvSpPr/>
            <p:nvPr/>
          </p:nvSpPr>
          <p:spPr bwMode="auto">
            <a:xfrm>
              <a:off x="5759261" y="4923651"/>
              <a:ext cx="481933" cy="112795"/>
            </a:xfrm>
            <a:custGeom>
              <a:avLst/>
              <a:gdLst/>
              <a:ahLst/>
              <a:cxnLst>
                <a:cxn ang="0">
                  <a:pos x="0" y="719"/>
                </a:cxn>
                <a:cxn ang="0">
                  <a:pos x="3072" y="39"/>
                </a:cxn>
                <a:cxn ang="0">
                  <a:pos x="3072" y="0"/>
                </a:cxn>
                <a:cxn ang="0">
                  <a:pos x="0" y="679"/>
                </a:cxn>
              </a:cxnLst>
              <a:rect l="0" t="0" r="r" b="b"/>
              <a:pathLst>
                <a:path w="3072" h="719">
                  <a:moveTo>
                    <a:pt x="0" y="719"/>
                  </a:moveTo>
                  <a:lnTo>
                    <a:pt x="3072" y="39"/>
                  </a:lnTo>
                  <a:lnTo>
                    <a:pt x="3072" y="0"/>
                  </a:lnTo>
                  <a:lnTo>
                    <a:pt x="0" y="679"/>
                  </a:lnTo>
                </a:path>
              </a:pathLst>
            </a:custGeom>
            <a:noFill/>
            <a:ln w="9525">
              <a:noFill/>
              <a:round/>
              <a:headEnd/>
              <a:tailEnd/>
            </a:ln>
          </p:spPr>
          <p:txBody>
            <a:bodyPr anchor="ctr"/>
            <a:lstStyle/>
            <a:p>
              <a:pPr algn="ctr"/>
              <a:endParaRPr/>
            </a:p>
          </p:txBody>
        </p:sp>
        <p:sp>
          <p:nvSpPr>
            <p:cNvPr id="121" name="iśľíde">
              <a:extLst>
                <a:ext uri="{FF2B5EF4-FFF2-40B4-BE49-F238E27FC236}">
                  <a16:creationId xmlns:a16="http://schemas.microsoft.com/office/drawing/2014/main" id="{952575EF-58E7-4CA5-9096-C54B57B6CC29}"/>
                </a:ext>
              </a:extLst>
            </p:cNvPr>
            <p:cNvSpPr/>
            <p:nvPr/>
          </p:nvSpPr>
          <p:spPr bwMode="auto">
            <a:xfrm>
              <a:off x="5752986" y="4895883"/>
              <a:ext cx="482089" cy="114208"/>
            </a:xfrm>
            <a:custGeom>
              <a:avLst/>
              <a:gdLst/>
              <a:ahLst/>
              <a:cxnLst>
                <a:cxn ang="0">
                  <a:pos x="0" y="728"/>
                </a:cxn>
                <a:cxn ang="0">
                  <a:pos x="3073" y="39"/>
                </a:cxn>
                <a:cxn ang="0">
                  <a:pos x="3073" y="0"/>
                </a:cxn>
                <a:cxn ang="0">
                  <a:pos x="0" y="689"/>
                </a:cxn>
                <a:cxn ang="0">
                  <a:pos x="0" y="728"/>
                </a:cxn>
              </a:cxnLst>
              <a:rect l="0" t="0" r="r" b="b"/>
              <a:pathLst>
                <a:path w="3073" h="728">
                  <a:moveTo>
                    <a:pt x="0" y="728"/>
                  </a:moveTo>
                  <a:lnTo>
                    <a:pt x="3073" y="39"/>
                  </a:lnTo>
                  <a:lnTo>
                    <a:pt x="3073" y="0"/>
                  </a:lnTo>
                  <a:lnTo>
                    <a:pt x="0" y="689"/>
                  </a:lnTo>
                  <a:lnTo>
                    <a:pt x="0" y="728"/>
                  </a:lnTo>
                  <a:close/>
                </a:path>
              </a:pathLst>
            </a:custGeom>
            <a:solidFill>
              <a:srgbClr val="BDC3C7"/>
            </a:solidFill>
            <a:ln w="9525">
              <a:noFill/>
              <a:round/>
              <a:headEnd/>
              <a:tailEnd/>
            </a:ln>
          </p:spPr>
          <p:txBody>
            <a:bodyPr anchor="ctr"/>
            <a:lstStyle/>
            <a:p>
              <a:pPr algn="ctr"/>
              <a:endParaRPr/>
            </a:p>
          </p:txBody>
        </p:sp>
        <p:sp>
          <p:nvSpPr>
            <p:cNvPr id="122" name="i$ḷiḋe">
              <a:extLst>
                <a:ext uri="{FF2B5EF4-FFF2-40B4-BE49-F238E27FC236}">
                  <a16:creationId xmlns:a16="http://schemas.microsoft.com/office/drawing/2014/main" id="{1BFDDC9A-7F79-44A8-9790-BB584353D9BD}"/>
                </a:ext>
              </a:extLst>
            </p:cNvPr>
            <p:cNvSpPr/>
            <p:nvPr/>
          </p:nvSpPr>
          <p:spPr bwMode="auto">
            <a:xfrm>
              <a:off x="5752986" y="4895883"/>
              <a:ext cx="482089" cy="114208"/>
            </a:xfrm>
            <a:custGeom>
              <a:avLst/>
              <a:gdLst/>
              <a:ahLst/>
              <a:cxnLst>
                <a:cxn ang="0">
                  <a:pos x="0" y="728"/>
                </a:cxn>
                <a:cxn ang="0">
                  <a:pos x="3073" y="39"/>
                </a:cxn>
                <a:cxn ang="0">
                  <a:pos x="3073" y="0"/>
                </a:cxn>
                <a:cxn ang="0">
                  <a:pos x="0" y="689"/>
                </a:cxn>
              </a:cxnLst>
              <a:rect l="0" t="0" r="r" b="b"/>
              <a:pathLst>
                <a:path w="3073" h="728">
                  <a:moveTo>
                    <a:pt x="0" y="728"/>
                  </a:moveTo>
                  <a:lnTo>
                    <a:pt x="3073" y="39"/>
                  </a:lnTo>
                  <a:lnTo>
                    <a:pt x="3073" y="0"/>
                  </a:lnTo>
                  <a:lnTo>
                    <a:pt x="0" y="689"/>
                  </a:lnTo>
                </a:path>
              </a:pathLst>
            </a:custGeom>
            <a:noFill/>
            <a:ln w="9525">
              <a:noFill/>
              <a:round/>
              <a:headEnd/>
              <a:tailEnd/>
            </a:ln>
          </p:spPr>
          <p:txBody>
            <a:bodyPr anchor="ctr"/>
            <a:lstStyle/>
            <a:p>
              <a:pPr algn="ctr"/>
              <a:endParaRPr/>
            </a:p>
          </p:txBody>
        </p:sp>
        <p:sp>
          <p:nvSpPr>
            <p:cNvPr id="123" name="íŝḻíḋè">
              <a:extLst>
                <a:ext uri="{FF2B5EF4-FFF2-40B4-BE49-F238E27FC236}">
                  <a16:creationId xmlns:a16="http://schemas.microsoft.com/office/drawing/2014/main" id="{A97ACADA-A976-456C-B53D-FF7EE220366F}"/>
                </a:ext>
              </a:extLst>
            </p:cNvPr>
            <p:cNvSpPr/>
            <p:nvPr/>
          </p:nvSpPr>
          <p:spPr bwMode="auto">
            <a:xfrm>
              <a:off x="5745299" y="4864978"/>
              <a:ext cx="483503" cy="112640"/>
            </a:xfrm>
            <a:custGeom>
              <a:avLst/>
              <a:gdLst/>
              <a:ahLst/>
              <a:cxnLst>
                <a:cxn ang="0">
                  <a:pos x="10" y="718"/>
                </a:cxn>
                <a:cxn ang="0">
                  <a:pos x="3082" y="29"/>
                </a:cxn>
                <a:cxn ang="0">
                  <a:pos x="3072" y="0"/>
                </a:cxn>
                <a:cxn ang="0">
                  <a:pos x="0" y="679"/>
                </a:cxn>
                <a:cxn ang="0">
                  <a:pos x="10" y="718"/>
                </a:cxn>
              </a:cxnLst>
              <a:rect l="0" t="0" r="r" b="b"/>
              <a:pathLst>
                <a:path w="3082" h="718">
                  <a:moveTo>
                    <a:pt x="10" y="718"/>
                  </a:moveTo>
                  <a:lnTo>
                    <a:pt x="3082" y="29"/>
                  </a:lnTo>
                  <a:lnTo>
                    <a:pt x="3072" y="0"/>
                  </a:lnTo>
                  <a:lnTo>
                    <a:pt x="0" y="679"/>
                  </a:lnTo>
                  <a:lnTo>
                    <a:pt x="10" y="718"/>
                  </a:lnTo>
                  <a:close/>
                </a:path>
              </a:pathLst>
            </a:custGeom>
            <a:solidFill>
              <a:srgbClr val="BDC3C7"/>
            </a:solidFill>
            <a:ln w="9525">
              <a:noFill/>
              <a:round/>
              <a:headEnd/>
              <a:tailEnd/>
            </a:ln>
          </p:spPr>
          <p:txBody>
            <a:bodyPr anchor="ctr"/>
            <a:lstStyle/>
            <a:p>
              <a:pPr algn="ctr"/>
              <a:endParaRPr/>
            </a:p>
          </p:txBody>
        </p:sp>
        <p:sp>
          <p:nvSpPr>
            <p:cNvPr id="124" name="ïŝļiḋe">
              <a:extLst>
                <a:ext uri="{FF2B5EF4-FFF2-40B4-BE49-F238E27FC236}">
                  <a16:creationId xmlns:a16="http://schemas.microsoft.com/office/drawing/2014/main" id="{D9749433-A8EA-4DE9-8A1C-AC5218015D48}"/>
                </a:ext>
              </a:extLst>
            </p:cNvPr>
            <p:cNvSpPr/>
            <p:nvPr/>
          </p:nvSpPr>
          <p:spPr bwMode="auto">
            <a:xfrm>
              <a:off x="5745299" y="4864978"/>
              <a:ext cx="483503" cy="112640"/>
            </a:xfrm>
            <a:custGeom>
              <a:avLst/>
              <a:gdLst/>
              <a:ahLst/>
              <a:cxnLst>
                <a:cxn ang="0">
                  <a:pos x="10" y="718"/>
                </a:cxn>
                <a:cxn ang="0">
                  <a:pos x="3082" y="29"/>
                </a:cxn>
                <a:cxn ang="0">
                  <a:pos x="3072" y="0"/>
                </a:cxn>
                <a:cxn ang="0">
                  <a:pos x="0" y="679"/>
                </a:cxn>
              </a:cxnLst>
              <a:rect l="0" t="0" r="r" b="b"/>
              <a:pathLst>
                <a:path w="3082" h="718">
                  <a:moveTo>
                    <a:pt x="10" y="718"/>
                  </a:moveTo>
                  <a:lnTo>
                    <a:pt x="3082" y="29"/>
                  </a:lnTo>
                  <a:lnTo>
                    <a:pt x="3072" y="0"/>
                  </a:lnTo>
                  <a:lnTo>
                    <a:pt x="0" y="679"/>
                  </a:lnTo>
                </a:path>
              </a:pathLst>
            </a:custGeom>
            <a:noFill/>
            <a:ln w="9525">
              <a:noFill/>
              <a:round/>
              <a:headEnd/>
              <a:tailEnd/>
            </a:ln>
          </p:spPr>
          <p:txBody>
            <a:bodyPr anchor="ctr"/>
            <a:lstStyle/>
            <a:p>
              <a:pPr algn="ctr"/>
              <a:endParaRPr/>
            </a:p>
          </p:txBody>
        </p:sp>
        <p:sp>
          <p:nvSpPr>
            <p:cNvPr id="125" name="ïŝḻíďé">
              <a:extLst>
                <a:ext uri="{FF2B5EF4-FFF2-40B4-BE49-F238E27FC236}">
                  <a16:creationId xmlns:a16="http://schemas.microsoft.com/office/drawing/2014/main" id="{C4FBC074-7364-4F4D-BCE8-FF498A40DF61}"/>
                </a:ext>
              </a:extLst>
            </p:cNvPr>
            <p:cNvSpPr/>
            <p:nvPr/>
          </p:nvSpPr>
          <p:spPr bwMode="auto">
            <a:xfrm>
              <a:off x="5739180" y="4837053"/>
              <a:ext cx="483503" cy="112795"/>
            </a:xfrm>
            <a:custGeom>
              <a:avLst/>
              <a:gdLst/>
              <a:ahLst/>
              <a:cxnLst>
                <a:cxn ang="0">
                  <a:pos x="10" y="719"/>
                </a:cxn>
                <a:cxn ang="0">
                  <a:pos x="3082" y="40"/>
                </a:cxn>
                <a:cxn ang="0">
                  <a:pos x="3072" y="0"/>
                </a:cxn>
                <a:cxn ang="0">
                  <a:pos x="0" y="680"/>
                </a:cxn>
                <a:cxn ang="0">
                  <a:pos x="10" y="719"/>
                </a:cxn>
              </a:cxnLst>
              <a:rect l="0" t="0" r="r" b="b"/>
              <a:pathLst>
                <a:path w="3082" h="719">
                  <a:moveTo>
                    <a:pt x="10" y="719"/>
                  </a:moveTo>
                  <a:lnTo>
                    <a:pt x="3082" y="40"/>
                  </a:lnTo>
                  <a:lnTo>
                    <a:pt x="3072" y="0"/>
                  </a:lnTo>
                  <a:lnTo>
                    <a:pt x="0" y="680"/>
                  </a:lnTo>
                  <a:lnTo>
                    <a:pt x="10" y="719"/>
                  </a:lnTo>
                  <a:close/>
                </a:path>
              </a:pathLst>
            </a:custGeom>
            <a:solidFill>
              <a:srgbClr val="BDC3C7"/>
            </a:solidFill>
            <a:ln w="9525">
              <a:noFill/>
              <a:round/>
              <a:headEnd/>
              <a:tailEnd/>
            </a:ln>
          </p:spPr>
          <p:txBody>
            <a:bodyPr anchor="ctr"/>
            <a:lstStyle/>
            <a:p>
              <a:pPr algn="ctr"/>
              <a:endParaRPr/>
            </a:p>
          </p:txBody>
        </p:sp>
        <p:sp>
          <p:nvSpPr>
            <p:cNvPr id="126" name="îṣḻiḓè">
              <a:extLst>
                <a:ext uri="{FF2B5EF4-FFF2-40B4-BE49-F238E27FC236}">
                  <a16:creationId xmlns:a16="http://schemas.microsoft.com/office/drawing/2014/main" id="{3E74ECD6-E11D-41C9-8B27-57640F941D53}"/>
                </a:ext>
              </a:extLst>
            </p:cNvPr>
            <p:cNvSpPr/>
            <p:nvPr/>
          </p:nvSpPr>
          <p:spPr bwMode="auto">
            <a:xfrm>
              <a:off x="5739180" y="4837053"/>
              <a:ext cx="483503" cy="112795"/>
            </a:xfrm>
            <a:custGeom>
              <a:avLst/>
              <a:gdLst/>
              <a:ahLst/>
              <a:cxnLst>
                <a:cxn ang="0">
                  <a:pos x="10" y="719"/>
                </a:cxn>
                <a:cxn ang="0">
                  <a:pos x="3082" y="40"/>
                </a:cxn>
                <a:cxn ang="0">
                  <a:pos x="3072" y="0"/>
                </a:cxn>
                <a:cxn ang="0">
                  <a:pos x="0" y="680"/>
                </a:cxn>
              </a:cxnLst>
              <a:rect l="0" t="0" r="r" b="b"/>
              <a:pathLst>
                <a:path w="3082" h="719">
                  <a:moveTo>
                    <a:pt x="10" y="719"/>
                  </a:moveTo>
                  <a:lnTo>
                    <a:pt x="3082" y="40"/>
                  </a:lnTo>
                  <a:lnTo>
                    <a:pt x="3072" y="0"/>
                  </a:lnTo>
                  <a:lnTo>
                    <a:pt x="0" y="680"/>
                  </a:lnTo>
                </a:path>
              </a:pathLst>
            </a:custGeom>
            <a:noFill/>
            <a:ln w="9525">
              <a:noFill/>
              <a:round/>
              <a:headEnd/>
              <a:tailEnd/>
            </a:ln>
          </p:spPr>
          <p:txBody>
            <a:bodyPr anchor="ctr"/>
            <a:lstStyle/>
            <a:p>
              <a:pPr algn="ctr"/>
              <a:endParaRPr/>
            </a:p>
          </p:txBody>
        </p:sp>
        <p:sp>
          <p:nvSpPr>
            <p:cNvPr id="127" name="íṩľiḑè">
              <a:extLst>
                <a:ext uri="{FF2B5EF4-FFF2-40B4-BE49-F238E27FC236}">
                  <a16:creationId xmlns:a16="http://schemas.microsoft.com/office/drawing/2014/main" id="{A1A1EBEB-5D7D-460F-86A4-946B0F169261}"/>
                </a:ext>
              </a:extLst>
            </p:cNvPr>
            <p:cNvSpPr/>
            <p:nvPr/>
          </p:nvSpPr>
          <p:spPr bwMode="auto">
            <a:xfrm>
              <a:off x="5731493" y="4804737"/>
              <a:ext cx="483503" cy="112640"/>
            </a:xfrm>
            <a:custGeom>
              <a:avLst/>
              <a:gdLst/>
              <a:ahLst/>
              <a:cxnLst>
                <a:cxn ang="0">
                  <a:pos x="9" y="718"/>
                </a:cxn>
                <a:cxn ang="0">
                  <a:pos x="3082" y="39"/>
                </a:cxn>
                <a:cxn ang="0">
                  <a:pos x="3072" y="0"/>
                </a:cxn>
                <a:cxn ang="0">
                  <a:pos x="0" y="679"/>
                </a:cxn>
                <a:cxn ang="0">
                  <a:pos x="9" y="718"/>
                </a:cxn>
              </a:cxnLst>
              <a:rect l="0" t="0" r="r" b="b"/>
              <a:pathLst>
                <a:path w="3082" h="718">
                  <a:moveTo>
                    <a:pt x="9" y="718"/>
                  </a:moveTo>
                  <a:lnTo>
                    <a:pt x="3082" y="39"/>
                  </a:lnTo>
                  <a:lnTo>
                    <a:pt x="3072" y="0"/>
                  </a:lnTo>
                  <a:lnTo>
                    <a:pt x="0" y="679"/>
                  </a:lnTo>
                  <a:lnTo>
                    <a:pt x="9" y="718"/>
                  </a:lnTo>
                  <a:close/>
                </a:path>
              </a:pathLst>
            </a:custGeom>
            <a:solidFill>
              <a:srgbClr val="BDC3C7"/>
            </a:solidFill>
            <a:ln w="9525">
              <a:noFill/>
              <a:round/>
              <a:headEnd/>
              <a:tailEnd/>
            </a:ln>
          </p:spPr>
          <p:txBody>
            <a:bodyPr anchor="ctr"/>
            <a:lstStyle/>
            <a:p>
              <a:pPr algn="ctr"/>
              <a:endParaRPr/>
            </a:p>
          </p:txBody>
        </p:sp>
        <p:sp>
          <p:nvSpPr>
            <p:cNvPr id="128" name="ï$1ïḑe">
              <a:extLst>
                <a:ext uri="{FF2B5EF4-FFF2-40B4-BE49-F238E27FC236}">
                  <a16:creationId xmlns:a16="http://schemas.microsoft.com/office/drawing/2014/main" id="{F04FB8DB-A388-4472-B6FC-8EA6064B8136}"/>
                </a:ext>
              </a:extLst>
            </p:cNvPr>
            <p:cNvSpPr/>
            <p:nvPr/>
          </p:nvSpPr>
          <p:spPr bwMode="auto">
            <a:xfrm>
              <a:off x="5731493" y="4804737"/>
              <a:ext cx="483503" cy="112640"/>
            </a:xfrm>
            <a:custGeom>
              <a:avLst/>
              <a:gdLst/>
              <a:ahLst/>
              <a:cxnLst>
                <a:cxn ang="0">
                  <a:pos x="9" y="718"/>
                </a:cxn>
                <a:cxn ang="0">
                  <a:pos x="3082" y="39"/>
                </a:cxn>
                <a:cxn ang="0">
                  <a:pos x="3072" y="0"/>
                </a:cxn>
                <a:cxn ang="0">
                  <a:pos x="0" y="679"/>
                </a:cxn>
              </a:cxnLst>
              <a:rect l="0" t="0" r="r" b="b"/>
              <a:pathLst>
                <a:path w="3082" h="718">
                  <a:moveTo>
                    <a:pt x="9" y="718"/>
                  </a:moveTo>
                  <a:lnTo>
                    <a:pt x="3082" y="39"/>
                  </a:lnTo>
                  <a:lnTo>
                    <a:pt x="3072" y="0"/>
                  </a:lnTo>
                  <a:lnTo>
                    <a:pt x="0" y="679"/>
                  </a:lnTo>
                </a:path>
              </a:pathLst>
            </a:custGeom>
            <a:noFill/>
            <a:ln w="9525">
              <a:noFill/>
              <a:round/>
              <a:headEnd/>
              <a:tailEnd/>
            </a:ln>
          </p:spPr>
          <p:txBody>
            <a:bodyPr anchor="ctr"/>
            <a:lstStyle/>
            <a:p>
              <a:pPr algn="ctr"/>
              <a:endParaRPr/>
            </a:p>
          </p:txBody>
        </p:sp>
        <p:sp>
          <p:nvSpPr>
            <p:cNvPr id="129" name="iS1ïde">
              <a:extLst>
                <a:ext uri="{FF2B5EF4-FFF2-40B4-BE49-F238E27FC236}">
                  <a16:creationId xmlns:a16="http://schemas.microsoft.com/office/drawing/2014/main" id="{60E0710E-4A3A-4671-8419-51F3AA885030}"/>
                </a:ext>
              </a:extLst>
            </p:cNvPr>
            <p:cNvSpPr/>
            <p:nvPr/>
          </p:nvSpPr>
          <p:spPr bwMode="auto">
            <a:xfrm>
              <a:off x="5726787" y="4779951"/>
              <a:ext cx="528370" cy="315170"/>
            </a:xfrm>
            <a:custGeom>
              <a:avLst/>
              <a:gdLst/>
              <a:ahLst/>
              <a:cxnLst>
                <a:cxn ang="0">
                  <a:pos x="3348" y="1319"/>
                </a:cxn>
                <a:cxn ang="0">
                  <a:pos x="3348" y="1310"/>
                </a:cxn>
                <a:cxn ang="0">
                  <a:pos x="315" y="1979"/>
                </a:cxn>
                <a:cxn ang="0">
                  <a:pos x="30" y="699"/>
                </a:cxn>
                <a:cxn ang="0">
                  <a:pos x="3053" y="30"/>
                </a:cxn>
                <a:cxn ang="0">
                  <a:pos x="3338" y="1319"/>
                </a:cxn>
                <a:cxn ang="0">
                  <a:pos x="3348" y="1319"/>
                </a:cxn>
                <a:cxn ang="0">
                  <a:pos x="3348" y="1310"/>
                </a:cxn>
                <a:cxn ang="0">
                  <a:pos x="3348" y="1319"/>
                </a:cxn>
                <a:cxn ang="0">
                  <a:pos x="3358" y="1319"/>
                </a:cxn>
                <a:cxn ang="0">
                  <a:pos x="3072" y="0"/>
                </a:cxn>
                <a:cxn ang="0">
                  <a:pos x="0" y="679"/>
                </a:cxn>
                <a:cxn ang="0">
                  <a:pos x="295" y="2009"/>
                </a:cxn>
                <a:cxn ang="0">
                  <a:pos x="3368" y="1329"/>
                </a:cxn>
                <a:cxn ang="0">
                  <a:pos x="3358" y="1319"/>
                </a:cxn>
                <a:cxn ang="0">
                  <a:pos x="3348" y="1319"/>
                </a:cxn>
              </a:cxnLst>
              <a:rect l="0" t="0" r="r" b="b"/>
              <a:pathLst>
                <a:path w="3368" h="2009">
                  <a:moveTo>
                    <a:pt x="3348" y="1319"/>
                  </a:moveTo>
                  <a:lnTo>
                    <a:pt x="3348" y="1310"/>
                  </a:lnTo>
                  <a:lnTo>
                    <a:pt x="315" y="1979"/>
                  </a:lnTo>
                  <a:lnTo>
                    <a:pt x="30" y="699"/>
                  </a:lnTo>
                  <a:lnTo>
                    <a:pt x="3053" y="30"/>
                  </a:lnTo>
                  <a:lnTo>
                    <a:pt x="3338" y="1319"/>
                  </a:lnTo>
                  <a:lnTo>
                    <a:pt x="3348" y="1319"/>
                  </a:lnTo>
                  <a:lnTo>
                    <a:pt x="3348" y="1310"/>
                  </a:lnTo>
                  <a:lnTo>
                    <a:pt x="3348" y="1319"/>
                  </a:lnTo>
                  <a:lnTo>
                    <a:pt x="3358" y="1319"/>
                  </a:lnTo>
                  <a:lnTo>
                    <a:pt x="3072" y="0"/>
                  </a:lnTo>
                  <a:lnTo>
                    <a:pt x="0" y="679"/>
                  </a:lnTo>
                  <a:lnTo>
                    <a:pt x="295" y="2009"/>
                  </a:lnTo>
                  <a:lnTo>
                    <a:pt x="3368" y="1329"/>
                  </a:lnTo>
                  <a:lnTo>
                    <a:pt x="3358" y="1319"/>
                  </a:lnTo>
                  <a:lnTo>
                    <a:pt x="3348" y="1319"/>
                  </a:lnTo>
                  <a:close/>
                </a:path>
              </a:pathLst>
            </a:custGeom>
            <a:solidFill>
              <a:srgbClr val="BDC3C7"/>
            </a:solidFill>
            <a:ln w="9525">
              <a:noFill/>
              <a:round/>
              <a:headEnd/>
              <a:tailEnd/>
            </a:ln>
          </p:spPr>
          <p:txBody>
            <a:bodyPr anchor="ctr"/>
            <a:lstStyle/>
            <a:p>
              <a:pPr algn="ctr"/>
              <a:endParaRPr/>
            </a:p>
          </p:txBody>
        </p:sp>
        <p:sp>
          <p:nvSpPr>
            <p:cNvPr id="130" name="íşḻíḋè">
              <a:extLst>
                <a:ext uri="{FF2B5EF4-FFF2-40B4-BE49-F238E27FC236}">
                  <a16:creationId xmlns:a16="http://schemas.microsoft.com/office/drawing/2014/main" id="{7EBBE79E-7410-4965-9FE3-0546D4CA896D}"/>
                </a:ext>
              </a:extLst>
            </p:cNvPr>
            <p:cNvSpPr/>
            <p:nvPr/>
          </p:nvSpPr>
          <p:spPr bwMode="auto">
            <a:xfrm>
              <a:off x="6139221" y="4796891"/>
              <a:ext cx="50986" cy="202374"/>
            </a:xfrm>
            <a:custGeom>
              <a:avLst/>
              <a:gdLst/>
              <a:ahLst/>
              <a:cxnLst>
                <a:cxn ang="0">
                  <a:pos x="0" y="10"/>
                </a:cxn>
                <a:cxn ang="0">
                  <a:pos x="286" y="1290"/>
                </a:cxn>
                <a:cxn ang="0">
                  <a:pos x="325" y="1280"/>
                </a:cxn>
                <a:cxn ang="0">
                  <a:pos x="40" y="0"/>
                </a:cxn>
                <a:cxn ang="0">
                  <a:pos x="0" y="10"/>
                </a:cxn>
              </a:cxnLst>
              <a:rect l="0" t="0" r="r" b="b"/>
              <a:pathLst>
                <a:path w="325" h="1290">
                  <a:moveTo>
                    <a:pt x="0" y="10"/>
                  </a:moveTo>
                  <a:lnTo>
                    <a:pt x="286" y="1290"/>
                  </a:lnTo>
                  <a:lnTo>
                    <a:pt x="325" y="1280"/>
                  </a:lnTo>
                  <a:lnTo>
                    <a:pt x="40" y="0"/>
                  </a:lnTo>
                  <a:lnTo>
                    <a:pt x="0" y="10"/>
                  </a:lnTo>
                  <a:close/>
                </a:path>
              </a:pathLst>
            </a:custGeom>
            <a:solidFill>
              <a:srgbClr val="BDC3C7"/>
            </a:solidFill>
            <a:ln w="9525">
              <a:noFill/>
              <a:round/>
              <a:headEnd/>
              <a:tailEnd/>
            </a:ln>
          </p:spPr>
          <p:txBody>
            <a:bodyPr anchor="ctr"/>
            <a:lstStyle/>
            <a:p>
              <a:pPr algn="ctr"/>
              <a:endParaRPr/>
            </a:p>
          </p:txBody>
        </p:sp>
        <p:sp>
          <p:nvSpPr>
            <p:cNvPr id="131" name="iṧliḓé">
              <a:extLst>
                <a:ext uri="{FF2B5EF4-FFF2-40B4-BE49-F238E27FC236}">
                  <a16:creationId xmlns:a16="http://schemas.microsoft.com/office/drawing/2014/main" id="{AC86A5D3-F700-407F-9615-A73612B5F70D}"/>
                </a:ext>
              </a:extLst>
            </p:cNvPr>
            <p:cNvSpPr/>
            <p:nvPr/>
          </p:nvSpPr>
          <p:spPr bwMode="auto">
            <a:xfrm>
              <a:off x="6139221" y="4796891"/>
              <a:ext cx="50986" cy="202374"/>
            </a:xfrm>
            <a:custGeom>
              <a:avLst/>
              <a:gdLst/>
              <a:ahLst/>
              <a:cxnLst>
                <a:cxn ang="0">
                  <a:pos x="0" y="10"/>
                </a:cxn>
                <a:cxn ang="0">
                  <a:pos x="286" y="1290"/>
                </a:cxn>
                <a:cxn ang="0">
                  <a:pos x="325" y="1280"/>
                </a:cxn>
                <a:cxn ang="0">
                  <a:pos x="40" y="0"/>
                </a:cxn>
              </a:cxnLst>
              <a:rect l="0" t="0" r="r" b="b"/>
              <a:pathLst>
                <a:path w="325" h="1290">
                  <a:moveTo>
                    <a:pt x="0" y="10"/>
                  </a:moveTo>
                  <a:lnTo>
                    <a:pt x="286" y="1290"/>
                  </a:lnTo>
                  <a:lnTo>
                    <a:pt x="325" y="1280"/>
                  </a:lnTo>
                  <a:lnTo>
                    <a:pt x="40" y="0"/>
                  </a:lnTo>
                </a:path>
              </a:pathLst>
            </a:custGeom>
            <a:noFill/>
            <a:ln w="9525">
              <a:noFill/>
              <a:round/>
              <a:headEnd/>
              <a:tailEnd/>
            </a:ln>
          </p:spPr>
          <p:txBody>
            <a:bodyPr anchor="ctr"/>
            <a:lstStyle/>
            <a:p>
              <a:pPr algn="ctr"/>
              <a:endParaRPr/>
            </a:p>
          </p:txBody>
        </p:sp>
        <p:sp>
          <p:nvSpPr>
            <p:cNvPr id="132" name="íś1îdê">
              <a:extLst>
                <a:ext uri="{FF2B5EF4-FFF2-40B4-BE49-F238E27FC236}">
                  <a16:creationId xmlns:a16="http://schemas.microsoft.com/office/drawing/2014/main" id="{86BA8E36-8E9B-435F-AD68-FF7C8AAEF468}"/>
                </a:ext>
              </a:extLst>
            </p:cNvPr>
            <p:cNvSpPr/>
            <p:nvPr/>
          </p:nvSpPr>
          <p:spPr bwMode="auto">
            <a:xfrm>
              <a:off x="6071294" y="4812424"/>
              <a:ext cx="49417" cy="202374"/>
            </a:xfrm>
            <a:custGeom>
              <a:avLst/>
              <a:gdLst/>
              <a:ahLst/>
              <a:cxnLst>
                <a:cxn ang="0">
                  <a:pos x="0" y="0"/>
                </a:cxn>
                <a:cxn ang="0">
                  <a:pos x="286" y="1290"/>
                </a:cxn>
                <a:cxn ang="0">
                  <a:pos x="315" y="1280"/>
                </a:cxn>
                <a:cxn ang="0">
                  <a:pos x="29" y="0"/>
                </a:cxn>
                <a:cxn ang="0">
                  <a:pos x="0" y="0"/>
                </a:cxn>
              </a:cxnLst>
              <a:rect l="0" t="0" r="r" b="b"/>
              <a:pathLst>
                <a:path w="315" h="1290">
                  <a:moveTo>
                    <a:pt x="0" y="0"/>
                  </a:moveTo>
                  <a:lnTo>
                    <a:pt x="286" y="1290"/>
                  </a:lnTo>
                  <a:lnTo>
                    <a:pt x="315" y="1280"/>
                  </a:lnTo>
                  <a:lnTo>
                    <a:pt x="29" y="0"/>
                  </a:lnTo>
                  <a:lnTo>
                    <a:pt x="0" y="0"/>
                  </a:lnTo>
                  <a:close/>
                </a:path>
              </a:pathLst>
            </a:custGeom>
            <a:solidFill>
              <a:srgbClr val="BDC3C7"/>
            </a:solidFill>
            <a:ln w="9525">
              <a:noFill/>
              <a:round/>
              <a:headEnd/>
              <a:tailEnd/>
            </a:ln>
          </p:spPr>
          <p:txBody>
            <a:bodyPr anchor="ctr"/>
            <a:lstStyle/>
            <a:p>
              <a:pPr algn="ctr"/>
              <a:endParaRPr/>
            </a:p>
          </p:txBody>
        </p:sp>
        <p:sp>
          <p:nvSpPr>
            <p:cNvPr id="133" name="ïṥ1íde">
              <a:extLst>
                <a:ext uri="{FF2B5EF4-FFF2-40B4-BE49-F238E27FC236}">
                  <a16:creationId xmlns:a16="http://schemas.microsoft.com/office/drawing/2014/main" id="{77B329DB-B3A7-4107-9FF0-CE7E5E1EDAD8}"/>
                </a:ext>
              </a:extLst>
            </p:cNvPr>
            <p:cNvSpPr/>
            <p:nvPr/>
          </p:nvSpPr>
          <p:spPr bwMode="auto">
            <a:xfrm>
              <a:off x="6071294" y="4812424"/>
              <a:ext cx="49417" cy="202374"/>
            </a:xfrm>
            <a:custGeom>
              <a:avLst/>
              <a:gdLst/>
              <a:ahLst/>
              <a:cxnLst>
                <a:cxn ang="0">
                  <a:pos x="0" y="0"/>
                </a:cxn>
                <a:cxn ang="0">
                  <a:pos x="286" y="1290"/>
                </a:cxn>
                <a:cxn ang="0">
                  <a:pos x="315" y="1280"/>
                </a:cxn>
                <a:cxn ang="0">
                  <a:pos x="29" y="0"/>
                </a:cxn>
              </a:cxnLst>
              <a:rect l="0" t="0" r="r" b="b"/>
              <a:pathLst>
                <a:path w="315" h="1290">
                  <a:moveTo>
                    <a:pt x="0" y="0"/>
                  </a:moveTo>
                  <a:lnTo>
                    <a:pt x="286" y="1290"/>
                  </a:lnTo>
                  <a:lnTo>
                    <a:pt x="315" y="1280"/>
                  </a:lnTo>
                  <a:lnTo>
                    <a:pt x="29" y="0"/>
                  </a:lnTo>
                </a:path>
              </a:pathLst>
            </a:custGeom>
            <a:noFill/>
            <a:ln w="9525">
              <a:noFill/>
              <a:round/>
              <a:headEnd/>
              <a:tailEnd/>
            </a:ln>
          </p:spPr>
          <p:txBody>
            <a:bodyPr anchor="ctr"/>
            <a:lstStyle/>
            <a:p>
              <a:pPr algn="ctr"/>
              <a:endParaRPr/>
            </a:p>
          </p:txBody>
        </p:sp>
        <p:sp>
          <p:nvSpPr>
            <p:cNvPr id="134" name="ïs1îḋê">
              <a:extLst>
                <a:ext uri="{FF2B5EF4-FFF2-40B4-BE49-F238E27FC236}">
                  <a16:creationId xmlns:a16="http://schemas.microsoft.com/office/drawing/2014/main" id="{2BB9A7EF-5788-4BEC-B6D4-669EBA30EA6E}"/>
                </a:ext>
              </a:extLst>
            </p:cNvPr>
            <p:cNvSpPr/>
            <p:nvPr/>
          </p:nvSpPr>
          <p:spPr bwMode="auto">
            <a:xfrm>
              <a:off x="5997088" y="4827797"/>
              <a:ext cx="50986" cy="203943"/>
            </a:xfrm>
            <a:custGeom>
              <a:avLst/>
              <a:gdLst/>
              <a:ahLst/>
              <a:cxnLst>
                <a:cxn ang="0">
                  <a:pos x="0" y="10"/>
                </a:cxn>
                <a:cxn ang="0">
                  <a:pos x="286" y="1300"/>
                </a:cxn>
                <a:cxn ang="0">
                  <a:pos x="325" y="1290"/>
                </a:cxn>
                <a:cxn ang="0">
                  <a:pos x="40" y="0"/>
                </a:cxn>
                <a:cxn ang="0">
                  <a:pos x="0" y="10"/>
                </a:cxn>
              </a:cxnLst>
              <a:rect l="0" t="0" r="r" b="b"/>
              <a:pathLst>
                <a:path w="325" h="1300">
                  <a:moveTo>
                    <a:pt x="0" y="10"/>
                  </a:moveTo>
                  <a:lnTo>
                    <a:pt x="286" y="1300"/>
                  </a:lnTo>
                  <a:lnTo>
                    <a:pt x="325" y="1290"/>
                  </a:lnTo>
                  <a:lnTo>
                    <a:pt x="40" y="0"/>
                  </a:lnTo>
                  <a:lnTo>
                    <a:pt x="0" y="10"/>
                  </a:lnTo>
                  <a:close/>
                </a:path>
              </a:pathLst>
            </a:custGeom>
            <a:solidFill>
              <a:srgbClr val="BDC3C7"/>
            </a:solidFill>
            <a:ln w="9525">
              <a:noFill/>
              <a:round/>
              <a:headEnd/>
              <a:tailEnd/>
            </a:ln>
          </p:spPr>
          <p:txBody>
            <a:bodyPr anchor="ctr"/>
            <a:lstStyle/>
            <a:p>
              <a:pPr algn="ctr"/>
              <a:endParaRPr/>
            </a:p>
          </p:txBody>
        </p:sp>
        <p:sp>
          <p:nvSpPr>
            <p:cNvPr id="135" name="îŝľîḓê">
              <a:extLst>
                <a:ext uri="{FF2B5EF4-FFF2-40B4-BE49-F238E27FC236}">
                  <a16:creationId xmlns:a16="http://schemas.microsoft.com/office/drawing/2014/main" id="{0C1350EA-2639-476C-8D16-842A5C25F472}"/>
                </a:ext>
              </a:extLst>
            </p:cNvPr>
            <p:cNvSpPr/>
            <p:nvPr/>
          </p:nvSpPr>
          <p:spPr bwMode="auto">
            <a:xfrm>
              <a:off x="5997088" y="4827797"/>
              <a:ext cx="50986" cy="203943"/>
            </a:xfrm>
            <a:custGeom>
              <a:avLst/>
              <a:gdLst/>
              <a:ahLst/>
              <a:cxnLst>
                <a:cxn ang="0">
                  <a:pos x="0" y="10"/>
                </a:cxn>
                <a:cxn ang="0">
                  <a:pos x="286" y="1300"/>
                </a:cxn>
                <a:cxn ang="0">
                  <a:pos x="325" y="1290"/>
                </a:cxn>
                <a:cxn ang="0">
                  <a:pos x="40" y="0"/>
                </a:cxn>
              </a:cxnLst>
              <a:rect l="0" t="0" r="r" b="b"/>
              <a:pathLst>
                <a:path w="325" h="1300">
                  <a:moveTo>
                    <a:pt x="0" y="10"/>
                  </a:moveTo>
                  <a:lnTo>
                    <a:pt x="286" y="1300"/>
                  </a:lnTo>
                  <a:lnTo>
                    <a:pt x="325" y="1290"/>
                  </a:lnTo>
                  <a:lnTo>
                    <a:pt x="40" y="0"/>
                  </a:lnTo>
                </a:path>
              </a:pathLst>
            </a:custGeom>
            <a:noFill/>
            <a:ln w="9525">
              <a:noFill/>
              <a:round/>
              <a:headEnd/>
              <a:tailEnd/>
            </a:ln>
          </p:spPr>
          <p:txBody>
            <a:bodyPr anchor="ctr"/>
            <a:lstStyle/>
            <a:p>
              <a:pPr algn="ctr"/>
              <a:endParaRPr/>
            </a:p>
          </p:txBody>
        </p:sp>
        <p:sp>
          <p:nvSpPr>
            <p:cNvPr id="136" name="íSlidê">
              <a:extLst>
                <a:ext uri="{FF2B5EF4-FFF2-40B4-BE49-F238E27FC236}">
                  <a16:creationId xmlns:a16="http://schemas.microsoft.com/office/drawing/2014/main" id="{D0DE73FE-B37A-4348-8DA7-6D1D9E5B784B}"/>
                </a:ext>
              </a:extLst>
            </p:cNvPr>
            <p:cNvSpPr/>
            <p:nvPr/>
          </p:nvSpPr>
          <p:spPr bwMode="auto">
            <a:xfrm>
              <a:off x="5927592" y="4843329"/>
              <a:ext cx="50986" cy="203943"/>
            </a:xfrm>
            <a:custGeom>
              <a:avLst/>
              <a:gdLst/>
              <a:ahLst/>
              <a:cxnLst>
                <a:cxn ang="0">
                  <a:pos x="0" y="10"/>
                </a:cxn>
                <a:cxn ang="0">
                  <a:pos x="286" y="1300"/>
                </a:cxn>
                <a:cxn ang="0">
                  <a:pos x="325" y="1290"/>
                </a:cxn>
                <a:cxn ang="0">
                  <a:pos x="40" y="0"/>
                </a:cxn>
                <a:cxn ang="0">
                  <a:pos x="0" y="10"/>
                </a:cxn>
              </a:cxnLst>
              <a:rect l="0" t="0" r="r" b="b"/>
              <a:pathLst>
                <a:path w="325" h="1300">
                  <a:moveTo>
                    <a:pt x="0" y="10"/>
                  </a:moveTo>
                  <a:lnTo>
                    <a:pt x="286" y="1300"/>
                  </a:lnTo>
                  <a:lnTo>
                    <a:pt x="325" y="1290"/>
                  </a:lnTo>
                  <a:lnTo>
                    <a:pt x="40" y="0"/>
                  </a:lnTo>
                  <a:lnTo>
                    <a:pt x="0" y="10"/>
                  </a:lnTo>
                  <a:close/>
                </a:path>
              </a:pathLst>
            </a:custGeom>
            <a:solidFill>
              <a:srgbClr val="BDC3C7"/>
            </a:solidFill>
            <a:ln w="9525">
              <a:noFill/>
              <a:round/>
              <a:headEnd/>
              <a:tailEnd/>
            </a:ln>
          </p:spPr>
          <p:txBody>
            <a:bodyPr anchor="ctr"/>
            <a:lstStyle/>
            <a:p>
              <a:pPr algn="ctr"/>
              <a:endParaRPr/>
            </a:p>
          </p:txBody>
        </p:sp>
        <p:sp>
          <p:nvSpPr>
            <p:cNvPr id="137" name="išľíḑè">
              <a:extLst>
                <a:ext uri="{FF2B5EF4-FFF2-40B4-BE49-F238E27FC236}">
                  <a16:creationId xmlns:a16="http://schemas.microsoft.com/office/drawing/2014/main" id="{517C3B6B-F488-4268-A547-2D573129A126}"/>
                </a:ext>
              </a:extLst>
            </p:cNvPr>
            <p:cNvSpPr/>
            <p:nvPr/>
          </p:nvSpPr>
          <p:spPr bwMode="auto">
            <a:xfrm>
              <a:off x="5927592" y="4843329"/>
              <a:ext cx="50986" cy="203943"/>
            </a:xfrm>
            <a:custGeom>
              <a:avLst/>
              <a:gdLst/>
              <a:ahLst/>
              <a:cxnLst>
                <a:cxn ang="0">
                  <a:pos x="0" y="10"/>
                </a:cxn>
                <a:cxn ang="0">
                  <a:pos x="286" y="1300"/>
                </a:cxn>
                <a:cxn ang="0">
                  <a:pos x="325" y="1290"/>
                </a:cxn>
                <a:cxn ang="0">
                  <a:pos x="40" y="0"/>
                </a:cxn>
              </a:cxnLst>
              <a:rect l="0" t="0" r="r" b="b"/>
              <a:pathLst>
                <a:path w="325" h="1300">
                  <a:moveTo>
                    <a:pt x="0" y="10"/>
                  </a:moveTo>
                  <a:lnTo>
                    <a:pt x="286" y="1300"/>
                  </a:lnTo>
                  <a:lnTo>
                    <a:pt x="325" y="1290"/>
                  </a:lnTo>
                  <a:lnTo>
                    <a:pt x="40" y="0"/>
                  </a:lnTo>
                </a:path>
              </a:pathLst>
            </a:custGeom>
            <a:noFill/>
            <a:ln w="9525">
              <a:noFill/>
              <a:round/>
              <a:headEnd/>
              <a:tailEnd/>
            </a:ln>
          </p:spPr>
          <p:txBody>
            <a:bodyPr anchor="ctr"/>
            <a:lstStyle/>
            <a:p>
              <a:pPr algn="ctr"/>
              <a:endParaRPr/>
            </a:p>
          </p:txBody>
        </p:sp>
        <p:sp>
          <p:nvSpPr>
            <p:cNvPr id="138" name="iṩḻiďé">
              <a:extLst>
                <a:ext uri="{FF2B5EF4-FFF2-40B4-BE49-F238E27FC236}">
                  <a16:creationId xmlns:a16="http://schemas.microsoft.com/office/drawing/2014/main" id="{607E3C76-5954-4928-ACEB-84A08C3CC52F}"/>
                </a:ext>
              </a:extLst>
            </p:cNvPr>
            <p:cNvSpPr/>
            <p:nvPr/>
          </p:nvSpPr>
          <p:spPr bwMode="auto">
            <a:xfrm>
              <a:off x="5859663" y="4858702"/>
              <a:ext cx="50986" cy="203943"/>
            </a:xfrm>
            <a:custGeom>
              <a:avLst/>
              <a:gdLst/>
              <a:ahLst/>
              <a:cxnLst>
                <a:cxn ang="0">
                  <a:pos x="0" y="10"/>
                </a:cxn>
                <a:cxn ang="0">
                  <a:pos x="285" y="1300"/>
                </a:cxn>
                <a:cxn ang="0">
                  <a:pos x="325" y="1290"/>
                </a:cxn>
                <a:cxn ang="0">
                  <a:pos x="39" y="0"/>
                </a:cxn>
                <a:cxn ang="0">
                  <a:pos x="0" y="10"/>
                </a:cxn>
              </a:cxnLst>
              <a:rect l="0" t="0" r="r" b="b"/>
              <a:pathLst>
                <a:path w="325" h="1300">
                  <a:moveTo>
                    <a:pt x="0" y="10"/>
                  </a:moveTo>
                  <a:lnTo>
                    <a:pt x="285" y="1300"/>
                  </a:lnTo>
                  <a:lnTo>
                    <a:pt x="325" y="1290"/>
                  </a:lnTo>
                  <a:lnTo>
                    <a:pt x="39" y="0"/>
                  </a:lnTo>
                  <a:lnTo>
                    <a:pt x="0" y="10"/>
                  </a:lnTo>
                  <a:close/>
                </a:path>
              </a:pathLst>
            </a:custGeom>
            <a:solidFill>
              <a:srgbClr val="BDC3C7"/>
            </a:solidFill>
            <a:ln w="9525">
              <a:noFill/>
              <a:round/>
              <a:headEnd/>
              <a:tailEnd/>
            </a:ln>
          </p:spPr>
          <p:txBody>
            <a:bodyPr anchor="ctr"/>
            <a:lstStyle/>
            <a:p>
              <a:pPr algn="ctr"/>
              <a:endParaRPr/>
            </a:p>
          </p:txBody>
        </p:sp>
        <p:sp>
          <p:nvSpPr>
            <p:cNvPr id="139" name="iSḷïḍe">
              <a:extLst>
                <a:ext uri="{FF2B5EF4-FFF2-40B4-BE49-F238E27FC236}">
                  <a16:creationId xmlns:a16="http://schemas.microsoft.com/office/drawing/2014/main" id="{E6FA730D-65AF-49DB-80C4-FF67A21CB865}"/>
                </a:ext>
              </a:extLst>
            </p:cNvPr>
            <p:cNvSpPr/>
            <p:nvPr/>
          </p:nvSpPr>
          <p:spPr bwMode="auto">
            <a:xfrm>
              <a:off x="5859663" y="4858702"/>
              <a:ext cx="50986" cy="203943"/>
            </a:xfrm>
            <a:custGeom>
              <a:avLst/>
              <a:gdLst/>
              <a:ahLst/>
              <a:cxnLst>
                <a:cxn ang="0">
                  <a:pos x="0" y="10"/>
                </a:cxn>
                <a:cxn ang="0">
                  <a:pos x="285" y="1300"/>
                </a:cxn>
                <a:cxn ang="0">
                  <a:pos x="325" y="1290"/>
                </a:cxn>
                <a:cxn ang="0">
                  <a:pos x="39" y="0"/>
                </a:cxn>
              </a:cxnLst>
              <a:rect l="0" t="0" r="r" b="b"/>
              <a:pathLst>
                <a:path w="325" h="1300">
                  <a:moveTo>
                    <a:pt x="0" y="10"/>
                  </a:moveTo>
                  <a:lnTo>
                    <a:pt x="285" y="1300"/>
                  </a:lnTo>
                  <a:lnTo>
                    <a:pt x="325" y="1290"/>
                  </a:lnTo>
                  <a:lnTo>
                    <a:pt x="39" y="0"/>
                  </a:lnTo>
                </a:path>
              </a:pathLst>
            </a:custGeom>
            <a:noFill/>
            <a:ln w="9525">
              <a:noFill/>
              <a:round/>
              <a:headEnd/>
              <a:tailEnd/>
            </a:ln>
          </p:spPr>
          <p:txBody>
            <a:bodyPr anchor="ctr"/>
            <a:lstStyle/>
            <a:p>
              <a:pPr algn="ctr"/>
              <a:endParaRPr/>
            </a:p>
          </p:txBody>
        </p:sp>
        <p:sp>
          <p:nvSpPr>
            <p:cNvPr id="140" name="íṡľíḑê">
              <a:extLst>
                <a:ext uri="{FF2B5EF4-FFF2-40B4-BE49-F238E27FC236}">
                  <a16:creationId xmlns:a16="http://schemas.microsoft.com/office/drawing/2014/main" id="{9D163859-E1FC-4C83-B8EE-1CEFAB7812C4}"/>
                </a:ext>
              </a:extLst>
            </p:cNvPr>
            <p:cNvSpPr/>
            <p:nvPr/>
          </p:nvSpPr>
          <p:spPr bwMode="auto">
            <a:xfrm>
              <a:off x="5785460" y="4874234"/>
              <a:ext cx="50986" cy="203785"/>
            </a:xfrm>
            <a:custGeom>
              <a:avLst/>
              <a:gdLst/>
              <a:ahLst/>
              <a:cxnLst>
                <a:cxn ang="0">
                  <a:pos x="0" y="10"/>
                </a:cxn>
                <a:cxn ang="0">
                  <a:pos x="286" y="1299"/>
                </a:cxn>
                <a:cxn ang="0">
                  <a:pos x="325" y="1290"/>
                </a:cxn>
                <a:cxn ang="0">
                  <a:pos x="40" y="0"/>
                </a:cxn>
                <a:cxn ang="0">
                  <a:pos x="0" y="10"/>
                </a:cxn>
              </a:cxnLst>
              <a:rect l="0" t="0" r="r" b="b"/>
              <a:pathLst>
                <a:path w="325" h="1299">
                  <a:moveTo>
                    <a:pt x="0" y="10"/>
                  </a:moveTo>
                  <a:lnTo>
                    <a:pt x="286" y="1299"/>
                  </a:lnTo>
                  <a:lnTo>
                    <a:pt x="325" y="1290"/>
                  </a:lnTo>
                  <a:lnTo>
                    <a:pt x="40" y="0"/>
                  </a:lnTo>
                  <a:lnTo>
                    <a:pt x="0" y="10"/>
                  </a:lnTo>
                  <a:close/>
                </a:path>
              </a:pathLst>
            </a:custGeom>
            <a:solidFill>
              <a:srgbClr val="BDC3C7"/>
            </a:solidFill>
            <a:ln w="9525">
              <a:noFill/>
              <a:round/>
              <a:headEnd/>
              <a:tailEnd/>
            </a:ln>
          </p:spPr>
          <p:txBody>
            <a:bodyPr anchor="ctr"/>
            <a:lstStyle/>
            <a:p>
              <a:pPr algn="ctr"/>
              <a:endParaRPr/>
            </a:p>
          </p:txBody>
        </p:sp>
        <p:sp>
          <p:nvSpPr>
            <p:cNvPr id="141" name="iŝļiḋe">
              <a:extLst>
                <a:ext uri="{FF2B5EF4-FFF2-40B4-BE49-F238E27FC236}">
                  <a16:creationId xmlns:a16="http://schemas.microsoft.com/office/drawing/2014/main" id="{7756B6D5-EC8C-4926-9F2E-11F220423FC7}"/>
                </a:ext>
              </a:extLst>
            </p:cNvPr>
            <p:cNvSpPr/>
            <p:nvPr/>
          </p:nvSpPr>
          <p:spPr bwMode="auto">
            <a:xfrm>
              <a:off x="5785460" y="4874234"/>
              <a:ext cx="50986" cy="203785"/>
            </a:xfrm>
            <a:custGeom>
              <a:avLst/>
              <a:gdLst/>
              <a:ahLst/>
              <a:cxnLst>
                <a:cxn ang="0">
                  <a:pos x="0" y="10"/>
                </a:cxn>
                <a:cxn ang="0">
                  <a:pos x="286" y="1299"/>
                </a:cxn>
                <a:cxn ang="0">
                  <a:pos x="325" y="1290"/>
                </a:cxn>
                <a:cxn ang="0">
                  <a:pos x="40" y="0"/>
                </a:cxn>
              </a:cxnLst>
              <a:rect l="0" t="0" r="r" b="b"/>
              <a:pathLst>
                <a:path w="325" h="1299">
                  <a:moveTo>
                    <a:pt x="0" y="10"/>
                  </a:moveTo>
                  <a:lnTo>
                    <a:pt x="286" y="1299"/>
                  </a:lnTo>
                  <a:lnTo>
                    <a:pt x="325" y="1290"/>
                  </a:lnTo>
                  <a:lnTo>
                    <a:pt x="40" y="0"/>
                  </a:lnTo>
                </a:path>
              </a:pathLst>
            </a:custGeom>
            <a:noFill/>
            <a:ln w="9525">
              <a:noFill/>
              <a:round/>
              <a:headEnd/>
              <a:tailEnd/>
            </a:ln>
          </p:spPr>
          <p:txBody>
            <a:bodyPr anchor="ctr"/>
            <a:lstStyle/>
            <a:p>
              <a:pPr algn="ctr"/>
              <a:endParaRPr/>
            </a:p>
          </p:txBody>
        </p:sp>
        <p:sp>
          <p:nvSpPr>
            <p:cNvPr id="142" name="îşľiḋè">
              <a:extLst>
                <a:ext uri="{FF2B5EF4-FFF2-40B4-BE49-F238E27FC236}">
                  <a16:creationId xmlns:a16="http://schemas.microsoft.com/office/drawing/2014/main" id="{A44E890B-7A91-4347-9A74-1615E10AE060}"/>
                </a:ext>
              </a:extLst>
            </p:cNvPr>
            <p:cNvSpPr/>
            <p:nvPr/>
          </p:nvSpPr>
          <p:spPr bwMode="auto">
            <a:xfrm>
              <a:off x="6148477" y="5105944"/>
              <a:ext cx="132877" cy="29336"/>
            </a:xfrm>
            <a:custGeom>
              <a:avLst/>
              <a:gdLst/>
              <a:ahLst/>
              <a:cxnLst>
                <a:cxn ang="0">
                  <a:pos x="0" y="187"/>
                </a:cxn>
                <a:cxn ang="0">
                  <a:pos x="847" y="0"/>
                </a:cxn>
                <a:cxn ang="0">
                  <a:pos x="0" y="187"/>
                </a:cxn>
              </a:cxnLst>
              <a:rect l="0" t="0" r="r" b="b"/>
              <a:pathLst>
                <a:path w="847" h="187">
                  <a:moveTo>
                    <a:pt x="0" y="187"/>
                  </a:moveTo>
                  <a:lnTo>
                    <a:pt x="847" y="0"/>
                  </a:lnTo>
                  <a:lnTo>
                    <a:pt x="0" y="187"/>
                  </a:lnTo>
                  <a:close/>
                </a:path>
              </a:pathLst>
            </a:custGeom>
            <a:solidFill>
              <a:srgbClr val="BDC3C7"/>
            </a:solidFill>
            <a:ln w="9525">
              <a:noFill/>
              <a:round/>
              <a:headEnd/>
              <a:tailEnd/>
            </a:ln>
          </p:spPr>
          <p:txBody>
            <a:bodyPr anchor="ctr"/>
            <a:lstStyle/>
            <a:p>
              <a:pPr algn="ctr"/>
              <a:endParaRPr/>
            </a:p>
          </p:txBody>
        </p:sp>
        <p:sp>
          <p:nvSpPr>
            <p:cNvPr id="143" name="îṡļîḑê">
              <a:extLst>
                <a:ext uri="{FF2B5EF4-FFF2-40B4-BE49-F238E27FC236}">
                  <a16:creationId xmlns:a16="http://schemas.microsoft.com/office/drawing/2014/main" id="{16E46ED8-F71D-40EF-9C95-41581FE41A41}"/>
                </a:ext>
              </a:extLst>
            </p:cNvPr>
            <p:cNvSpPr/>
            <p:nvPr/>
          </p:nvSpPr>
          <p:spPr bwMode="auto">
            <a:xfrm flipV="1">
              <a:off x="6148477" y="5105944"/>
              <a:ext cx="132877" cy="29336"/>
            </a:xfrm>
            <a:prstGeom prst="line">
              <a:avLst/>
            </a:prstGeom>
            <a:noFill/>
            <a:ln w="9525">
              <a:noFill/>
              <a:round/>
              <a:headEnd/>
              <a:tailEnd/>
            </a:ln>
          </p:spPr>
          <p:txBody>
            <a:bodyPr anchor="ctr"/>
            <a:lstStyle/>
            <a:p>
              <a:pPr algn="ctr"/>
              <a:endParaRPr/>
            </a:p>
          </p:txBody>
        </p:sp>
        <p:sp>
          <p:nvSpPr>
            <p:cNvPr id="144" name="ïṡḻïḑé">
              <a:extLst>
                <a:ext uri="{FF2B5EF4-FFF2-40B4-BE49-F238E27FC236}">
                  <a16:creationId xmlns:a16="http://schemas.microsoft.com/office/drawing/2014/main" id="{C822DEA0-9B9E-4EF8-BA12-6D4C0A8FE97D}"/>
                </a:ext>
              </a:extLst>
            </p:cNvPr>
            <p:cNvSpPr/>
            <p:nvPr/>
          </p:nvSpPr>
          <p:spPr bwMode="auto">
            <a:xfrm>
              <a:off x="6146908" y="5102806"/>
              <a:ext cx="134445" cy="35455"/>
            </a:xfrm>
            <a:custGeom>
              <a:avLst/>
              <a:gdLst/>
              <a:ahLst/>
              <a:cxnLst>
                <a:cxn ang="0">
                  <a:pos x="10" y="226"/>
                </a:cxn>
                <a:cxn ang="0">
                  <a:pos x="857" y="39"/>
                </a:cxn>
                <a:cxn ang="0">
                  <a:pos x="847" y="0"/>
                </a:cxn>
                <a:cxn ang="0">
                  <a:pos x="0" y="187"/>
                </a:cxn>
                <a:cxn ang="0">
                  <a:pos x="10" y="226"/>
                </a:cxn>
              </a:cxnLst>
              <a:rect l="0" t="0" r="r" b="b"/>
              <a:pathLst>
                <a:path w="857" h="226">
                  <a:moveTo>
                    <a:pt x="10" y="226"/>
                  </a:moveTo>
                  <a:lnTo>
                    <a:pt x="857" y="39"/>
                  </a:lnTo>
                  <a:lnTo>
                    <a:pt x="847" y="0"/>
                  </a:lnTo>
                  <a:lnTo>
                    <a:pt x="0" y="187"/>
                  </a:lnTo>
                  <a:lnTo>
                    <a:pt x="10" y="226"/>
                  </a:lnTo>
                  <a:close/>
                </a:path>
              </a:pathLst>
            </a:custGeom>
            <a:solidFill>
              <a:srgbClr val="BDC3C7"/>
            </a:solidFill>
            <a:ln w="9525">
              <a:noFill/>
              <a:round/>
              <a:headEnd/>
              <a:tailEnd/>
            </a:ln>
          </p:spPr>
          <p:txBody>
            <a:bodyPr anchor="ctr"/>
            <a:lstStyle/>
            <a:p>
              <a:pPr algn="ctr"/>
              <a:endParaRPr/>
            </a:p>
          </p:txBody>
        </p:sp>
        <p:sp>
          <p:nvSpPr>
            <p:cNvPr id="145" name="iṥļiḑé">
              <a:extLst>
                <a:ext uri="{FF2B5EF4-FFF2-40B4-BE49-F238E27FC236}">
                  <a16:creationId xmlns:a16="http://schemas.microsoft.com/office/drawing/2014/main" id="{7D5D1864-C238-48E1-AAC9-82214D2A59BD}"/>
                </a:ext>
              </a:extLst>
            </p:cNvPr>
            <p:cNvSpPr/>
            <p:nvPr/>
          </p:nvSpPr>
          <p:spPr bwMode="auto">
            <a:xfrm>
              <a:off x="6146908" y="5102806"/>
              <a:ext cx="134445" cy="35455"/>
            </a:xfrm>
            <a:custGeom>
              <a:avLst/>
              <a:gdLst/>
              <a:ahLst/>
              <a:cxnLst>
                <a:cxn ang="0">
                  <a:pos x="10" y="226"/>
                </a:cxn>
                <a:cxn ang="0">
                  <a:pos x="857" y="39"/>
                </a:cxn>
                <a:cxn ang="0">
                  <a:pos x="847" y="0"/>
                </a:cxn>
                <a:cxn ang="0">
                  <a:pos x="0" y="187"/>
                </a:cxn>
              </a:cxnLst>
              <a:rect l="0" t="0" r="r" b="b"/>
              <a:pathLst>
                <a:path w="857" h="226">
                  <a:moveTo>
                    <a:pt x="10" y="226"/>
                  </a:moveTo>
                  <a:lnTo>
                    <a:pt x="857" y="39"/>
                  </a:lnTo>
                  <a:lnTo>
                    <a:pt x="847" y="0"/>
                  </a:lnTo>
                  <a:lnTo>
                    <a:pt x="0" y="187"/>
                  </a:lnTo>
                </a:path>
              </a:pathLst>
            </a:custGeom>
            <a:noFill/>
            <a:ln w="9525">
              <a:noFill/>
              <a:round/>
              <a:headEnd/>
              <a:tailEnd/>
            </a:ln>
          </p:spPr>
          <p:txBody>
            <a:bodyPr anchor="ctr"/>
            <a:lstStyle/>
            <a:p>
              <a:pPr algn="ctr"/>
              <a:endParaRPr/>
            </a:p>
          </p:txBody>
        </p:sp>
        <p:sp>
          <p:nvSpPr>
            <p:cNvPr id="146" name="íŝlîḋê">
              <a:extLst>
                <a:ext uri="{FF2B5EF4-FFF2-40B4-BE49-F238E27FC236}">
                  <a16:creationId xmlns:a16="http://schemas.microsoft.com/office/drawing/2014/main" id="{1627027B-45FC-4C86-8466-6C7663383036}"/>
                </a:ext>
              </a:extLst>
            </p:cNvPr>
            <p:cNvSpPr/>
            <p:nvPr/>
          </p:nvSpPr>
          <p:spPr bwMode="auto">
            <a:xfrm>
              <a:off x="6154753" y="5138261"/>
              <a:ext cx="132877" cy="29493"/>
            </a:xfrm>
            <a:custGeom>
              <a:avLst/>
              <a:gdLst/>
              <a:ahLst/>
              <a:cxnLst>
                <a:cxn ang="0">
                  <a:pos x="0" y="188"/>
                </a:cxn>
                <a:cxn ang="0">
                  <a:pos x="847" y="0"/>
                </a:cxn>
                <a:cxn ang="0">
                  <a:pos x="0" y="188"/>
                </a:cxn>
              </a:cxnLst>
              <a:rect l="0" t="0" r="r" b="b"/>
              <a:pathLst>
                <a:path w="847" h="188">
                  <a:moveTo>
                    <a:pt x="0" y="188"/>
                  </a:moveTo>
                  <a:lnTo>
                    <a:pt x="847" y="0"/>
                  </a:lnTo>
                  <a:lnTo>
                    <a:pt x="0" y="188"/>
                  </a:lnTo>
                  <a:close/>
                </a:path>
              </a:pathLst>
            </a:custGeom>
            <a:solidFill>
              <a:srgbClr val="BDC3C7"/>
            </a:solidFill>
            <a:ln w="9525">
              <a:noFill/>
              <a:round/>
              <a:headEnd/>
              <a:tailEnd/>
            </a:ln>
          </p:spPr>
          <p:txBody>
            <a:bodyPr anchor="ctr"/>
            <a:lstStyle/>
            <a:p>
              <a:pPr algn="ctr"/>
              <a:endParaRPr/>
            </a:p>
          </p:txBody>
        </p:sp>
        <p:sp>
          <p:nvSpPr>
            <p:cNvPr id="147" name="îşlïḓê">
              <a:extLst>
                <a:ext uri="{FF2B5EF4-FFF2-40B4-BE49-F238E27FC236}">
                  <a16:creationId xmlns:a16="http://schemas.microsoft.com/office/drawing/2014/main" id="{C48DF544-937D-49A1-9B57-69E5F34B6314}"/>
                </a:ext>
              </a:extLst>
            </p:cNvPr>
            <p:cNvSpPr/>
            <p:nvPr/>
          </p:nvSpPr>
          <p:spPr bwMode="auto">
            <a:xfrm flipV="1">
              <a:off x="6154753" y="5138261"/>
              <a:ext cx="132877" cy="29493"/>
            </a:xfrm>
            <a:prstGeom prst="line">
              <a:avLst/>
            </a:prstGeom>
            <a:noFill/>
            <a:ln w="9525">
              <a:noFill/>
              <a:round/>
              <a:headEnd/>
              <a:tailEnd/>
            </a:ln>
          </p:spPr>
          <p:txBody>
            <a:bodyPr anchor="ctr"/>
            <a:lstStyle/>
            <a:p>
              <a:pPr algn="ctr"/>
              <a:endParaRPr/>
            </a:p>
          </p:txBody>
        </p:sp>
        <p:sp>
          <p:nvSpPr>
            <p:cNvPr id="148" name="išḷîḋe">
              <a:extLst>
                <a:ext uri="{FF2B5EF4-FFF2-40B4-BE49-F238E27FC236}">
                  <a16:creationId xmlns:a16="http://schemas.microsoft.com/office/drawing/2014/main" id="{59296F7F-34EC-4246-A3B5-11FEDA5F5BF3}"/>
                </a:ext>
              </a:extLst>
            </p:cNvPr>
            <p:cNvSpPr/>
            <p:nvPr/>
          </p:nvSpPr>
          <p:spPr bwMode="auto">
            <a:xfrm>
              <a:off x="6154753" y="5135280"/>
              <a:ext cx="134288" cy="35455"/>
            </a:xfrm>
            <a:custGeom>
              <a:avLst/>
              <a:gdLst/>
              <a:ahLst/>
              <a:cxnLst>
                <a:cxn ang="0">
                  <a:pos x="10" y="226"/>
                </a:cxn>
                <a:cxn ang="0">
                  <a:pos x="856" y="39"/>
                </a:cxn>
                <a:cxn ang="0">
                  <a:pos x="847" y="0"/>
                </a:cxn>
                <a:cxn ang="0">
                  <a:pos x="0" y="187"/>
                </a:cxn>
                <a:cxn ang="0">
                  <a:pos x="10" y="226"/>
                </a:cxn>
              </a:cxnLst>
              <a:rect l="0" t="0" r="r" b="b"/>
              <a:pathLst>
                <a:path w="856" h="226">
                  <a:moveTo>
                    <a:pt x="10" y="226"/>
                  </a:moveTo>
                  <a:lnTo>
                    <a:pt x="856" y="39"/>
                  </a:lnTo>
                  <a:lnTo>
                    <a:pt x="847" y="0"/>
                  </a:lnTo>
                  <a:lnTo>
                    <a:pt x="0" y="187"/>
                  </a:lnTo>
                  <a:lnTo>
                    <a:pt x="10" y="226"/>
                  </a:lnTo>
                  <a:close/>
                </a:path>
              </a:pathLst>
            </a:custGeom>
            <a:solidFill>
              <a:srgbClr val="BDC3C7"/>
            </a:solidFill>
            <a:ln w="9525">
              <a:noFill/>
              <a:round/>
              <a:headEnd/>
              <a:tailEnd/>
            </a:ln>
          </p:spPr>
          <p:txBody>
            <a:bodyPr anchor="ctr"/>
            <a:lstStyle/>
            <a:p>
              <a:pPr algn="ctr"/>
              <a:endParaRPr/>
            </a:p>
          </p:txBody>
        </p:sp>
        <p:sp>
          <p:nvSpPr>
            <p:cNvPr id="149" name="îŝḻîḍe">
              <a:extLst>
                <a:ext uri="{FF2B5EF4-FFF2-40B4-BE49-F238E27FC236}">
                  <a16:creationId xmlns:a16="http://schemas.microsoft.com/office/drawing/2014/main" id="{4852075D-9632-45D2-A8E4-77A5F3B22E5A}"/>
                </a:ext>
              </a:extLst>
            </p:cNvPr>
            <p:cNvSpPr/>
            <p:nvPr/>
          </p:nvSpPr>
          <p:spPr bwMode="auto">
            <a:xfrm>
              <a:off x="6154753" y="5135280"/>
              <a:ext cx="134288" cy="35455"/>
            </a:xfrm>
            <a:custGeom>
              <a:avLst/>
              <a:gdLst/>
              <a:ahLst/>
              <a:cxnLst>
                <a:cxn ang="0">
                  <a:pos x="10" y="226"/>
                </a:cxn>
                <a:cxn ang="0">
                  <a:pos x="856" y="39"/>
                </a:cxn>
                <a:cxn ang="0">
                  <a:pos x="847" y="0"/>
                </a:cxn>
                <a:cxn ang="0">
                  <a:pos x="0" y="187"/>
                </a:cxn>
              </a:cxnLst>
              <a:rect l="0" t="0" r="r" b="b"/>
              <a:pathLst>
                <a:path w="856" h="226">
                  <a:moveTo>
                    <a:pt x="10" y="226"/>
                  </a:moveTo>
                  <a:lnTo>
                    <a:pt x="856" y="39"/>
                  </a:lnTo>
                  <a:lnTo>
                    <a:pt x="847" y="0"/>
                  </a:lnTo>
                  <a:lnTo>
                    <a:pt x="0" y="187"/>
                  </a:lnTo>
                </a:path>
              </a:pathLst>
            </a:custGeom>
            <a:noFill/>
            <a:ln w="9525">
              <a:noFill/>
              <a:round/>
              <a:headEnd/>
              <a:tailEnd/>
            </a:ln>
          </p:spPr>
          <p:txBody>
            <a:bodyPr anchor="ctr"/>
            <a:lstStyle/>
            <a:p>
              <a:pPr algn="ctr"/>
              <a:endParaRPr/>
            </a:p>
          </p:txBody>
        </p:sp>
        <p:sp>
          <p:nvSpPr>
            <p:cNvPr id="150" name="iś1ïḋê">
              <a:extLst>
                <a:ext uri="{FF2B5EF4-FFF2-40B4-BE49-F238E27FC236}">
                  <a16:creationId xmlns:a16="http://schemas.microsoft.com/office/drawing/2014/main" id="{C7F8B325-A055-4730-AF3B-95F1F8635DF5}"/>
                </a:ext>
              </a:extLst>
            </p:cNvPr>
            <p:cNvSpPr/>
            <p:nvPr/>
          </p:nvSpPr>
          <p:spPr bwMode="auto">
            <a:xfrm>
              <a:off x="5760829" y="5241802"/>
              <a:ext cx="83303" cy="69499"/>
            </a:xfrm>
            <a:custGeom>
              <a:avLst/>
              <a:gdLst/>
              <a:ahLst/>
              <a:cxnLst>
                <a:cxn ang="0">
                  <a:pos x="433" y="0"/>
                </a:cxn>
                <a:cxn ang="0">
                  <a:pos x="531" y="443"/>
                </a:cxn>
                <a:cxn ang="0">
                  <a:pos x="0" y="89"/>
                </a:cxn>
                <a:cxn ang="0">
                  <a:pos x="433" y="0"/>
                </a:cxn>
              </a:cxnLst>
              <a:rect l="0" t="0" r="r" b="b"/>
              <a:pathLst>
                <a:path w="531" h="443">
                  <a:moveTo>
                    <a:pt x="433" y="0"/>
                  </a:moveTo>
                  <a:lnTo>
                    <a:pt x="531" y="443"/>
                  </a:lnTo>
                  <a:lnTo>
                    <a:pt x="0" y="89"/>
                  </a:lnTo>
                  <a:lnTo>
                    <a:pt x="433" y="0"/>
                  </a:lnTo>
                  <a:close/>
                </a:path>
              </a:pathLst>
            </a:custGeom>
            <a:solidFill>
              <a:srgbClr val="BDC3C7"/>
            </a:solidFill>
            <a:ln w="9525">
              <a:noFill/>
              <a:round/>
              <a:headEnd/>
              <a:tailEnd/>
            </a:ln>
          </p:spPr>
          <p:txBody>
            <a:bodyPr anchor="ctr"/>
            <a:lstStyle/>
            <a:p>
              <a:pPr algn="ctr"/>
              <a:endParaRPr/>
            </a:p>
          </p:txBody>
        </p:sp>
        <p:sp>
          <p:nvSpPr>
            <p:cNvPr id="151" name="íṥlîďé">
              <a:extLst>
                <a:ext uri="{FF2B5EF4-FFF2-40B4-BE49-F238E27FC236}">
                  <a16:creationId xmlns:a16="http://schemas.microsoft.com/office/drawing/2014/main" id="{4098A162-6FE0-4C33-B4EE-EF184AE51E94}"/>
                </a:ext>
              </a:extLst>
            </p:cNvPr>
            <p:cNvSpPr/>
            <p:nvPr/>
          </p:nvSpPr>
          <p:spPr bwMode="auto">
            <a:xfrm>
              <a:off x="5680508" y="4441718"/>
              <a:ext cx="435654" cy="121896"/>
            </a:xfrm>
            <a:custGeom>
              <a:avLst/>
              <a:gdLst/>
              <a:ahLst/>
              <a:cxnLst>
                <a:cxn ang="0">
                  <a:pos x="2777" y="187"/>
                </a:cxn>
                <a:cxn ang="0">
                  <a:pos x="39" y="777"/>
                </a:cxn>
                <a:cxn ang="0">
                  <a:pos x="0" y="590"/>
                </a:cxn>
                <a:cxn ang="0">
                  <a:pos x="2727" y="0"/>
                </a:cxn>
                <a:cxn ang="0">
                  <a:pos x="2777" y="187"/>
                </a:cxn>
              </a:cxnLst>
              <a:rect l="0" t="0" r="r" b="b"/>
              <a:pathLst>
                <a:path w="2777" h="777">
                  <a:moveTo>
                    <a:pt x="2777" y="187"/>
                  </a:moveTo>
                  <a:lnTo>
                    <a:pt x="39" y="777"/>
                  </a:lnTo>
                  <a:lnTo>
                    <a:pt x="0" y="590"/>
                  </a:lnTo>
                  <a:lnTo>
                    <a:pt x="2727" y="0"/>
                  </a:lnTo>
                  <a:lnTo>
                    <a:pt x="2777" y="187"/>
                  </a:lnTo>
                  <a:close/>
                </a:path>
              </a:pathLst>
            </a:custGeom>
            <a:solidFill>
              <a:srgbClr val="FF4B3A"/>
            </a:solidFill>
            <a:ln w="9525">
              <a:noFill/>
              <a:round/>
              <a:headEnd/>
              <a:tailEnd/>
            </a:ln>
          </p:spPr>
          <p:txBody>
            <a:bodyPr anchor="ctr"/>
            <a:lstStyle/>
            <a:p>
              <a:pPr algn="ctr"/>
              <a:endParaRPr/>
            </a:p>
          </p:txBody>
        </p:sp>
        <p:sp>
          <p:nvSpPr>
            <p:cNvPr id="152" name="is1îďé">
              <a:extLst>
                <a:ext uri="{FF2B5EF4-FFF2-40B4-BE49-F238E27FC236}">
                  <a16:creationId xmlns:a16="http://schemas.microsoft.com/office/drawing/2014/main" id="{93AB9F9F-AF26-4F77-8E13-BCA111413F1D}"/>
                </a:ext>
              </a:extLst>
            </p:cNvPr>
            <p:cNvSpPr/>
            <p:nvPr/>
          </p:nvSpPr>
          <p:spPr bwMode="auto">
            <a:xfrm>
              <a:off x="5712825" y="4464781"/>
              <a:ext cx="376980" cy="138996"/>
            </a:xfrm>
            <a:custGeom>
              <a:avLst/>
              <a:gdLst/>
              <a:ahLst/>
              <a:cxnLst>
                <a:cxn ang="0">
                  <a:pos x="129" y="70"/>
                </a:cxn>
                <a:cxn ang="0">
                  <a:pos x="106" y="69"/>
                </a:cxn>
                <a:cxn ang="0">
                  <a:pos x="9" y="90"/>
                </a:cxn>
                <a:cxn ang="0">
                  <a:pos x="0" y="47"/>
                </a:cxn>
                <a:cxn ang="0">
                  <a:pos x="15" y="44"/>
                </a:cxn>
                <a:cxn ang="0">
                  <a:pos x="21" y="71"/>
                </a:cxn>
                <a:cxn ang="0">
                  <a:pos x="106" y="52"/>
                </a:cxn>
                <a:cxn ang="0">
                  <a:pos x="108" y="53"/>
                </a:cxn>
                <a:cxn ang="0">
                  <a:pos x="143" y="45"/>
                </a:cxn>
                <a:cxn ang="0">
                  <a:pos x="145" y="44"/>
                </a:cxn>
                <a:cxn ang="0">
                  <a:pos x="225" y="26"/>
                </a:cxn>
                <a:cxn ang="0">
                  <a:pos x="219" y="3"/>
                </a:cxn>
                <a:cxn ang="0">
                  <a:pos x="235" y="0"/>
                </a:cxn>
                <a:cxn ang="0">
                  <a:pos x="244" y="39"/>
                </a:cxn>
                <a:cxn ang="0">
                  <a:pos x="152" y="59"/>
                </a:cxn>
                <a:cxn ang="0">
                  <a:pos x="129" y="70"/>
                </a:cxn>
              </a:cxnLst>
              <a:rect l="0" t="0" r="r" b="b"/>
              <a:pathLst>
                <a:path w="244" h="90">
                  <a:moveTo>
                    <a:pt x="129" y="70"/>
                  </a:moveTo>
                  <a:cubicBezTo>
                    <a:pt x="122" y="72"/>
                    <a:pt x="114" y="71"/>
                    <a:pt x="106" y="69"/>
                  </a:cubicBezTo>
                  <a:cubicBezTo>
                    <a:pt x="9" y="90"/>
                    <a:pt x="9" y="90"/>
                    <a:pt x="9" y="90"/>
                  </a:cubicBezTo>
                  <a:cubicBezTo>
                    <a:pt x="0" y="47"/>
                    <a:pt x="0" y="47"/>
                    <a:pt x="0" y="47"/>
                  </a:cubicBezTo>
                  <a:cubicBezTo>
                    <a:pt x="15" y="44"/>
                    <a:pt x="15" y="44"/>
                    <a:pt x="15" y="44"/>
                  </a:cubicBezTo>
                  <a:cubicBezTo>
                    <a:pt x="21" y="71"/>
                    <a:pt x="21" y="71"/>
                    <a:pt x="21" y="71"/>
                  </a:cubicBezTo>
                  <a:cubicBezTo>
                    <a:pt x="106" y="52"/>
                    <a:pt x="106" y="52"/>
                    <a:pt x="106" y="52"/>
                  </a:cubicBezTo>
                  <a:cubicBezTo>
                    <a:pt x="108" y="53"/>
                    <a:pt x="108" y="53"/>
                    <a:pt x="108" y="53"/>
                  </a:cubicBezTo>
                  <a:cubicBezTo>
                    <a:pt x="121" y="57"/>
                    <a:pt x="131" y="55"/>
                    <a:pt x="143" y="45"/>
                  </a:cubicBezTo>
                  <a:cubicBezTo>
                    <a:pt x="145" y="44"/>
                    <a:pt x="145" y="44"/>
                    <a:pt x="145" y="44"/>
                  </a:cubicBezTo>
                  <a:cubicBezTo>
                    <a:pt x="225" y="26"/>
                    <a:pt x="225" y="26"/>
                    <a:pt x="225" y="26"/>
                  </a:cubicBezTo>
                  <a:cubicBezTo>
                    <a:pt x="219" y="3"/>
                    <a:pt x="219" y="3"/>
                    <a:pt x="219" y="3"/>
                  </a:cubicBezTo>
                  <a:cubicBezTo>
                    <a:pt x="235" y="0"/>
                    <a:pt x="235" y="0"/>
                    <a:pt x="235" y="0"/>
                  </a:cubicBezTo>
                  <a:cubicBezTo>
                    <a:pt x="244" y="39"/>
                    <a:pt x="244" y="39"/>
                    <a:pt x="244" y="39"/>
                  </a:cubicBezTo>
                  <a:cubicBezTo>
                    <a:pt x="152" y="59"/>
                    <a:pt x="152" y="59"/>
                    <a:pt x="152" y="59"/>
                  </a:cubicBezTo>
                  <a:cubicBezTo>
                    <a:pt x="144" y="65"/>
                    <a:pt x="137" y="68"/>
                    <a:pt x="129" y="70"/>
                  </a:cubicBezTo>
                  <a:close/>
                </a:path>
              </a:pathLst>
            </a:custGeom>
            <a:solidFill>
              <a:srgbClr val="FF4B3A"/>
            </a:solidFill>
            <a:ln w="9525">
              <a:noFill/>
              <a:round/>
              <a:headEnd/>
              <a:tailEnd/>
            </a:ln>
          </p:spPr>
          <p:txBody>
            <a:bodyPr anchor="ctr"/>
            <a:lstStyle/>
            <a:p>
              <a:pPr algn="ctr"/>
              <a:endParaRPr/>
            </a:p>
          </p:txBody>
        </p:sp>
        <p:sp>
          <p:nvSpPr>
            <p:cNvPr id="153" name="îsḷïḓé">
              <a:extLst>
                <a:ext uri="{FF2B5EF4-FFF2-40B4-BE49-F238E27FC236}">
                  <a16:creationId xmlns:a16="http://schemas.microsoft.com/office/drawing/2014/main" id="{99995B5F-95A4-4E11-849F-9B1FDA9419F6}"/>
                </a:ext>
              </a:extLst>
            </p:cNvPr>
            <p:cNvSpPr/>
            <p:nvPr/>
          </p:nvSpPr>
          <p:spPr bwMode="auto">
            <a:xfrm>
              <a:off x="4582196" y="4080113"/>
              <a:ext cx="301208" cy="580923"/>
            </a:xfrm>
            <a:custGeom>
              <a:avLst/>
              <a:gdLst/>
              <a:ahLst/>
              <a:cxnLst>
                <a:cxn ang="0">
                  <a:pos x="69" y="376"/>
                </a:cxn>
                <a:cxn ang="0">
                  <a:pos x="150" y="91"/>
                </a:cxn>
                <a:cxn ang="0">
                  <a:pos x="86" y="11"/>
                </a:cxn>
                <a:cxn ang="0">
                  <a:pos x="0" y="27"/>
                </a:cxn>
                <a:cxn ang="0">
                  <a:pos x="9" y="42"/>
                </a:cxn>
                <a:cxn ang="0">
                  <a:pos x="81" y="27"/>
                </a:cxn>
                <a:cxn ang="0">
                  <a:pos x="135" y="97"/>
                </a:cxn>
                <a:cxn ang="0">
                  <a:pos x="63" y="359"/>
                </a:cxn>
                <a:cxn ang="0">
                  <a:pos x="69" y="376"/>
                </a:cxn>
              </a:cxnLst>
              <a:rect l="0" t="0" r="r" b="b"/>
              <a:pathLst>
                <a:path w="195" h="376">
                  <a:moveTo>
                    <a:pt x="69" y="376"/>
                  </a:moveTo>
                  <a:cubicBezTo>
                    <a:pt x="159" y="343"/>
                    <a:pt x="195" y="215"/>
                    <a:pt x="150" y="91"/>
                  </a:cubicBezTo>
                  <a:cubicBezTo>
                    <a:pt x="134" y="50"/>
                    <a:pt x="112" y="22"/>
                    <a:pt x="86" y="11"/>
                  </a:cubicBezTo>
                  <a:cubicBezTo>
                    <a:pt x="60" y="0"/>
                    <a:pt x="31" y="6"/>
                    <a:pt x="0" y="27"/>
                  </a:cubicBezTo>
                  <a:cubicBezTo>
                    <a:pt x="9" y="42"/>
                    <a:pt x="9" y="42"/>
                    <a:pt x="9" y="42"/>
                  </a:cubicBezTo>
                  <a:cubicBezTo>
                    <a:pt x="36" y="24"/>
                    <a:pt x="61" y="19"/>
                    <a:pt x="81" y="27"/>
                  </a:cubicBezTo>
                  <a:cubicBezTo>
                    <a:pt x="109" y="39"/>
                    <a:pt x="126" y="71"/>
                    <a:pt x="135" y="97"/>
                  </a:cubicBezTo>
                  <a:cubicBezTo>
                    <a:pt x="177" y="211"/>
                    <a:pt x="145" y="329"/>
                    <a:pt x="63" y="359"/>
                  </a:cubicBezTo>
                  <a:lnTo>
                    <a:pt x="69" y="376"/>
                  </a:lnTo>
                  <a:close/>
                </a:path>
              </a:pathLst>
            </a:custGeom>
            <a:solidFill>
              <a:srgbClr val="ECF0F1"/>
            </a:solidFill>
            <a:ln w="9525">
              <a:noFill/>
              <a:round/>
              <a:headEnd/>
              <a:tailEnd/>
            </a:ln>
          </p:spPr>
          <p:txBody>
            <a:bodyPr anchor="ctr"/>
            <a:lstStyle/>
            <a:p>
              <a:pPr algn="ctr"/>
              <a:endParaRPr/>
            </a:p>
          </p:txBody>
        </p:sp>
        <p:sp>
          <p:nvSpPr>
            <p:cNvPr id="154" name="ïṩľîḍê">
              <a:extLst>
                <a:ext uri="{FF2B5EF4-FFF2-40B4-BE49-F238E27FC236}">
                  <a16:creationId xmlns:a16="http://schemas.microsoft.com/office/drawing/2014/main" id="{C4982966-CB78-4228-9666-A292B9AF23BE}"/>
                </a:ext>
              </a:extLst>
            </p:cNvPr>
            <p:cNvSpPr/>
            <p:nvPr/>
          </p:nvSpPr>
          <p:spPr bwMode="auto">
            <a:xfrm>
              <a:off x="4574354" y="4106468"/>
              <a:ext cx="34042" cy="38592"/>
            </a:xfrm>
            <a:custGeom>
              <a:avLst/>
              <a:gdLst/>
              <a:ahLst/>
              <a:cxnLst>
                <a:cxn ang="0">
                  <a:pos x="2" y="16"/>
                </a:cxn>
                <a:cxn ang="0">
                  <a:pos x="15" y="23"/>
                </a:cxn>
                <a:cxn ang="0">
                  <a:pos x="20" y="9"/>
                </a:cxn>
                <a:cxn ang="0">
                  <a:pos x="7" y="2"/>
                </a:cxn>
                <a:cxn ang="0">
                  <a:pos x="2" y="16"/>
                </a:cxn>
              </a:cxnLst>
              <a:rect l="0" t="0" r="r" b="b"/>
              <a:pathLst>
                <a:path w="22" h="25">
                  <a:moveTo>
                    <a:pt x="2" y="16"/>
                  </a:moveTo>
                  <a:cubicBezTo>
                    <a:pt x="4" y="22"/>
                    <a:pt x="10" y="25"/>
                    <a:pt x="15" y="23"/>
                  </a:cubicBezTo>
                  <a:cubicBezTo>
                    <a:pt x="20" y="21"/>
                    <a:pt x="22" y="15"/>
                    <a:pt x="20" y="9"/>
                  </a:cubicBezTo>
                  <a:cubicBezTo>
                    <a:pt x="18" y="3"/>
                    <a:pt x="12" y="0"/>
                    <a:pt x="7" y="2"/>
                  </a:cubicBezTo>
                  <a:cubicBezTo>
                    <a:pt x="2" y="4"/>
                    <a:pt x="0" y="10"/>
                    <a:pt x="2" y="16"/>
                  </a:cubicBezTo>
                  <a:close/>
                </a:path>
              </a:pathLst>
            </a:custGeom>
            <a:solidFill>
              <a:srgbClr val="009FAF"/>
            </a:solidFill>
            <a:ln w="9525">
              <a:noFill/>
              <a:round/>
              <a:headEnd/>
              <a:tailEnd/>
            </a:ln>
          </p:spPr>
          <p:txBody>
            <a:bodyPr anchor="ctr"/>
            <a:lstStyle/>
            <a:p>
              <a:pPr algn="ctr"/>
              <a:endParaRPr/>
            </a:p>
          </p:txBody>
        </p:sp>
        <p:sp>
          <p:nvSpPr>
            <p:cNvPr id="155" name="ïŝliḍe">
              <a:extLst>
                <a:ext uri="{FF2B5EF4-FFF2-40B4-BE49-F238E27FC236}">
                  <a16:creationId xmlns:a16="http://schemas.microsoft.com/office/drawing/2014/main" id="{C621D1C0-4048-4340-898C-DF5E1B9946D4}"/>
                </a:ext>
              </a:extLst>
            </p:cNvPr>
            <p:cNvSpPr/>
            <p:nvPr/>
          </p:nvSpPr>
          <p:spPr bwMode="auto">
            <a:xfrm>
              <a:off x="4568235" y="4100193"/>
              <a:ext cx="46279" cy="50985"/>
            </a:xfrm>
            <a:custGeom>
              <a:avLst/>
              <a:gdLst/>
              <a:ahLst/>
              <a:cxnLst>
                <a:cxn ang="0">
                  <a:pos x="2" y="21"/>
                </a:cxn>
                <a:cxn ang="0">
                  <a:pos x="10" y="2"/>
                </a:cxn>
                <a:cxn ang="0">
                  <a:pos x="27" y="12"/>
                </a:cxn>
                <a:cxn ang="0">
                  <a:pos x="20" y="31"/>
                </a:cxn>
                <a:cxn ang="0">
                  <a:pos x="2" y="21"/>
                </a:cxn>
                <a:cxn ang="0">
                  <a:pos x="9" y="19"/>
                </a:cxn>
                <a:cxn ang="0">
                  <a:pos x="17" y="23"/>
                </a:cxn>
                <a:cxn ang="0">
                  <a:pos x="21" y="14"/>
                </a:cxn>
                <a:cxn ang="0">
                  <a:pos x="12" y="10"/>
                </a:cxn>
                <a:cxn ang="0">
                  <a:pos x="9" y="19"/>
                </a:cxn>
              </a:cxnLst>
              <a:rect l="0" t="0" r="r" b="b"/>
              <a:pathLst>
                <a:path w="30" h="33">
                  <a:moveTo>
                    <a:pt x="2" y="21"/>
                  </a:moveTo>
                  <a:cubicBezTo>
                    <a:pt x="0" y="13"/>
                    <a:pt x="3" y="5"/>
                    <a:pt x="10" y="2"/>
                  </a:cubicBezTo>
                  <a:cubicBezTo>
                    <a:pt x="16" y="0"/>
                    <a:pt x="24" y="4"/>
                    <a:pt x="27" y="12"/>
                  </a:cubicBezTo>
                  <a:cubicBezTo>
                    <a:pt x="30" y="20"/>
                    <a:pt x="27" y="28"/>
                    <a:pt x="20" y="31"/>
                  </a:cubicBezTo>
                  <a:cubicBezTo>
                    <a:pt x="13" y="33"/>
                    <a:pt x="5" y="29"/>
                    <a:pt x="2" y="21"/>
                  </a:cubicBezTo>
                  <a:close/>
                  <a:moveTo>
                    <a:pt x="9" y="19"/>
                  </a:moveTo>
                  <a:cubicBezTo>
                    <a:pt x="10" y="22"/>
                    <a:pt x="14" y="24"/>
                    <a:pt x="17" y="23"/>
                  </a:cubicBezTo>
                  <a:cubicBezTo>
                    <a:pt x="21" y="22"/>
                    <a:pt x="22" y="18"/>
                    <a:pt x="21" y="14"/>
                  </a:cubicBezTo>
                  <a:cubicBezTo>
                    <a:pt x="19" y="11"/>
                    <a:pt x="16" y="9"/>
                    <a:pt x="12" y="10"/>
                  </a:cubicBezTo>
                  <a:cubicBezTo>
                    <a:pt x="9" y="11"/>
                    <a:pt x="8" y="15"/>
                    <a:pt x="9" y="19"/>
                  </a:cubicBezTo>
                  <a:close/>
                </a:path>
              </a:pathLst>
            </a:custGeom>
            <a:solidFill>
              <a:srgbClr val="00C0CF"/>
            </a:solidFill>
            <a:ln w="9525">
              <a:noFill/>
              <a:round/>
              <a:headEnd/>
              <a:tailEnd/>
            </a:ln>
          </p:spPr>
          <p:txBody>
            <a:bodyPr anchor="ctr"/>
            <a:lstStyle/>
            <a:p>
              <a:pPr algn="ctr"/>
              <a:endParaRPr/>
            </a:p>
          </p:txBody>
        </p:sp>
        <p:sp>
          <p:nvSpPr>
            <p:cNvPr id="156" name="îŝḷíḍe">
              <a:extLst>
                <a:ext uri="{FF2B5EF4-FFF2-40B4-BE49-F238E27FC236}">
                  <a16:creationId xmlns:a16="http://schemas.microsoft.com/office/drawing/2014/main" id="{89B0588E-AB82-4BAE-9A36-693FA435CF88}"/>
                </a:ext>
              </a:extLst>
            </p:cNvPr>
            <p:cNvSpPr/>
            <p:nvPr/>
          </p:nvSpPr>
          <p:spPr bwMode="auto">
            <a:xfrm>
              <a:off x="4283971" y="4180516"/>
              <a:ext cx="404748" cy="531506"/>
            </a:xfrm>
            <a:custGeom>
              <a:avLst/>
              <a:gdLst/>
              <a:ahLst/>
              <a:cxnLst>
                <a:cxn ang="0">
                  <a:pos x="262" y="311"/>
                </a:cxn>
                <a:cxn ang="0">
                  <a:pos x="256" y="294"/>
                </a:cxn>
                <a:cxn ang="0">
                  <a:pos x="31" y="141"/>
                </a:cxn>
                <a:cxn ang="0">
                  <a:pos x="27" y="53"/>
                </a:cxn>
                <a:cxn ang="0">
                  <a:pos x="92" y="17"/>
                </a:cxn>
                <a:cxn ang="0">
                  <a:pos x="89" y="0"/>
                </a:cxn>
                <a:cxn ang="0">
                  <a:pos x="13" y="44"/>
                </a:cxn>
                <a:cxn ang="0">
                  <a:pos x="16" y="146"/>
                </a:cxn>
                <a:cxn ang="0">
                  <a:pos x="262" y="311"/>
                </a:cxn>
              </a:cxnLst>
              <a:rect l="0" t="0" r="r" b="b"/>
              <a:pathLst>
                <a:path w="262" h="344">
                  <a:moveTo>
                    <a:pt x="262" y="311"/>
                  </a:moveTo>
                  <a:cubicBezTo>
                    <a:pt x="256" y="294"/>
                    <a:pt x="256" y="294"/>
                    <a:pt x="256" y="294"/>
                  </a:cubicBezTo>
                  <a:cubicBezTo>
                    <a:pt x="174" y="325"/>
                    <a:pt x="73" y="256"/>
                    <a:pt x="31" y="141"/>
                  </a:cubicBezTo>
                  <a:cubicBezTo>
                    <a:pt x="21" y="115"/>
                    <a:pt x="13" y="79"/>
                    <a:pt x="27" y="53"/>
                  </a:cubicBezTo>
                  <a:cubicBezTo>
                    <a:pt x="37" y="33"/>
                    <a:pt x="59" y="21"/>
                    <a:pt x="92" y="17"/>
                  </a:cubicBezTo>
                  <a:cubicBezTo>
                    <a:pt x="89" y="0"/>
                    <a:pt x="89" y="0"/>
                    <a:pt x="89" y="0"/>
                  </a:cubicBezTo>
                  <a:cubicBezTo>
                    <a:pt x="51" y="4"/>
                    <a:pt x="25" y="19"/>
                    <a:pt x="13" y="44"/>
                  </a:cubicBezTo>
                  <a:cubicBezTo>
                    <a:pt x="0" y="69"/>
                    <a:pt x="1" y="104"/>
                    <a:pt x="16" y="146"/>
                  </a:cubicBezTo>
                  <a:cubicBezTo>
                    <a:pt x="62" y="270"/>
                    <a:pt x="172" y="344"/>
                    <a:pt x="262" y="311"/>
                  </a:cubicBezTo>
                  <a:close/>
                </a:path>
              </a:pathLst>
            </a:custGeom>
            <a:solidFill>
              <a:srgbClr val="ECF0F1"/>
            </a:solidFill>
            <a:ln w="9525">
              <a:noFill/>
              <a:round/>
              <a:headEnd/>
              <a:tailEnd/>
            </a:ln>
          </p:spPr>
          <p:txBody>
            <a:bodyPr anchor="ctr"/>
            <a:lstStyle/>
            <a:p>
              <a:pPr algn="ctr"/>
              <a:endParaRPr/>
            </a:p>
          </p:txBody>
        </p:sp>
        <p:sp>
          <p:nvSpPr>
            <p:cNvPr id="157" name="îṩ1iḑe">
              <a:extLst>
                <a:ext uri="{FF2B5EF4-FFF2-40B4-BE49-F238E27FC236}">
                  <a16:creationId xmlns:a16="http://schemas.microsoft.com/office/drawing/2014/main" id="{AD3C8F59-E727-486E-BFB8-1A9F9F854EAF}"/>
                </a:ext>
              </a:extLst>
            </p:cNvPr>
            <p:cNvSpPr/>
            <p:nvPr/>
          </p:nvSpPr>
          <p:spPr bwMode="auto">
            <a:xfrm>
              <a:off x="4384373" y="4174396"/>
              <a:ext cx="38592" cy="38592"/>
            </a:xfrm>
            <a:custGeom>
              <a:avLst/>
              <a:gdLst/>
              <a:ahLst/>
              <a:cxnLst>
                <a:cxn ang="0">
                  <a:pos x="23" y="9"/>
                </a:cxn>
                <a:cxn ang="0">
                  <a:pos x="17" y="23"/>
                </a:cxn>
                <a:cxn ang="0">
                  <a:pos x="3" y="17"/>
                </a:cxn>
                <a:cxn ang="0">
                  <a:pos x="9" y="2"/>
                </a:cxn>
                <a:cxn ang="0">
                  <a:pos x="23" y="9"/>
                </a:cxn>
              </a:cxnLst>
              <a:rect l="0" t="0" r="r" b="b"/>
              <a:pathLst>
                <a:path w="25" h="25">
                  <a:moveTo>
                    <a:pt x="23" y="9"/>
                  </a:moveTo>
                  <a:cubicBezTo>
                    <a:pt x="25" y="15"/>
                    <a:pt x="22" y="21"/>
                    <a:pt x="17" y="23"/>
                  </a:cubicBezTo>
                  <a:cubicBezTo>
                    <a:pt x="11" y="25"/>
                    <a:pt x="5" y="22"/>
                    <a:pt x="3" y="17"/>
                  </a:cubicBezTo>
                  <a:cubicBezTo>
                    <a:pt x="0" y="11"/>
                    <a:pt x="3" y="5"/>
                    <a:pt x="9" y="2"/>
                  </a:cubicBezTo>
                  <a:cubicBezTo>
                    <a:pt x="15" y="0"/>
                    <a:pt x="21" y="3"/>
                    <a:pt x="23" y="9"/>
                  </a:cubicBezTo>
                  <a:close/>
                </a:path>
              </a:pathLst>
            </a:custGeom>
            <a:solidFill>
              <a:srgbClr val="009FAF"/>
            </a:solidFill>
            <a:ln w="9525">
              <a:noFill/>
              <a:round/>
              <a:headEnd/>
              <a:tailEnd/>
            </a:ln>
          </p:spPr>
          <p:txBody>
            <a:bodyPr anchor="ctr"/>
            <a:lstStyle/>
            <a:p>
              <a:pPr algn="ctr"/>
              <a:endParaRPr/>
            </a:p>
          </p:txBody>
        </p:sp>
        <p:sp>
          <p:nvSpPr>
            <p:cNvPr id="158" name="işḷídè">
              <a:extLst>
                <a:ext uri="{FF2B5EF4-FFF2-40B4-BE49-F238E27FC236}">
                  <a16:creationId xmlns:a16="http://schemas.microsoft.com/office/drawing/2014/main" id="{9E1F7217-DA9C-4C75-9234-389072FCD8B2}"/>
                </a:ext>
              </a:extLst>
            </p:cNvPr>
            <p:cNvSpPr/>
            <p:nvPr/>
          </p:nvSpPr>
          <p:spPr bwMode="auto">
            <a:xfrm>
              <a:off x="4378254" y="4168278"/>
              <a:ext cx="52554" cy="52398"/>
            </a:xfrm>
            <a:custGeom>
              <a:avLst/>
              <a:gdLst/>
              <a:ahLst/>
              <a:cxnLst>
                <a:cxn ang="0">
                  <a:pos x="3" y="22"/>
                </a:cxn>
                <a:cxn ang="0">
                  <a:pos x="12" y="3"/>
                </a:cxn>
                <a:cxn ang="0">
                  <a:pos x="31" y="12"/>
                </a:cxn>
                <a:cxn ang="0">
                  <a:pos x="22" y="31"/>
                </a:cxn>
                <a:cxn ang="0">
                  <a:pos x="3" y="22"/>
                </a:cxn>
                <a:cxn ang="0">
                  <a:pos x="10" y="19"/>
                </a:cxn>
                <a:cxn ang="0">
                  <a:pos x="19" y="24"/>
                </a:cxn>
                <a:cxn ang="0">
                  <a:pos x="24" y="14"/>
                </a:cxn>
                <a:cxn ang="0">
                  <a:pos x="14" y="10"/>
                </a:cxn>
                <a:cxn ang="0">
                  <a:pos x="10" y="19"/>
                </a:cxn>
              </a:cxnLst>
              <a:rect l="0" t="0" r="r" b="b"/>
              <a:pathLst>
                <a:path w="34" h="34">
                  <a:moveTo>
                    <a:pt x="3" y="22"/>
                  </a:moveTo>
                  <a:cubicBezTo>
                    <a:pt x="0" y="14"/>
                    <a:pt x="4" y="6"/>
                    <a:pt x="12" y="3"/>
                  </a:cubicBezTo>
                  <a:cubicBezTo>
                    <a:pt x="20" y="0"/>
                    <a:pt x="28" y="4"/>
                    <a:pt x="31" y="12"/>
                  </a:cubicBezTo>
                  <a:cubicBezTo>
                    <a:pt x="34" y="19"/>
                    <a:pt x="30" y="28"/>
                    <a:pt x="22" y="31"/>
                  </a:cubicBezTo>
                  <a:cubicBezTo>
                    <a:pt x="14" y="34"/>
                    <a:pt x="6" y="30"/>
                    <a:pt x="3" y="22"/>
                  </a:cubicBezTo>
                  <a:close/>
                  <a:moveTo>
                    <a:pt x="10" y="19"/>
                  </a:moveTo>
                  <a:cubicBezTo>
                    <a:pt x="12" y="23"/>
                    <a:pt x="16" y="25"/>
                    <a:pt x="19" y="24"/>
                  </a:cubicBezTo>
                  <a:cubicBezTo>
                    <a:pt x="23" y="22"/>
                    <a:pt x="25" y="18"/>
                    <a:pt x="24" y="14"/>
                  </a:cubicBezTo>
                  <a:cubicBezTo>
                    <a:pt x="22" y="11"/>
                    <a:pt x="18" y="9"/>
                    <a:pt x="14" y="10"/>
                  </a:cubicBezTo>
                  <a:cubicBezTo>
                    <a:pt x="11" y="11"/>
                    <a:pt x="9" y="16"/>
                    <a:pt x="10" y="19"/>
                  </a:cubicBezTo>
                  <a:close/>
                </a:path>
              </a:pathLst>
            </a:custGeom>
            <a:solidFill>
              <a:srgbClr val="00C0CF"/>
            </a:solidFill>
            <a:ln w="9525">
              <a:noFill/>
              <a:round/>
              <a:headEnd/>
              <a:tailEnd/>
            </a:ln>
          </p:spPr>
          <p:txBody>
            <a:bodyPr anchor="ctr"/>
            <a:lstStyle/>
            <a:p>
              <a:pPr algn="ctr"/>
              <a:endParaRPr/>
            </a:p>
          </p:txBody>
        </p:sp>
        <p:sp>
          <p:nvSpPr>
            <p:cNvPr id="159" name="î$ļîdé">
              <a:extLst>
                <a:ext uri="{FF2B5EF4-FFF2-40B4-BE49-F238E27FC236}">
                  <a16:creationId xmlns:a16="http://schemas.microsoft.com/office/drawing/2014/main" id="{EB646676-D39F-4409-A3D5-4487E4C69D2D}"/>
                </a:ext>
              </a:extLst>
            </p:cNvPr>
            <p:cNvSpPr/>
            <p:nvPr/>
          </p:nvSpPr>
          <p:spPr bwMode="auto">
            <a:xfrm>
              <a:off x="4328838" y="4633268"/>
              <a:ext cx="586885" cy="741410"/>
            </a:xfrm>
            <a:custGeom>
              <a:avLst/>
              <a:gdLst/>
              <a:ahLst/>
              <a:cxnLst>
                <a:cxn ang="0">
                  <a:pos x="262" y="437"/>
                </a:cxn>
                <a:cxn ang="0">
                  <a:pos x="236" y="0"/>
                </a:cxn>
                <a:cxn ang="0">
                  <a:pos x="219" y="7"/>
                </a:cxn>
                <a:cxn ang="0">
                  <a:pos x="256" y="420"/>
                </a:cxn>
                <a:cxn ang="0">
                  <a:pos x="17" y="81"/>
                </a:cxn>
                <a:cxn ang="0">
                  <a:pos x="0" y="87"/>
                </a:cxn>
                <a:cxn ang="0">
                  <a:pos x="262" y="437"/>
                </a:cxn>
              </a:cxnLst>
              <a:rect l="0" t="0" r="r" b="b"/>
              <a:pathLst>
                <a:path w="380" h="480">
                  <a:moveTo>
                    <a:pt x="262" y="437"/>
                  </a:moveTo>
                  <a:cubicBezTo>
                    <a:pt x="380" y="394"/>
                    <a:pt x="316" y="220"/>
                    <a:pt x="236" y="0"/>
                  </a:cubicBezTo>
                  <a:cubicBezTo>
                    <a:pt x="219" y="7"/>
                    <a:pt x="219" y="7"/>
                    <a:pt x="219" y="7"/>
                  </a:cubicBezTo>
                  <a:cubicBezTo>
                    <a:pt x="296" y="217"/>
                    <a:pt x="357" y="383"/>
                    <a:pt x="256" y="420"/>
                  </a:cubicBezTo>
                  <a:cubicBezTo>
                    <a:pt x="155" y="457"/>
                    <a:pt x="94" y="291"/>
                    <a:pt x="17" y="81"/>
                  </a:cubicBezTo>
                  <a:cubicBezTo>
                    <a:pt x="0" y="87"/>
                    <a:pt x="0" y="87"/>
                    <a:pt x="0" y="87"/>
                  </a:cubicBezTo>
                  <a:cubicBezTo>
                    <a:pt x="81" y="307"/>
                    <a:pt x="144" y="480"/>
                    <a:pt x="262" y="437"/>
                  </a:cubicBezTo>
                  <a:close/>
                </a:path>
              </a:pathLst>
            </a:custGeom>
            <a:solidFill>
              <a:srgbClr val="ECF0F1"/>
            </a:solidFill>
            <a:ln w="9525">
              <a:noFill/>
              <a:round/>
              <a:headEnd/>
              <a:tailEnd/>
            </a:ln>
          </p:spPr>
          <p:txBody>
            <a:bodyPr anchor="ctr"/>
            <a:lstStyle/>
            <a:p>
              <a:pPr algn="ctr"/>
              <a:endParaRPr/>
            </a:p>
          </p:txBody>
        </p:sp>
        <p:sp>
          <p:nvSpPr>
            <p:cNvPr id="160" name="íš1íḓe">
              <a:extLst>
                <a:ext uri="{FF2B5EF4-FFF2-40B4-BE49-F238E27FC236}">
                  <a16:creationId xmlns:a16="http://schemas.microsoft.com/office/drawing/2014/main" id="{9717A7AA-5CE8-4014-B1EC-E88697B1B558}"/>
                </a:ext>
              </a:extLst>
            </p:cNvPr>
            <p:cNvSpPr/>
            <p:nvPr/>
          </p:nvSpPr>
          <p:spPr bwMode="auto">
            <a:xfrm>
              <a:off x="4228434" y="4626993"/>
              <a:ext cx="200805" cy="200806"/>
            </a:xfrm>
            <a:custGeom>
              <a:avLst/>
              <a:gdLst/>
              <a:ahLst/>
              <a:cxnLst>
                <a:cxn ang="0">
                  <a:pos x="11" y="85"/>
                </a:cxn>
                <a:cxn ang="0">
                  <a:pos x="45" y="11"/>
                </a:cxn>
                <a:cxn ang="0">
                  <a:pos x="119" y="45"/>
                </a:cxn>
                <a:cxn ang="0">
                  <a:pos x="85" y="119"/>
                </a:cxn>
                <a:cxn ang="0">
                  <a:pos x="11" y="85"/>
                </a:cxn>
                <a:cxn ang="0">
                  <a:pos x="44" y="72"/>
                </a:cxn>
                <a:cxn ang="0">
                  <a:pos x="73" y="85"/>
                </a:cxn>
                <a:cxn ang="0">
                  <a:pos x="86" y="57"/>
                </a:cxn>
                <a:cxn ang="0">
                  <a:pos x="57" y="44"/>
                </a:cxn>
                <a:cxn ang="0">
                  <a:pos x="44" y="72"/>
                </a:cxn>
              </a:cxnLst>
              <a:rect l="0" t="0" r="r" b="b"/>
              <a:pathLst>
                <a:path w="130" h="130">
                  <a:moveTo>
                    <a:pt x="11" y="85"/>
                  </a:moveTo>
                  <a:cubicBezTo>
                    <a:pt x="0" y="55"/>
                    <a:pt x="15" y="22"/>
                    <a:pt x="45" y="11"/>
                  </a:cubicBezTo>
                  <a:cubicBezTo>
                    <a:pt x="75" y="0"/>
                    <a:pt x="108" y="15"/>
                    <a:pt x="119" y="45"/>
                  </a:cubicBezTo>
                  <a:cubicBezTo>
                    <a:pt x="130" y="75"/>
                    <a:pt x="115" y="108"/>
                    <a:pt x="85" y="119"/>
                  </a:cubicBezTo>
                  <a:cubicBezTo>
                    <a:pt x="55" y="130"/>
                    <a:pt x="22" y="114"/>
                    <a:pt x="11" y="85"/>
                  </a:cubicBezTo>
                  <a:close/>
                  <a:moveTo>
                    <a:pt x="44" y="72"/>
                  </a:moveTo>
                  <a:cubicBezTo>
                    <a:pt x="48" y="84"/>
                    <a:pt x="61" y="90"/>
                    <a:pt x="73" y="85"/>
                  </a:cubicBezTo>
                  <a:cubicBezTo>
                    <a:pt x="84" y="81"/>
                    <a:pt x="90" y="69"/>
                    <a:pt x="86" y="57"/>
                  </a:cubicBezTo>
                  <a:cubicBezTo>
                    <a:pt x="82" y="46"/>
                    <a:pt x="69" y="40"/>
                    <a:pt x="57" y="44"/>
                  </a:cubicBezTo>
                  <a:cubicBezTo>
                    <a:pt x="46" y="48"/>
                    <a:pt x="40" y="61"/>
                    <a:pt x="44" y="72"/>
                  </a:cubicBezTo>
                  <a:close/>
                </a:path>
              </a:pathLst>
            </a:custGeom>
            <a:solidFill>
              <a:srgbClr val="BDC3C7"/>
            </a:solidFill>
            <a:ln w="9525">
              <a:noFill/>
              <a:round/>
              <a:headEnd/>
              <a:tailEnd/>
            </a:ln>
          </p:spPr>
          <p:txBody>
            <a:bodyPr anchor="ctr"/>
            <a:lstStyle/>
            <a:p>
              <a:pPr algn="ctr"/>
              <a:endParaRPr/>
            </a:p>
          </p:txBody>
        </p:sp>
        <p:sp>
          <p:nvSpPr>
            <p:cNvPr id="161" name="íşḷiďe">
              <a:extLst>
                <a:ext uri="{FF2B5EF4-FFF2-40B4-BE49-F238E27FC236}">
                  <a16:creationId xmlns:a16="http://schemas.microsoft.com/office/drawing/2014/main" id="{311CDC90-8730-438F-8328-DEA9D112459A}"/>
                </a:ext>
              </a:extLst>
            </p:cNvPr>
            <p:cNvSpPr/>
            <p:nvPr/>
          </p:nvSpPr>
          <p:spPr bwMode="auto">
            <a:xfrm>
              <a:off x="4290088" y="4688803"/>
              <a:ext cx="77341" cy="77186"/>
            </a:xfrm>
            <a:custGeom>
              <a:avLst/>
              <a:gdLst/>
              <a:ahLst/>
              <a:cxnLst>
                <a:cxn ang="0">
                  <a:pos x="4" y="32"/>
                </a:cxn>
                <a:cxn ang="0">
                  <a:pos x="33" y="45"/>
                </a:cxn>
                <a:cxn ang="0">
                  <a:pos x="46" y="17"/>
                </a:cxn>
                <a:cxn ang="0">
                  <a:pos x="17" y="4"/>
                </a:cxn>
                <a:cxn ang="0">
                  <a:pos x="4" y="32"/>
                </a:cxn>
              </a:cxnLst>
              <a:rect l="0" t="0" r="r" b="b"/>
              <a:pathLst>
                <a:path w="50" h="50">
                  <a:moveTo>
                    <a:pt x="4" y="32"/>
                  </a:moveTo>
                  <a:cubicBezTo>
                    <a:pt x="8" y="44"/>
                    <a:pt x="21" y="50"/>
                    <a:pt x="33" y="45"/>
                  </a:cubicBezTo>
                  <a:cubicBezTo>
                    <a:pt x="44" y="41"/>
                    <a:pt x="50" y="29"/>
                    <a:pt x="46" y="17"/>
                  </a:cubicBezTo>
                  <a:cubicBezTo>
                    <a:pt x="42" y="6"/>
                    <a:pt x="29" y="0"/>
                    <a:pt x="17" y="4"/>
                  </a:cubicBezTo>
                  <a:cubicBezTo>
                    <a:pt x="6" y="8"/>
                    <a:pt x="0" y="21"/>
                    <a:pt x="4" y="32"/>
                  </a:cubicBezTo>
                  <a:close/>
                </a:path>
              </a:pathLst>
            </a:custGeom>
            <a:solidFill>
              <a:srgbClr val="ECF0F1"/>
            </a:solidFill>
            <a:ln w="9525">
              <a:noFill/>
              <a:round/>
              <a:headEnd/>
              <a:tailEnd/>
            </a:ln>
          </p:spPr>
          <p:txBody>
            <a:bodyPr anchor="ctr"/>
            <a:lstStyle/>
            <a:p>
              <a:pPr algn="ctr"/>
              <a:endParaRPr/>
            </a:p>
          </p:txBody>
        </p:sp>
        <p:sp>
          <p:nvSpPr>
            <p:cNvPr id="162" name="ï$ḷîḋe">
              <a:extLst>
                <a:ext uri="{FF2B5EF4-FFF2-40B4-BE49-F238E27FC236}">
                  <a16:creationId xmlns:a16="http://schemas.microsoft.com/office/drawing/2014/main" id="{B381101C-7351-4138-84FB-B656FC11FF10}"/>
                </a:ext>
              </a:extLst>
            </p:cNvPr>
            <p:cNvSpPr/>
            <p:nvPr/>
          </p:nvSpPr>
          <p:spPr bwMode="auto">
            <a:xfrm>
              <a:off x="4609966" y="4585264"/>
              <a:ext cx="140565" cy="106678"/>
            </a:xfrm>
            <a:custGeom>
              <a:avLst/>
              <a:gdLst/>
              <a:ahLst/>
              <a:cxnLst>
                <a:cxn ang="0">
                  <a:pos x="5" y="49"/>
                </a:cxn>
                <a:cxn ang="0">
                  <a:pos x="37" y="64"/>
                </a:cxn>
                <a:cxn ang="0">
                  <a:pos x="71" y="51"/>
                </a:cxn>
                <a:cxn ang="0">
                  <a:pos x="86" y="20"/>
                </a:cxn>
                <a:cxn ang="0">
                  <a:pos x="54" y="5"/>
                </a:cxn>
                <a:cxn ang="0">
                  <a:pos x="20" y="18"/>
                </a:cxn>
                <a:cxn ang="0">
                  <a:pos x="5" y="49"/>
                </a:cxn>
              </a:cxnLst>
              <a:rect l="0" t="0" r="r" b="b"/>
              <a:pathLst>
                <a:path w="91" h="69">
                  <a:moveTo>
                    <a:pt x="5" y="49"/>
                  </a:moveTo>
                  <a:cubicBezTo>
                    <a:pt x="10" y="62"/>
                    <a:pt x="24" y="69"/>
                    <a:pt x="37" y="64"/>
                  </a:cubicBezTo>
                  <a:cubicBezTo>
                    <a:pt x="71" y="51"/>
                    <a:pt x="71" y="51"/>
                    <a:pt x="71" y="51"/>
                  </a:cubicBezTo>
                  <a:cubicBezTo>
                    <a:pt x="84" y="47"/>
                    <a:pt x="91" y="32"/>
                    <a:pt x="86" y="20"/>
                  </a:cubicBezTo>
                  <a:cubicBezTo>
                    <a:pt x="81" y="7"/>
                    <a:pt x="67" y="0"/>
                    <a:pt x="54" y="5"/>
                  </a:cubicBezTo>
                  <a:cubicBezTo>
                    <a:pt x="20" y="18"/>
                    <a:pt x="20" y="18"/>
                    <a:pt x="20" y="18"/>
                  </a:cubicBezTo>
                  <a:cubicBezTo>
                    <a:pt x="7" y="22"/>
                    <a:pt x="0" y="37"/>
                    <a:pt x="5" y="49"/>
                  </a:cubicBezTo>
                  <a:close/>
                </a:path>
              </a:pathLst>
            </a:custGeom>
            <a:solidFill>
              <a:srgbClr val="00C0CF"/>
            </a:solidFill>
            <a:ln w="9525">
              <a:noFill/>
              <a:round/>
              <a:headEnd/>
              <a:tailEnd/>
            </a:ln>
          </p:spPr>
          <p:txBody>
            <a:bodyPr anchor="ctr"/>
            <a:lstStyle/>
            <a:p>
              <a:pPr algn="ctr"/>
              <a:endParaRPr/>
            </a:p>
          </p:txBody>
        </p:sp>
        <p:sp>
          <p:nvSpPr>
            <p:cNvPr id="163" name="îṧḻíḑè">
              <a:extLst>
                <a:ext uri="{FF2B5EF4-FFF2-40B4-BE49-F238E27FC236}">
                  <a16:creationId xmlns:a16="http://schemas.microsoft.com/office/drawing/2014/main" id="{C75A736D-666F-4BFE-811F-EFF101728996}"/>
                </a:ext>
              </a:extLst>
            </p:cNvPr>
            <p:cNvSpPr/>
            <p:nvPr/>
          </p:nvSpPr>
          <p:spPr bwMode="auto">
            <a:xfrm>
              <a:off x="4663929" y="4653348"/>
              <a:ext cx="60241" cy="47848"/>
            </a:xfrm>
            <a:custGeom>
              <a:avLst/>
              <a:gdLst/>
              <a:ahLst/>
              <a:cxnLst>
                <a:cxn ang="0">
                  <a:pos x="2" y="22"/>
                </a:cxn>
                <a:cxn ang="0">
                  <a:pos x="14" y="30"/>
                </a:cxn>
                <a:cxn ang="0">
                  <a:pos x="33" y="23"/>
                </a:cxn>
                <a:cxn ang="0">
                  <a:pos x="37" y="9"/>
                </a:cxn>
                <a:cxn ang="0">
                  <a:pos x="26" y="1"/>
                </a:cxn>
                <a:cxn ang="0">
                  <a:pos x="6" y="9"/>
                </a:cxn>
                <a:cxn ang="0">
                  <a:pos x="2" y="22"/>
                </a:cxn>
              </a:cxnLst>
              <a:rect l="0" t="0" r="r" b="b"/>
              <a:pathLst>
                <a:path w="39" h="31">
                  <a:moveTo>
                    <a:pt x="2" y="22"/>
                  </a:moveTo>
                  <a:cubicBezTo>
                    <a:pt x="5" y="28"/>
                    <a:pt x="10" y="31"/>
                    <a:pt x="14" y="30"/>
                  </a:cubicBezTo>
                  <a:cubicBezTo>
                    <a:pt x="33" y="23"/>
                    <a:pt x="33" y="23"/>
                    <a:pt x="33" y="23"/>
                  </a:cubicBezTo>
                  <a:cubicBezTo>
                    <a:pt x="38" y="21"/>
                    <a:pt x="39" y="15"/>
                    <a:pt x="37" y="9"/>
                  </a:cubicBezTo>
                  <a:cubicBezTo>
                    <a:pt x="35" y="3"/>
                    <a:pt x="30" y="0"/>
                    <a:pt x="26" y="1"/>
                  </a:cubicBezTo>
                  <a:cubicBezTo>
                    <a:pt x="6" y="9"/>
                    <a:pt x="6" y="9"/>
                    <a:pt x="6" y="9"/>
                  </a:cubicBezTo>
                  <a:cubicBezTo>
                    <a:pt x="2" y="10"/>
                    <a:pt x="0" y="16"/>
                    <a:pt x="2" y="22"/>
                  </a:cubicBezTo>
                  <a:close/>
                </a:path>
              </a:pathLst>
            </a:custGeom>
            <a:solidFill>
              <a:srgbClr val="00C0CF"/>
            </a:solidFill>
            <a:ln w="9525">
              <a:noFill/>
              <a:round/>
              <a:headEnd/>
              <a:tailEnd/>
            </a:ln>
          </p:spPr>
          <p:txBody>
            <a:bodyPr anchor="ctr"/>
            <a:lstStyle/>
            <a:p>
              <a:pPr algn="ctr"/>
              <a:endParaRPr/>
            </a:p>
          </p:txBody>
        </p:sp>
        <p:sp>
          <p:nvSpPr>
            <p:cNvPr id="164" name="iṣļiḑe">
              <a:extLst>
                <a:ext uri="{FF2B5EF4-FFF2-40B4-BE49-F238E27FC236}">
                  <a16:creationId xmlns:a16="http://schemas.microsoft.com/office/drawing/2014/main" id="{933E94BB-16DB-4E99-AC3A-9A3ABC9AD86F}"/>
                </a:ext>
              </a:extLst>
            </p:cNvPr>
            <p:cNvSpPr/>
            <p:nvPr/>
          </p:nvSpPr>
          <p:spPr bwMode="auto">
            <a:xfrm>
              <a:off x="4228434" y="4626993"/>
              <a:ext cx="200805" cy="200806"/>
            </a:xfrm>
            <a:custGeom>
              <a:avLst/>
              <a:gdLst/>
              <a:ahLst/>
              <a:cxnLst>
                <a:cxn ang="0">
                  <a:pos x="11" y="85"/>
                </a:cxn>
                <a:cxn ang="0">
                  <a:pos x="45" y="11"/>
                </a:cxn>
                <a:cxn ang="0">
                  <a:pos x="119" y="45"/>
                </a:cxn>
                <a:cxn ang="0">
                  <a:pos x="85" y="119"/>
                </a:cxn>
                <a:cxn ang="0">
                  <a:pos x="11" y="85"/>
                </a:cxn>
                <a:cxn ang="0">
                  <a:pos x="44" y="72"/>
                </a:cxn>
                <a:cxn ang="0">
                  <a:pos x="73" y="85"/>
                </a:cxn>
                <a:cxn ang="0">
                  <a:pos x="86" y="57"/>
                </a:cxn>
                <a:cxn ang="0">
                  <a:pos x="57" y="44"/>
                </a:cxn>
                <a:cxn ang="0">
                  <a:pos x="44" y="72"/>
                </a:cxn>
              </a:cxnLst>
              <a:rect l="0" t="0" r="r" b="b"/>
              <a:pathLst>
                <a:path w="130" h="130">
                  <a:moveTo>
                    <a:pt x="11" y="85"/>
                  </a:moveTo>
                  <a:cubicBezTo>
                    <a:pt x="0" y="55"/>
                    <a:pt x="15" y="22"/>
                    <a:pt x="45" y="11"/>
                  </a:cubicBezTo>
                  <a:cubicBezTo>
                    <a:pt x="75" y="0"/>
                    <a:pt x="108" y="15"/>
                    <a:pt x="119" y="45"/>
                  </a:cubicBezTo>
                  <a:cubicBezTo>
                    <a:pt x="130" y="75"/>
                    <a:pt x="115" y="108"/>
                    <a:pt x="85" y="119"/>
                  </a:cubicBezTo>
                  <a:cubicBezTo>
                    <a:pt x="55" y="130"/>
                    <a:pt x="22" y="114"/>
                    <a:pt x="11" y="85"/>
                  </a:cubicBezTo>
                  <a:close/>
                  <a:moveTo>
                    <a:pt x="44" y="72"/>
                  </a:moveTo>
                  <a:cubicBezTo>
                    <a:pt x="48" y="84"/>
                    <a:pt x="61" y="90"/>
                    <a:pt x="73" y="85"/>
                  </a:cubicBezTo>
                  <a:cubicBezTo>
                    <a:pt x="84" y="81"/>
                    <a:pt x="90" y="69"/>
                    <a:pt x="86" y="57"/>
                  </a:cubicBezTo>
                  <a:cubicBezTo>
                    <a:pt x="82" y="46"/>
                    <a:pt x="69" y="40"/>
                    <a:pt x="57" y="44"/>
                  </a:cubicBezTo>
                  <a:cubicBezTo>
                    <a:pt x="46" y="48"/>
                    <a:pt x="40" y="61"/>
                    <a:pt x="44" y="72"/>
                  </a:cubicBezTo>
                  <a:close/>
                </a:path>
              </a:pathLst>
            </a:custGeom>
            <a:solidFill>
              <a:srgbClr val="BDC3C7"/>
            </a:solidFill>
            <a:ln w="9525">
              <a:noFill/>
              <a:round/>
              <a:headEnd/>
              <a:tailEnd/>
            </a:ln>
          </p:spPr>
          <p:txBody>
            <a:bodyPr anchor="ctr"/>
            <a:lstStyle/>
            <a:p>
              <a:pPr algn="ctr"/>
              <a:endParaRPr/>
            </a:p>
          </p:txBody>
        </p:sp>
        <p:sp>
          <p:nvSpPr>
            <p:cNvPr id="165" name="ísḷiďè">
              <a:extLst>
                <a:ext uri="{FF2B5EF4-FFF2-40B4-BE49-F238E27FC236}">
                  <a16:creationId xmlns:a16="http://schemas.microsoft.com/office/drawing/2014/main" id="{B8F40A35-D975-46D5-BF97-4D73048CD67B}"/>
                </a:ext>
              </a:extLst>
            </p:cNvPr>
            <p:cNvSpPr/>
            <p:nvPr/>
          </p:nvSpPr>
          <p:spPr bwMode="auto">
            <a:xfrm>
              <a:off x="4228434" y="4626993"/>
              <a:ext cx="200805" cy="200806"/>
            </a:xfrm>
            <a:custGeom>
              <a:avLst/>
              <a:gdLst/>
              <a:ahLst/>
              <a:cxnLst>
                <a:cxn ang="0">
                  <a:pos x="11" y="85"/>
                </a:cxn>
                <a:cxn ang="0">
                  <a:pos x="85" y="119"/>
                </a:cxn>
                <a:cxn ang="0">
                  <a:pos x="119" y="45"/>
                </a:cxn>
                <a:cxn ang="0">
                  <a:pos x="45" y="11"/>
                </a:cxn>
                <a:cxn ang="0">
                  <a:pos x="11" y="85"/>
                </a:cxn>
                <a:cxn ang="0">
                  <a:pos x="44" y="72"/>
                </a:cxn>
                <a:cxn ang="0">
                  <a:pos x="57" y="44"/>
                </a:cxn>
                <a:cxn ang="0">
                  <a:pos x="86" y="57"/>
                </a:cxn>
                <a:cxn ang="0">
                  <a:pos x="73" y="85"/>
                </a:cxn>
                <a:cxn ang="0">
                  <a:pos x="44" y="72"/>
                </a:cxn>
              </a:cxnLst>
              <a:rect l="0" t="0" r="r" b="b"/>
              <a:pathLst>
                <a:path w="130" h="130">
                  <a:moveTo>
                    <a:pt x="11" y="85"/>
                  </a:moveTo>
                  <a:cubicBezTo>
                    <a:pt x="22" y="114"/>
                    <a:pt x="55" y="130"/>
                    <a:pt x="85" y="119"/>
                  </a:cubicBezTo>
                  <a:cubicBezTo>
                    <a:pt x="115" y="108"/>
                    <a:pt x="130" y="75"/>
                    <a:pt x="119" y="45"/>
                  </a:cubicBezTo>
                  <a:cubicBezTo>
                    <a:pt x="108" y="15"/>
                    <a:pt x="75" y="0"/>
                    <a:pt x="45" y="11"/>
                  </a:cubicBezTo>
                  <a:cubicBezTo>
                    <a:pt x="15" y="22"/>
                    <a:pt x="0" y="55"/>
                    <a:pt x="11" y="85"/>
                  </a:cubicBezTo>
                  <a:close/>
                  <a:moveTo>
                    <a:pt x="44" y="72"/>
                  </a:moveTo>
                  <a:cubicBezTo>
                    <a:pt x="40" y="61"/>
                    <a:pt x="46" y="48"/>
                    <a:pt x="57" y="44"/>
                  </a:cubicBezTo>
                  <a:cubicBezTo>
                    <a:pt x="69" y="40"/>
                    <a:pt x="82" y="46"/>
                    <a:pt x="86" y="57"/>
                  </a:cubicBezTo>
                  <a:cubicBezTo>
                    <a:pt x="90" y="69"/>
                    <a:pt x="84" y="81"/>
                    <a:pt x="73" y="85"/>
                  </a:cubicBezTo>
                  <a:cubicBezTo>
                    <a:pt x="61" y="90"/>
                    <a:pt x="48" y="84"/>
                    <a:pt x="44" y="72"/>
                  </a:cubicBezTo>
                  <a:close/>
                </a:path>
              </a:pathLst>
            </a:custGeom>
            <a:solidFill>
              <a:srgbClr val="00C0CF"/>
            </a:solidFill>
            <a:ln w="9525">
              <a:noFill/>
              <a:round/>
              <a:headEnd/>
              <a:tailEnd/>
            </a:ln>
          </p:spPr>
          <p:txBody>
            <a:bodyPr anchor="ctr"/>
            <a:lstStyle/>
            <a:p>
              <a:pPr algn="ctr"/>
              <a:endParaRPr/>
            </a:p>
          </p:txBody>
        </p:sp>
        <p:sp>
          <p:nvSpPr>
            <p:cNvPr id="166" name="ïśḷïḓé">
              <a:extLst>
                <a:ext uri="{FF2B5EF4-FFF2-40B4-BE49-F238E27FC236}">
                  <a16:creationId xmlns:a16="http://schemas.microsoft.com/office/drawing/2014/main" id="{80CF83C4-74E0-4997-A036-7DEE241C2969}"/>
                </a:ext>
              </a:extLst>
            </p:cNvPr>
            <p:cNvSpPr/>
            <p:nvPr/>
          </p:nvSpPr>
          <p:spPr bwMode="auto">
            <a:xfrm>
              <a:off x="7183567" y="3761961"/>
              <a:ext cx="325837" cy="325994"/>
            </a:xfrm>
            <a:custGeom>
              <a:avLst/>
              <a:gdLst/>
              <a:ahLst/>
              <a:cxnLst>
                <a:cxn ang="0">
                  <a:pos x="174" y="25"/>
                </a:cxn>
                <a:cxn ang="0">
                  <a:pos x="105" y="0"/>
                </a:cxn>
                <a:cxn ang="0">
                  <a:pos x="0" y="105"/>
                </a:cxn>
                <a:cxn ang="0">
                  <a:pos x="105" y="211"/>
                </a:cxn>
                <a:cxn ang="0">
                  <a:pos x="173" y="186"/>
                </a:cxn>
                <a:cxn ang="0">
                  <a:pos x="211" y="105"/>
                </a:cxn>
                <a:cxn ang="0">
                  <a:pos x="174" y="25"/>
                </a:cxn>
              </a:cxnLst>
              <a:rect l="0" t="0" r="r" b="b"/>
              <a:pathLst>
                <a:path w="211" h="211">
                  <a:moveTo>
                    <a:pt x="174" y="25"/>
                  </a:moveTo>
                  <a:cubicBezTo>
                    <a:pt x="155" y="9"/>
                    <a:pt x="131" y="0"/>
                    <a:pt x="105" y="0"/>
                  </a:cubicBezTo>
                  <a:cubicBezTo>
                    <a:pt x="47" y="0"/>
                    <a:pt x="0" y="47"/>
                    <a:pt x="0" y="105"/>
                  </a:cubicBezTo>
                  <a:cubicBezTo>
                    <a:pt x="0" y="163"/>
                    <a:pt x="47" y="211"/>
                    <a:pt x="105" y="211"/>
                  </a:cubicBezTo>
                  <a:cubicBezTo>
                    <a:pt x="131" y="211"/>
                    <a:pt x="155" y="201"/>
                    <a:pt x="173" y="186"/>
                  </a:cubicBezTo>
                  <a:cubicBezTo>
                    <a:pt x="196" y="166"/>
                    <a:pt x="211" y="138"/>
                    <a:pt x="211" y="105"/>
                  </a:cubicBezTo>
                  <a:cubicBezTo>
                    <a:pt x="211" y="73"/>
                    <a:pt x="196" y="44"/>
                    <a:pt x="174" y="25"/>
                  </a:cubicBezTo>
                  <a:close/>
                </a:path>
              </a:pathLst>
            </a:custGeom>
            <a:solidFill>
              <a:srgbClr val="ECF0F1"/>
            </a:solidFill>
            <a:ln w="9525">
              <a:noFill/>
              <a:round/>
              <a:headEnd/>
              <a:tailEnd/>
            </a:ln>
          </p:spPr>
          <p:txBody>
            <a:bodyPr anchor="ctr"/>
            <a:lstStyle/>
            <a:p>
              <a:pPr algn="ctr"/>
              <a:endParaRPr/>
            </a:p>
          </p:txBody>
        </p:sp>
        <p:sp>
          <p:nvSpPr>
            <p:cNvPr id="167" name="íS1îḍê">
              <a:extLst>
                <a:ext uri="{FF2B5EF4-FFF2-40B4-BE49-F238E27FC236}">
                  <a16:creationId xmlns:a16="http://schemas.microsoft.com/office/drawing/2014/main" id="{ADD5BD2E-9D1C-4600-A2DC-E5BC1368B6F1}"/>
                </a:ext>
              </a:extLst>
            </p:cNvPr>
            <p:cNvSpPr/>
            <p:nvPr/>
          </p:nvSpPr>
          <p:spPr bwMode="auto">
            <a:xfrm>
              <a:off x="7450730" y="3800553"/>
              <a:ext cx="58673" cy="248654"/>
            </a:xfrm>
            <a:custGeom>
              <a:avLst/>
              <a:gdLst/>
              <a:ahLst/>
              <a:cxnLst>
                <a:cxn ang="0">
                  <a:pos x="0" y="161"/>
                </a:cxn>
                <a:cxn ang="0">
                  <a:pos x="38" y="80"/>
                </a:cxn>
                <a:cxn ang="0">
                  <a:pos x="1" y="0"/>
                </a:cxn>
              </a:cxnLst>
              <a:rect l="0" t="0" r="r" b="b"/>
              <a:pathLst>
                <a:path w="38" h="161">
                  <a:moveTo>
                    <a:pt x="0" y="161"/>
                  </a:moveTo>
                  <a:cubicBezTo>
                    <a:pt x="23" y="141"/>
                    <a:pt x="38" y="113"/>
                    <a:pt x="38" y="80"/>
                  </a:cubicBezTo>
                  <a:cubicBezTo>
                    <a:pt x="38" y="48"/>
                    <a:pt x="23" y="19"/>
                    <a:pt x="1" y="0"/>
                  </a:cubicBezTo>
                </a:path>
              </a:pathLst>
            </a:custGeom>
            <a:solidFill>
              <a:srgbClr val="ECF0F1"/>
            </a:solidFill>
            <a:ln w="9525">
              <a:noFill/>
              <a:round/>
              <a:headEnd/>
              <a:tailEnd/>
            </a:ln>
          </p:spPr>
          <p:txBody>
            <a:bodyPr anchor="ctr"/>
            <a:lstStyle/>
            <a:p>
              <a:pPr algn="ctr"/>
              <a:endParaRPr/>
            </a:p>
          </p:txBody>
        </p:sp>
        <p:sp>
          <p:nvSpPr>
            <p:cNvPr id="168" name="îş1íďe">
              <a:extLst>
                <a:ext uri="{FF2B5EF4-FFF2-40B4-BE49-F238E27FC236}">
                  <a16:creationId xmlns:a16="http://schemas.microsoft.com/office/drawing/2014/main" id="{58B1B042-D5CE-4565-9AC0-AA32BD021B9C}"/>
                </a:ext>
              </a:extLst>
            </p:cNvPr>
            <p:cNvSpPr/>
            <p:nvPr/>
          </p:nvSpPr>
          <p:spPr bwMode="auto">
            <a:xfrm>
              <a:off x="7447750" y="3796003"/>
              <a:ext cx="64791" cy="256341"/>
            </a:xfrm>
            <a:custGeom>
              <a:avLst/>
              <a:gdLst/>
              <a:ahLst/>
              <a:cxnLst>
                <a:cxn ang="0">
                  <a:pos x="4" y="165"/>
                </a:cxn>
                <a:cxn ang="0">
                  <a:pos x="42" y="83"/>
                </a:cxn>
                <a:cxn ang="0">
                  <a:pos x="4" y="1"/>
                </a:cxn>
                <a:cxn ang="0">
                  <a:pos x="1" y="1"/>
                </a:cxn>
                <a:cxn ang="0">
                  <a:pos x="1" y="4"/>
                </a:cxn>
                <a:cxn ang="0">
                  <a:pos x="38" y="83"/>
                </a:cxn>
                <a:cxn ang="0">
                  <a:pos x="1" y="162"/>
                </a:cxn>
                <a:cxn ang="0">
                  <a:pos x="1" y="165"/>
                </a:cxn>
                <a:cxn ang="0">
                  <a:pos x="4" y="165"/>
                </a:cxn>
              </a:cxnLst>
              <a:rect l="0" t="0" r="r" b="b"/>
              <a:pathLst>
                <a:path w="42" h="166">
                  <a:moveTo>
                    <a:pt x="4" y="165"/>
                  </a:moveTo>
                  <a:cubicBezTo>
                    <a:pt x="27" y="146"/>
                    <a:pt x="42" y="116"/>
                    <a:pt x="42" y="83"/>
                  </a:cubicBezTo>
                  <a:cubicBezTo>
                    <a:pt x="42" y="50"/>
                    <a:pt x="27" y="21"/>
                    <a:pt x="4" y="1"/>
                  </a:cubicBezTo>
                  <a:cubicBezTo>
                    <a:pt x="3" y="0"/>
                    <a:pt x="2" y="0"/>
                    <a:pt x="1" y="1"/>
                  </a:cubicBezTo>
                  <a:cubicBezTo>
                    <a:pt x="0" y="2"/>
                    <a:pt x="1" y="3"/>
                    <a:pt x="1" y="4"/>
                  </a:cubicBezTo>
                  <a:cubicBezTo>
                    <a:pt x="24" y="23"/>
                    <a:pt x="38" y="51"/>
                    <a:pt x="38" y="83"/>
                  </a:cubicBezTo>
                  <a:cubicBezTo>
                    <a:pt x="38" y="115"/>
                    <a:pt x="24" y="143"/>
                    <a:pt x="1" y="162"/>
                  </a:cubicBezTo>
                  <a:cubicBezTo>
                    <a:pt x="0" y="163"/>
                    <a:pt x="0" y="164"/>
                    <a:pt x="1" y="165"/>
                  </a:cubicBezTo>
                  <a:cubicBezTo>
                    <a:pt x="2" y="166"/>
                    <a:pt x="3" y="166"/>
                    <a:pt x="4" y="165"/>
                  </a:cubicBezTo>
                  <a:close/>
                </a:path>
              </a:pathLst>
            </a:custGeom>
            <a:solidFill>
              <a:srgbClr val="FF4B3A"/>
            </a:solidFill>
            <a:ln w="9525">
              <a:noFill/>
              <a:round/>
              <a:headEnd/>
              <a:tailEnd/>
            </a:ln>
          </p:spPr>
          <p:txBody>
            <a:bodyPr anchor="ctr"/>
            <a:lstStyle/>
            <a:p>
              <a:pPr algn="ctr"/>
              <a:endParaRPr/>
            </a:p>
          </p:txBody>
        </p:sp>
        <p:sp>
          <p:nvSpPr>
            <p:cNvPr id="169" name="ïsľïḋe">
              <a:extLst>
                <a:ext uri="{FF2B5EF4-FFF2-40B4-BE49-F238E27FC236}">
                  <a16:creationId xmlns:a16="http://schemas.microsoft.com/office/drawing/2014/main" id="{9069E453-795D-4547-AE3E-75842DCCC2A9}"/>
                </a:ext>
              </a:extLst>
            </p:cNvPr>
            <p:cNvSpPr/>
            <p:nvPr/>
          </p:nvSpPr>
          <p:spPr bwMode="auto">
            <a:xfrm>
              <a:off x="7236120" y="3814515"/>
              <a:ext cx="220886" cy="219317"/>
            </a:xfrm>
            <a:prstGeom prst="ellipse">
              <a:avLst/>
            </a:prstGeom>
            <a:solidFill>
              <a:srgbClr val="FF4B3A"/>
            </a:solidFill>
            <a:ln w="9525">
              <a:noFill/>
              <a:round/>
              <a:headEnd/>
              <a:tailEnd/>
            </a:ln>
          </p:spPr>
          <p:txBody>
            <a:bodyPr anchor="ctr"/>
            <a:lstStyle/>
            <a:p>
              <a:pPr algn="ctr"/>
              <a:endParaRPr/>
            </a:p>
          </p:txBody>
        </p:sp>
        <p:sp>
          <p:nvSpPr>
            <p:cNvPr id="170" name="î$ľîḑê">
              <a:extLst>
                <a:ext uri="{FF2B5EF4-FFF2-40B4-BE49-F238E27FC236}">
                  <a16:creationId xmlns:a16="http://schemas.microsoft.com/office/drawing/2014/main" id="{DACBEE90-4922-4EED-8A73-4FDAC6CFC2E4}"/>
                </a:ext>
              </a:extLst>
            </p:cNvPr>
            <p:cNvSpPr/>
            <p:nvPr/>
          </p:nvSpPr>
          <p:spPr bwMode="auto">
            <a:xfrm>
              <a:off x="7850928" y="4333473"/>
              <a:ext cx="24630" cy="57262"/>
            </a:xfrm>
            <a:custGeom>
              <a:avLst/>
              <a:gdLst/>
              <a:ahLst/>
              <a:cxnLst>
                <a:cxn ang="0">
                  <a:pos x="16" y="36"/>
                </a:cxn>
                <a:cxn ang="0">
                  <a:pos x="14" y="8"/>
                </a:cxn>
                <a:cxn ang="0">
                  <a:pos x="5" y="0"/>
                </a:cxn>
                <a:cxn ang="0">
                  <a:pos x="0" y="0"/>
                </a:cxn>
                <a:cxn ang="0">
                  <a:pos x="3" y="37"/>
                </a:cxn>
                <a:cxn ang="0">
                  <a:pos x="16" y="36"/>
                </a:cxn>
              </a:cxnLst>
              <a:rect l="0" t="0" r="r" b="b"/>
              <a:pathLst>
                <a:path w="16" h="37">
                  <a:moveTo>
                    <a:pt x="16" y="36"/>
                  </a:moveTo>
                  <a:cubicBezTo>
                    <a:pt x="14" y="8"/>
                    <a:pt x="14" y="8"/>
                    <a:pt x="14" y="8"/>
                  </a:cubicBezTo>
                  <a:cubicBezTo>
                    <a:pt x="13" y="3"/>
                    <a:pt x="9" y="0"/>
                    <a:pt x="5" y="0"/>
                  </a:cubicBezTo>
                  <a:cubicBezTo>
                    <a:pt x="0" y="0"/>
                    <a:pt x="0" y="0"/>
                    <a:pt x="0" y="0"/>
                  </a:cubicBezTo>
                  <a:cubicBezTo>
                    <a:pt x="3" y="37"/>
                    <a:pt x="3" y="37"/>
                    <a:pt x="3" y="37"/>
                  </a:cubicBezTo>
                  <a:lnTo>
                    <a:pt x="16" y="36"/>
                  </a:lnTo>
                  <a:close/>
                </a:path>
              </a:pathLst>
            </a:custGeom>
            <a:solidFill>
              <a:srgbClr val="00C0CF"/>
            </a:solidFill>
            <a:ln w="9525">
              <a:noFill/>
              <a:round/>
              <a:headEnd/>
              <a:tailEnd/>
            </a:ln>
          </p:spPr>
          <p:txBody>
            <a:bodyPr anchor="ctr"/>
            <a:lstStyle/>
            <a:p>
              <a:pPr algn="ctr"/>
              <a:endParaRPr/>
            </a:p>
          </p:txBody>
        </p:sp>
        <p:sp>
          <p:nvSpPr>
            <p:cNvPr id="171" name="îṧliḑê">
              <a:extLst>
                <a:ext uri="{FF2B5EF4-FFF2-40B4-BE49-F238E27FC236}">
                  <a16:creationId xmlns:a16="http://schemas.microsoft.com/office/drawing/2014/main" id="{566B3DBE-1FC3-4D5A-B8B3-12D2D85A8F3D}"/>
                </a:ext>
              </a:extLst>
            </p:cNvPr>
            <p:cNvSpPr/>
            <p:nvPr/>
          </p:nvSpPr>
          <p:spPr bwMode="auto">
            <a:xfrm>
              <a:off x="7835399" y="4333473"/>
              <a:ext cx="20080" cy="58673"/>
            </a:xfrm>
            <a:custGeom>
              <a:avLst/>
              <a:gdLst/>
              <a:ahLst/>
              <a:cxnLst>
                <a:cxn ang="0">
                  <a:pos x="10" y="0"/>
                </a:cxn>
                <a:cxn ang="0">
                  <a:pos x="8" y="1"/>
                </a:cxn>
                <a:cxn ang="0">
                  <a:pos x="0" y="9"/>
                </a:cxn>
                <a:cxn ang="0">
                  <a:pos x="2" y="38"/>
                </a:cxn>
                <a:cxn ang="0">
                  <a:pos x="13" y="37"/>
                </a:cxn>
                <a:cxn ang="0">
                  <a:pos x="10" y="0"/>
                </a:cxn>
              </a:cxnLst>
              <a:rect l="0" t="0" r="r" b="b"/>
              <a:pathLst>
                <a:path w="13" h="38">
                  <a:moveTo>
                    <a:pt x="10" y="0"/>
                  </a:moveTo>
                  <a:cubicBezTo>
                    <a:pt x="8" y="1"/>
                    <a:pt x="8" y="1"/>
                    <a:pt x="8" y="1"/>
                  </a:cubicBezTo>
                  <a:cubicBezTo>
                    <a:pt x="3" y="1"/>
                    <a:pt x="0" y="5"/>
                    <a:pt x="0" y="9"/>
                  </a:cubicBezTo>
                  <a:cubicBezTo>
                    <a:pt x="2" y="38"/>
                    <a:pt x="2" y="38"/>
                    <a:pt x="2" y="38"/>
                  </a:cubicBezTo>
                  <a:cubicBezTo>
                    <a:pt x="13" y="37"/>
                    <a:pt x="13" y="37"/>
                    <a:pt x="13" y="37"/>
                  </a:cubicBezTo>
                  <a:lnTo>
                    <a:pt x="10" y="0"/>
                  </a:lnTo>
                  <a:close/>
                </a:path>
              </a:pathLst>
            </a:custGeom>
            <a:solidFill>
              <a:srgbClr val="009FAF"/>
            </a:solidFill>
            <a:ln w="9525">
              <a:noFill/>
              <a:round/>
              <a:headEnd/>
              <a:tailEnd/>
            </a:ln>
          </p:spPr>
          <p:txBody>
            <a:bodyPr anchor="ctr"/>
            <a:lstStyle/>
            <a:p>
              <a:pPr algn="ctr"/>
              <a:endParaRPr/>
            </a:p>
          </p:txBody>
        </p:sp>
        <p:sp>
          <p:nvSpPr>
            <p:cNvPr id="172" name="íŝ1íďé">
              <a:extLst>
                <a:ext uri="{FF2B5EF4-FFF2-40B4-BE49-F238E27FC236}">
                  <a16:creationId xmlns:a16="http://schemas.microsoft.com/office/drawing/2014/main" id="{C3E541EB-A2D6-4609-AFC8-CE175B601967}"/>
                </a:ext>
              </a:extLst>
            </p:cNvPr>
            <p:cNvSpPr/>
            <p:nvPr/>
          </p:nvSpPr>
          <p:spPr bwMode="auto">
            <a:xfrm>
              <a:off x="7824573" y="4390731"/>
              <a:ext cx="74203" cy="583904"/>
            </a:xfrm>
            <a:custGeom>
              <a:avLst/>
              <a:gdLst/>
              <a:ahLst/>
              <a:cxnLst>
                <a:cxn ang="0">
                  <a:pos x="43" y="306"/>
                </a:cxn>
                <a:cxn ang="0">
                  <a:pos x="30" y="307"/>
                </a:cxn>
                <a:cxn ang="0">
                  <a:pos x="22" y="192"/>
                </a:cxn>
                <a:cxn ang="0">
                  <a:pos x="34" y="191"/>
                </a:cxn>
                <a:cxn ang="0">
                  <a:pos x="20" y="0"/>
                </a:cxn>
                <a:cxn ang="0">
                  <a:pos x="9" y="1"/>
                </a:cxn>
                <a:cxn ang="0">
                  <a:pos x="14" y="74"/>
                </a:cxn>
                <a:cxn ang="0">
                  <a:pos x="8" y="118"/>
                </a:cxn>
                <a:cxn ang="0">
                  <a:pos x="4" y="204"/>
                </a:cxn>
                <a:cxn ang="0">
                  <a:pos x="15" y="348"/>
                </a:cxn>
                <a:cxn ang="0">
                  <a:pos x="48" y="377"/>
                </a:cxn>
                <a:cxn ang="0">
                  <a:pos x="43" y="306"/>
                </a:cxn>
              </a:cxnLst>
              <a:rect l="0" t="0" r="r" b="b"/>
              <a:pathLst>
                <a:path w="48" h="378">
                  <a:moveTo>
                    <a:pt x="43" y="306"/>
                  </a:moveTo>
                  <a:cubicBezTo>
                    <a:pt x="30" y="307"/>
                    <a:pt x="30" y="307"/>
                    <a:pt x="30" y="307"/>
                  </a:cubicBezTo>
                  <a:cubicBezTo>
                    <a:pt x="22" y="192"/>
                    <a:pt x="22" y="192"/>
                    <a:pt x="22" y="192"/>
                  </a:cubicBezTo>
                  <a:cubicBezTo>
                    <a:pt x="34" y="191"/>
                    <a:pt x="34" y="191"/>
                    <a:pt x="34" y="191"/>
                  </a:cubicBezTo>
                  <a:cubicBezTo>
                    <a:pt x="20" y="0"/>
                    <a:pt x="20" y="0"/>
                    <a:pt x="20" y="0"/>
                  </a:cubicBezTo>
                  <a:cubicBezTo>
                    <a:pt x="9" y="1"/>
                    <a:pt x="9" y="1"/>
                    <a:pt x="9" y="1"/>
                  </a:cubicBezTo>
                  <a:cubicBezTo>
                    <a:pt x="14" y="74"/>
                    <a:pt x="14" y="74"/>
                    <a:pt x="14" y="74"/>
                  </a:cubicBezTo>
                  <a:cubicBezTo>
                    <a:pt x="15" y="82"/>
                    <a:pt x="13" y="102"/>
                    <a:pt x="8" y="118"/>
                  </a:cubicBezTo>
                  <a:cubicBezTo>
                    <a:pt x="0" y="144"/>
                    <a:pt x="2" y="177"/>
                    <a:pt x="4" y="204"/>
                  </a:cubicBezTo>
                  <a:cubicBezTo>
                    <a:pt x="15" y="348"/>
                    <a:pt x="15" y="348"/>
                    <a:pt x="15" y="348"/>
                  </a:cubicBezTo>
                  <a:cubicBezTo>
                    <a:pt x="16" y="368"/>
                    <a:pt x="28" y="378"/>
                    <a:pt x="48" y="377"/>
                  </a:cubicBezTo>
                  <a:lnTo>
                    <a:pt x="43" y="306"/>
                  </a:lnTo>
                  <a:close/>
                </a:path>
              </a:pathLst>
            </a:custGeom>
            <a:solidFill>
              <a:srgbClr val="D9DDDE"/>
            </a:solidFill>
            <a:ln w="9525">
              <a:noFill/>
              <a:round/>
              <a:headEnd/>
              <a:tailEnd/>
            </a:ln>
          </p:spPr>
          <p:txBody>
            <a:bodyPr anchor="ctr"/>
            <a:lstStyle/>
            <a:p>
              <a:pPr algn="ctr"/>
              <a:endParaRPr/>
            </a:p>
          </p:txBody>
        </p:sp>
        <p:sp>
          <p:nvSpPr>
            <p:cNvPr id="173" name="íṣlïḍé">
              <a:extLst>
                <a:ext uri="{FF2B5EF4-FFF2-40B4-BE49-F238E27FC236}">
                  <a16:creationId xmlns:a16="http://schemas.microsoft.com/office/drawing/2014/main" id="{77CEDABE-2036-416B-9B68-E2158D89027D}"/>
                </a:ext>
              </a:extLst>
            </p:cNvPr>
            <p:cNvSpPr/>
            <p:nvPr/>
          </p:nvSpPr>
          <p:spPr bwMode="auto">
            <a:xfrm>
              <a:off x="7855477" y="4389164"/>
              <a:ext cx="89578" cy="583904"/>
            </a:xfrm>
            <a:custGeom>
              <a:avLst/>
              <a:gdLst/>
              <a:ahLst/>
              <a:cxnLst>
                <a:cxn ang="0">
                  <a:pos x="14" y="192"/>
                </a:cxn>
                <a:cxn ang="0">
                  <a:pos x="27" y="191"/>
                </a:cxn>
                <a:cxn ang="0">
                  <a:pos x="36" y="306"/>
                </a:cxn>
                <a:cxn ang="0">
                  <a:pos x="23" y="307"/>
                </a:cxn>
                <a:cxn ang="0">
                  <a:pos x="28" y="378"/>
                </a:cxn>
                <a:cxn ang="0">
                  <a:pos x="29" y="378"/>
                </a:cxn>
                <a:cxn ang="0">
                  <a:pos x="57" y="340"/>
                </a:cxn>
                <a:cxn ang="0">
                  <a:pos x="46" y="199"/>
                </a:cxn>
                <a:cxn ang="0">
                  <a:pos x="32" y="118"/>
                </a:cxn>
                <a:cxn ang="0">
                  <a:pos x="18" y="73"/>
                </a:cxn>
                <a:cxn ang="0">
                  <a:pos x="13" y="0"/>
                </a:cxn>
                <a:cxn ang="0">
                  <a:pos x="0" y="1"/>
                </a:cxn>
                <a:cxn ang="0">
                  <a:pos x="14" y="192"/>
                </a:cxn>
              </a:cxnLst>
              <a:rect l="0" t="0" r="r" b="b"/>
              <a:pathLst>
                <a:path w="58" h="378">
                  <a:moveTo>
                    <a:pt x="14" y="192"/>
                  </a:moveTo>
                  <a:cubicBezTo>
                    <a:pt x="27" y="191"/>
                    <a:pt x="27" y="191"/>
                    <a:pt x="27" y="191"/>
                  </a:cubicBezTo>
                  <a:cubicBezTo>
                    <a:pt x="36" y="306"/>
                    <a:pt x="36" y="306"/>
                    <a:pt x="36" y="306"/>
                  </a:cubicBezTo>
                  <a:cubicBezTo>
                    <a:pt x="23" y="307"/>
                    <a:pt x="23" y="307"/>
                    <a:pt x="23" y="307"/>
                  </a:cubicBezTo>
                  <a:cubicBezTo>
                    <a:pt x="28" y="378"/>
                    <a:pt x="28" y="378"/>
                    <a:pt x="28" y="378"/>
                  </a:cubicBezTo>
                  <a:cubicBezTo>
                    <a:pt x="29" y="378"/>
                    <a:pt x="29" y="378"/>
                    <a:pt x="29" y="378"/>
                  </a:cubicBezTo>
                  <a:cubicBezTo>
                    <a:pt x="50" y="377"/>
                    <a:pt x="58" y="361"/>
                    <a:pt x="57" y="340"/>
                  </a:cubicBezTo>
                  <a:cubicBezTo>
                    <a:pt x="46" y="199"/>
                    <a:pt x="46" y="199"/>
                    <a:pt x="46" y="199"/>
                  </a:cubicBezTo>
                  <a:cubicBezTo>
                    <a:pt x="44" y="172"/>
                    <a:pt x="44" y="143"/>
                    <a:pt x="32" y="118"/>
                  </a:cubicBezTo>
                  <a:cubicBezTo>
                    <a:pt x="25" y="103"/>
                    <a:pt x="19" y="81"/>
                    <a:pt x="18" y="73"/>
                  </a:cubicBezTo>
                  <a:cubicBezTo>
                    <a:pt x="13" y="0"/>
                    <a:pt x="13" y="0"/>
                    <a:pt x="13" y="0"/>
                  </a:cubicBezTo>
                  <a:cubicBezTo>
                    <a:pt x="0" y="1"/>
                    <a:pt x="0" y="1"/>
                    <a:pt x="0" y="1"/>
                  </a:cubicBezTo>
                  <a:lnTo>
                    <a:pt x="14" y="192"/>
                  </a:lnTo>
                  <a:close/>
                </a:path>
              </a:pathLst>
            </a:custGeom>
            <a:solidFill>
              <a:srgbClr val="ECF0F1"/>
            </a:solidFill>
            <a:ln w="9525">
              <a:noFill/>
              <a:round/>
              <a:headEnd/>
              <a:tailEnd/>
            </a:ln>
          </p:spPr>
          <p:txBody>
            <a:bodyPr anchor="ctr"/>
            <a:lstStyle/>
            <a:p>
              <a:pPr algn="ctr"/>
              <a:endParaRPr/>
            </a:p>
          </p:txBody>
        </p:sp>
        <p:sp>
          <p:nvSpPr>
            <p:cNvPr id="174" name="iSlíḋê">
              <a:extLst>
                <a:ext uri="{FF2B5EF4-FFF2-40B4-BE49-F238E27FC236}">
                  <a16:creationId xmlns:a16="http://schemas.microsoft.com/office/drawing/2014/main" id="{3AF4C2EB-FB18-4D27-B293-2F0664669BF7}"/>
                </a:ext>
              </a:extLst>
            </p:cNvPr>
            <p:cNvSpPr/>
            <p:nvPr/>
          </p:nvSpPr>
          <p:spPr bwMode="auto">
            <a:xfrm>
              <a:off x="7858615" y="4685666"/>
              <a:ext cx="32474" cy="179311"/>
            </a:xfrm>
            <a:custGeom>
              <a:avLst/>
              <a:gdLst/>
              <a:ahLst/>
              <a:cxnLst>
                <a:cxn ang="0">
                  <a:pos x="0" y="10"/>
                </a:cxn>
                <a:cxn ang="0">
                  <a:pos x="79" y="1143"/>
                </a:cxn>
                <a:cxn ang="0">
                  <a:pos x="207" y="1133"/>
                </a:cxn>
                <a:cxn ang="0">
                  <a:pos x="118" y="0"/>
                </a:cxn>
                <a:cxn ang="0">
                  <a:pos x="0" y="10"/>
                </a:cxn>
              </a:cxnLst>
              <a:rect l="0" t="0" r="r" b="b"/>
              <a:pathLst>
                <a:path w="207" h="1143">
                  <a:moveTo>
                    <a:pt x="0" y="10"/>
                  </a:moveTo>
                  <a:lnTo>
                    <a:pt x="79" y="1143"/>
                  </a:lnTo>
                  <a:lnTo>
                    <a:pt x="207" y="1133"/>
                  </a:lnTo>
                  <a:lnTo>
                    <a:pt x="118" y="0"/>
                  </a:lnTo>
                  <a:lnTo>
                    <a:pt x="0" y="10"/>
                  </a:lnTo>
                  <a:close/>
                </a:path>
              </a:pathLst>
            </a:custGeom>
            <a:solidFill>
              <a:srgbClr val="009FAF"/>
            </a:solidFill>
            <a:ln w="9525">
              <a:noFill/>
              <a:round/>
              <a:headEnd/>
              <a:tailEnd/>
            </a:ln>
          </p:spPr>
          <p:txBody>
            <a:bodyPr anchor="ctr"/>
            <a:lstStyle/>
            <a:p>
              <a:pPr algn="ctr"/>
              <a:endParaRPr/>
            </a:p>
          </p:txBody>
        </p:sp>
        <p:sp>
          <p:nvSpPr>
            <p:cNvPr id="175" name="i$1îḋé">
              <a:extLst>
                <a:ext uri="{FF2B5EF4-FFF2-40B4-BE49-F238E27FC236}">
                  <a16:creationId xmlns:a16="http://schemas.microsoft.com/office/drawing/2014/main" id="{E29B645F-70C8-4C50-B80B-D94ACE3B7D2A}"/>
                </a:ext>
              </a:extLst>
            </p:cNvPr>
            <p:cNvSpPr/>
            <p:nvPr/>
          </p:nvSpPr>
          <p:spPr bwMode="auto">
            <a:xfrm>
              <a:off x="7877129" y="4684253"/>
              <a:ext cx="34042" cy="179156"/>
            </a:xfrm>
            <a:custGeom>
              <a:avLst/>
              <a:gdLst/>
              <a:ahLst/>
              <a:cxnLst>
                <a:cxn ang="0">
                  <a:pos x="128" y="0"/>
                </a:cxn>
                <a:cxn ang="0">
                  <a:pos x="0" y="9"/>
                </a:cxn>
                <a:cxn ang="0">
                  <a:pos x="89" y="1142"/>
                </a:cxn>
                <a:cxn ang="0">
                  <a:pos x="217" y="1132"/>
                </a:cxn>
                <a:cxn ang="0">
                  <a:pos x="128" y="0"/>
                </a:cxn>
              </a:cxnLst>
              <a:rect l="0" t="0" r="r" b="b"/>
              <a:pathLst>
                <a:path w="217" h="1142">
                  <a:moveTo>
                    <a:pt x="128" y="0"/>
                  </a:moveTo>
                  <a:lnTo>
                    <a:pt x="0" y="9"/>
                  </a:lnTo>
                  <a:lnTo>
                    <a:pt x="89" y="1142"/>
                  </a:lnTo>
                  <a:lnTo>
                    <a:pt x="217" y="1132"/>
                  </a:lnTo>
                  <a:lnTo>
                    <a:pt x="128" y="0"/>
                  </a:lnTo>
                  <a:close/>
                </a:path>
              </a:pathLst>
            </a:custGeom>
            <a:solidFill>
              <a:srgbClr val="00C0CF"/>
            </a:solidFill>
            <a:ln w="9525">
              <a:noFill/>
              <a:round/>
              <a:headEnd/>
              <a:tailEnd/>
            </a:ln>
          </p:spPr>
          <p:txBody>
            <a:bodyPr anchor="ctr"/>
            <a:lstStyle/>
            <a:p>
              <a:pPr algn="ctr"/>
              <a:endParaRPr/>
            </a:p>
          </p:txBody>
        </p:sp>
        <p:pic>
          <p:nvPicPr>
            <p:cNvPr id="176" name="图片 175">
              <a:extLst>
                <a:ext uri="{FF2B5EF4-FFF2-40B4-BE49-F238E27FC236}">
                  <a16:creationId xmlns:a16="http://schemas.microsoft.com/office/drawing/2014/main" id="{AA71C538-4502-455E-9474-FE85E4A5A5B3}"/>
                </a:ext>
              </a:extLst>
            </p:cNvPr>
            <p:cNvPicPr>
              <a:picLocks noChangeAspect="1" noChangeArrowheads="1"/>
            </p:cNvPicPr>
            <p:nvPr/>
          </p:nvPicPr>
          <p:blipFill>
            <a:blip/>
            <a:srcRect/>
            <a:stretch>
              <a:fillRect/>
            </a:stretch>
          </p:blipFill>
          <p:spPr bwMode="auto">
            <a:xfrm>
              <a:off x="7518188" y="4048736"/>
              <a:ext cx="138995" cy="115776"/>
            </a:xfrm>
            <a:prstGeom prst="rect">
              <a:avLst/>
            </a:prstGeom>
            <a:noFill/>
            <a:ln w="9525">
              <a:noFill/>
              <a:miter lim="800000"/>
              <a:headEnd/>
              <a:tailEnd/>
            </a:ln>
          </p:spPr>
        </p:pic>
        <p:sp>
          <p:nvSpPr>
            <p:cNvPr id="177" name="iŝľíďé">
              <a:extLst>
                <a:ext uri="{FF2B5EF4-FFF2-40B4-BE49-F238E27FC236}">
                  <a16:creationId xmlns:a16="http://schemas.microsoft.com/office/drawing/2014/main" id="{F6F9CBB9-C0EC-4257-BA49-FACD2D239B5F}"/>
                </a:ext>
              </a:extLst>
            </p:cNvPr>
            <p:cNvSpPr/>
            <p:nvPr/>
          </p:nvSpPr>
          <p:spPr bwMode="auto">
            <a:xfrm>
              <a:off x="7517246" y="4035401"/>
              <a:ext cx="83303" cy="72635"/>
            </a:xfrm>
            <a:custGeom>
              <a:avLst/>
              <a:gdLst/>
              <a:ahLst/>
              <a:cxnLst>
                <a:cxn ang="0">
                  <a:pos x="26" y="4"/>
                </a:cxn>
                <a:cxn ang="0">
                  <a:pos x="5" y="9"/>
                </a:cxn>
                <a:cxn ang="0">
                  <a:pos x="10" y="30"/>
                </a:cxn>
                <a:cxn ang="0">
                  <a:pos x="38" y="47"/>
                </a:cxn>
                <a:cxn ang="0">
                  <a:pos x="54" y="21"/>
                </a:cxn>
                <a:cxn ang="0">
                  <a:pos x="26" y="4"/>
                </a:cxn>
              </a:cxnLst>
              <a:rect l="0" t="0" r="r" b="b"/>
              <a:pathLst>
                <a:path w="54" h="47">
                  <a:moveTo>
                    <a:pt x="26" y="4"/>
                  </a:moveTo>
                  <a:cubicBezTo>
                    <a:pt x="18" y="0"/>
                    <a:pt x="9" y="2"/>
                    <a:pt x="5" y="9"/>
                  </a:cubicBezTo>
                  <a:cubicBezTo>
                    <a:pt x="0" y="17"/>
                    <a:pt x="3" y="26"/>
                    <a:pt x="10" y="30"/>
                  </a:cubicBezTo>
                  <a:cubicBezTo>
                    <a:pt x="38" y="47"/>
                    <a:pt x="38" y="47"/>
                    <a:pt x="38" y="47"/>
                  </a:cubicBezTo>
                  <a:cubicBezTo>
                    <a:pt x="54" y="21"/>
                    <a:pt x="54" y="21"/>
                    <a:pt x="54" y="21"/>
                  </a:cubicBezTo>
                  <a:lnTo>
                    <a:pt x="26" y="4"/>
                  </a:lnTo>
                  <a:close/>
                </a:path>
              </a:pathLst>
            </a:custGeom>
            <a:solidFill>
              <a:srgbClr val="EBA400"/>
            </a:solidFill>
            <a:ln w="9525">
              <a:noFill/>
              <a:round/>
              <a:headEnd/>
              <a:tailEnd/>
            </a:ln>
          </p:spPr>
          <p:txBody>
            <a:bodyPr anchor="ctr"/>
            <a:lstStyle/>
            <a:p>
              <a:pPr algn="ctr"/>
              <a:endParaRPr/>
            </a:p>
          </p:txBody>
        </p:sp>
        <p:sp>
          <p:nvSpPr>
            <p:cNvPr id="178" name="îṡľiďè">
              <a:extLst>
                <a:ext uri="{FF2B5EF4-FFF2-40B4-BE49-F238E27FC236}">
                  <a16:creationId xmlns:a16="http://schemas.microsoft.com/office/drawing/2014/main" id="{8F4704BF-4C25-4604-96D0-868519AECBF6}"/>
                </a:ext>
              </a:extLst>
            </p:cNvPr>
            <p:cNvSpPr/>
            <p:nvPr/>
          </p:nvSpPr>
          <p:spPr bwMode="auto">
            <a:xfrm>
              <a:off x="7575919" y="4067875"/>
              <a:ext cx="83461" cy="72480"/>
            </a:xfrm>
            <a:custGeom>
              <a:avLst/>
              <a:gdLst/>
              <a:ahLst/>
              <a:cxnLst>
                <a:cxn ang="0">
                  <a:pos x="44" y="16"/>
                </a:cxn>
                <a:cxn ang="0">
                  <a:pos x="16" y="0"/>
                </a:cxn>
                <a:cxn ang="0">
                  <a:pos x="0" y="26"/>
                </a:cxn>
                <a:cxn ang="0">
                  <a:pos x="28" y="42"/>
                </a:cxn>
                <a:cxn ang="0">
                  <a:pos x="49" y="37"/>
                </a:cxn>
                <a:cxn ang="0">
                  <a:pos x="44" y="16"/>
                </a:cxn>
              </a:cxnLst>
              <a:rect l="0" t="0" r="r" b="b"/>
              <a:pathLst>
                <a:path w="54" h="47">
                  <a:moveTo>
                    <a:pt x="44" y="16"/>
                  </a:moveTo>
                  <a:cubicBezTo>
                    <a:pt x="16" y="0"/>
                    <a:pt x="16" y="0"/>
                    <a:pt x="16" y="0"/>
                  </a:cubicBezTo>
                  <a:cubicBezTo>
                    <a:pt x="0" y="26"/>
                    <a:pt x="0" y="26"/>
                    <a:pt x="0" y="26"/>
                  </a:cubicBezTo>
                  <a:cubicBezTo>
                    <a:pt x="28" y="42"/>
                    <a:pt x="28" y="42"/>
                    <a:pt x="28" y="42"/>
                  </a:cubicBezTo>
                  <a:cubicBezTo>
                    <a:pt x="36" y="47"/>
                    <a:pt x="45" y="45"/>
                    <a:pt x="49" y="37"/>
                  </a:cubicBezTo>
                  <a:cubicBezTo>
                    <a:pt x="54" y="30"/>
                    <a:pt x="51" y="21"/>
                    <a:pt x="44" y="16"/>
                  </a:cubicBezTo>
                  <a:close/>
                </a:path>
              </a:pathLst>
            </a:custGeom>
            <a:solidFill>
              <a:srgbClr val="FF4B3A"/>
            </a:solidFill>
            <a:ln w="9525">
              <a:noFill/>
              <a:round/>
              <a:headEnd/>
              <a:tailEnd/>
            </a:ln>
          </p:spPr>
          <p:txBody>
            <a:bodyPr anchor="ctr"/>
            <a:lstStyle/>
            <a:p>
              <a:pPr algn="ctr"/>
              <a:endParaRPr/>
            </a:p>
          </p:txBody>
        </p:sp>
        <p:pic>
          <p:nvPicPr>
            <p:cNvPr id="179" name="图片 178">
              <a:extLst>
                <a:ext uri="{FF2B5EF4-FFF2-40B4-BE49-F238E27FC236}">
                  <a16:creationId xmlns:a16="http://schemas.microsoft.com/office/drawing/2014/main" id="{F339F7EB-EB47-44B9-99A4-A93F02866B34}"/>
                </a:ext>
              </a:extLst>
            </p:cNvPr>
            <p:cNvPicPr>
              <a:picLocks noChangeAspect="1" noChangeArrowheads="1"/>
            </p:cNvPicPr>
            <p:nvPr/>
          </p:nvPicPr>
          <p:blipFill>
            <a:blip/>
            <a:srcRect/>
            <a:stretch>
              <a:fillRect/>
            </a:stretch>
          </p:blipFill>
          <p:spPr bwMode="auto">
            <a:xfrm>
              <a:off x="7598197" y="4004654"/>
              <a:ext cx="55692" cy="55537"/>
            </a:xfrm>
            <a:prstGeom prst="rect">
              <a:avLst/>
            </a:prstGeom>
            <a:noFill/>
            <a:ln w="9525">
              <a:noFill/>
              <a:miter lim="800000"/>
              <a:headEnd/>
              <a:tailEnd/>
            </a:ln>
          </p:spPr>
        </p:pic>
        <p:sp>
          <p:nvSpPr>
            <p:cNvPr id="180" name="iṩlïḍé">
              <a:extLst>
                <a:ext uri="{FF2B5EF4-FFF2-40B4-BE49-F238E27FC236}">
                  <a16:creationId xmlns:a16="http://schemas.microsoft.com/office/drawing/2014/main" id="{1F8EE2C7-2108-4CF7-B061-5DAFC015A162}"/>
                </a:ext>
              </a:extLst>
            </p:cNvPr>
            <p:cNvSpPr/>
            <p:nvPr/>
          </p:nvSpPr>
          <p:spPr bwMode="auto">
            <a:xfrm>
              <a:off x="7597569" y="3999790"/>
              <a:ext cx="30905" cy="30905"/>
            </a:xfrm>
            <a:prstGeom prst="ellipse">
              <a:avLst/>
            </a:prstGeom>
            <a:solidFill>
              <a:srgbClr val="FFC700"/>
            </a:solidFill>
            <a:ln w="9525">
              <a:noFill/>
              <a:round/>
              <a:headEnd/>
              <a:tailEnd/>
            </a:ln>
          </p:spPr>
          <p:txBody>
            <a:bodyPr anchor="ctr"/>
            <a:lstStyle/>
            <a:p>
              <a:pPr algn="ctr"/>
              <a:endParaRPr/>
            </a:p>
          </p:txBody>
        </p:sp>
        <p:sp>
          <p:nvSpPr>
            <p:cNvPr id="181" name="ïṧḷïḍè">
              <a:extLst>
                <a:ext uri="{FF2B5EF4-FFF2-40B4-BE49-F238E27FC236}">
                  <a16:creationId xmlns:a16="http://schemas.microsoft.com/office/drawing/2014/main" id="{59FB1763-22CB-4A01-B14D-A4199434CE90}"/>
                </a:ext>
              </a:extLst>
            </p:cNvPr>
            <p:cNvSpPr/>
            <p:nvPr/>
          </p:nvSpPr>
          <p:spPr bwMode="auto">
            <a:xfrm>
              <a:off x="7596001" y="3998377"/>
              <a:ext cx="34042" cy="33886"/>
            </a:xfrm>
            <a:custGeom>
              <a:avLst/>
              <a:gdLst/>
              <a:ahLst/>
              <a:cxnLst>
                <a:cxn ang="0">
                  <a:pos x="21" y="11"/>
                </a:cxn>
                <a:cxn ang="0">
                  <a:pos x="20" y="11"/>
                </a:cxn>
                <a:cxn ang="0">
                  <a:pos x="11" y="20"/>
                </a:cxn>
                <a:cxn ang="0">
                  <a:pos x="2" y="11"/>
                </a:cxn>
                <a:cxn ang="0">
                  <a:pos x="11" y="2"/>
                </a:cxn>
                <a:cxn ang="0">
                  <a:pos x="20" y="11"/>
                </a:cxn>
                <a:cxn ang="0">
                  <a:pos x="21" y="11"/>
                </a:cxn>
                <a:cxn ang="0">
                  <a:pos x="22" y="11"/>
                </a:cxn>
                <a:cxn ang="0">
                  <a:pos x="11" y="0"/>
                </a:cxn>
                <a:cxn ang="0">
                  <a:pos x="0" y="11"/>
                </a:cxn>
                <a:cxn ang="0">
                  <a:pos x="11" y="22"/>
                </a:cxn>
                <a:cxn ang="0">
                  <a:pos x="22" y="11"/>
                </a:cxn>
                <a:cxn ang="0">
                  <a:pos x="21" y="11"/>
                </a:cxn>
              </a:cxnLst>
              <a:rect l="0" t="0" r="r" b="b"/>
              <a:pathLst>
                <a:path w="22" h="22">
                  <a:moveTo>
                    <a:pt x="21" y="11"/>
                  </a:moveTo>
                  <a:cubicBezTo>
                    <a:pt x="20" y="11"/>
                    <a:pt x="20" y="11"/>
                    <a:pt x="20" y="11"/>
                  </a:cubicBezTo>
                  <a:cubicBezTo>
                    <a:pt x="20" y="16"/>
                    <a:pt x="16" y="20"/>
                    <a:pt x="11" y="20"/>
                  </a:cubicBezTo>
                  <a:cubicBezTo>
                    <a:pt x="6" y="20"/>
                    <a:pt x="2" y="16"/>
                    <a:pt x="2" y="11"/>
                  </a:cubicBezTo>
                  <a:cubicBezTo>
                    <a:pt x="2" y="6"/>
                    <a:pt x="6" y="2"/>
                    <a:pt x="11" y="2"/>
                  </a:cubicBezTo>
                  <a:cubicBezTo>
                    <a:pt x="16" y="2"/>
                    <a:pt x="20" y="6"/>
                    <a:pt x="20" y="11"/>
                  </a:cubicBezTo>
                  <a:cubicBezTo>
                    <a:pt x="21" y="11"/>
                    <a:pt x="21" y="11"/>
                    <a:pt x="21" y="11"/>
                  </a:cubicBezTo>
                  <a:cubicBezTo>
                    <a:pt x="22" y="11"/>
                    <a:pt x="22" y="11"/>
                    <a:pt x="22" y="11"/>
                  </a:cubicBezTo>
                  <a:cubicBezTo>
                    <a:pt x="22" y="5"/>
                    <a:pt x="17" y="0"/>
                    <a:pt x="11" y="0"/>
                  </a:cubicBezTo>
                  <a:cubicBezTo>
                    <a:pt x="5" y="0"/>
                    <a:pt x="0" y="5"/>
                    <a:pt x="0" y="11"/>
                  </a:cubicBezTo>
                  <a:cubicBezTo>
                    <a:pt x="0" y="17"/>
                    <a:pt x="5" y="22"/>
                    <a:pt x="11" y="22"/>
                  </a:cubicBezTo>
                  <a:cubicBezTo>
                    <a:pt x="17" y="22"/>
                    <a:pt x="22" y="17"/>
                    <a:pt x="22" y="11"/>
                  </a:cubicBezTo>
                  <a:lnTo>
                    <a:pt x="21" y="11"/>
                  </a:lnTo>
                  <a:close/>
                </a:path>
              </a:pathLst>
            </a:custGeom>
            <a:solidFill>
              <a:srgbClr val="EFC52E"/>
            </a:solidFill>
            <a:ln w="9525">
              <a:noFill/>
              <a:round/>
              <a:headEnd/>
              <a:tailEnd/>
            </a:ln>
          </p:spPr>
          <p:txBody>
            <a:bodyPr anchor="ctr"/>
            <a:lstStyle/>
            <a:p>
              <a:pPr algn="ctr"/>
              <a:endParaRPr/>
            </a:p>
          </p:txBody>
        </p:sp>
        <p:pic>
          <p:nvPicPr>
            <p:cNvPr id="182" name="图片 181">
              <a:extLst>
                <a:ext uri="{FF2B5EF4-FFF2-40B4-BE49-F238E27FC236}">
                  <a16:creationId xmlns:a16="http://schemas.microsoft.com/office/drawing/2014/main" id="{44F4874B-3811-4EF5-84E1-E497F3068983}"/>
                </a:ext>
              </a:extLst>
            </p:cNvPr>
            <p:cNvPicPr>
              <a:picLocks noChangeAspect="1" noChangeArrowheads="1"/>
            </p:cNvPicPr>
            <p:nvPr/>
          </p:nvPicPr>
          <p:blipFill>
            <a:blip/>
            <a:srcRect/>
            <a:stretch>
              <a:fillRect/>
            </a:stretch>
          </p:blipFill>
          <p:spPr bwMode="auto">
            <a:xfrm>
              <a:off x="7672087" y="3964335"/>
              <a:ext cx="101971" cy="101971"/>
            </a:xfrm>
            <a:prstGeom prst="rect">
              <a:avLst/>
            </a:prstGeom>
            <a:noFill/>
            <a:ln w="9525">
              <a:noFill/>
              <a:miter lim="800000"/>
              <a:headEnd/>
              <a:tailEnd/>
            </a:ln>
          </p:spPr>
        </p:pic>
        <p:sp>
          <p:nvSpPr>
            <p:cNvPr id="183" name="îSļídè">
              <a:extLst>
                <a:ext uri="{FF2B5EF4-FFF2-40B4-BE49-F238E27FC236}">
                  <a16:creationId xmlns:a16="http://schemas.microsoft.com/office/drawing/2014/main" id="{531B3A01-61F8-47FB-9C9A-275B4576C7A0}"/>
                </a:ext>
              </a:extLst>
            </p:cNvPr>
            <p:cNvSpPr/>
            <p:nvPr/>
          </p:nvSpPr>
          <p:spPr bwMode="auto">
            <a:xfrm>
              <a:off x="7673185" y="3967472"/>
              <a:ext cx="57262" cy="57104"/>
            </a:xfrm>
            <a:prstGeom prst="ellipse">
              <a:avLst/>
            </a:prstGeom>
            <a:solidFill>
              <a:srgbClr val="ECF0F1"/>
            </a:solidFill>
            <a:ln w="9525">
              <a:noFill/>
              <a:round/>
              <a:headEnd/>
              <a:tailEnd/>
            </a:ln>
          </p:spPr>
          <p:txBody>
            <a:bodyPr anchor="ctr"/>
            <a:lstStyle/>
            <a:p>
              <a:pPr algn="ctr"/>
              <a:endParaRPr/>
            </a:p>
          </p:txBody>
        </p:sp>
        <p:sp>
          <p:nvSpPr>
            <p:cNvPr id="184" name="ïşľídè">
              <a:extLst>
                <a:ext uri="{FF2B5EF4-FFF2-40B4-BE49-F238E27FC236}">
                  <a16:creationId xmlns:a16="http://schemas.microsoft.com/office/drawing/2014/main" id="{9F92255F-A444-4CEE-95A0-FAFD745A6740}"/>
                </a:ext>
              </a:extLst>
            </p:cNvPr>
            <p:cNvSpPr/>
            <p:nvPr/>
          </p:nvSpPr>
          <p:spPr bwMode="auto">
            <a:xfrm>
              <a:off x="7684010" y="3973591"/>
              <a:ext cx="37024" cy="43298"/>
            </a:xfrm>
            <a:custGeom>
              <a:avLst/>
              <a:gdLst/>
              <a:ahLst/>
              <a:cxnLst>
                <a:cxn ang="0">
                  <a:pos x="0" y="0"/>
                </a:cxn>
                <a:cxn ang="0">
                  <a:pos x="236" y="276"/>
                </a:cxn>
                <a:cxn ang="0">
                  <a:pos x="0" y="0"/>
                </a:cxn>
              </a:cxnLst>
              <a:rect l="0" t="0" r="r" b="b"/>
              <a:pathLst>
                <a:path w="236" h="276">
                  <a:moveTo>
                    <a:pt x="0" y="0"/>
                  </a:moveTo>
                  <a:lnTo>
                    <a:pt x="236" y="276"/>
                  </a:lnTo>
                  <a:lnTo>
                    <a:pt x="0" y="0"/>
                  </a:lnTo>
                  <a:close/>
                </a:path>
              </a:pathLst>
            </a:custGeom>
            <a:solidFill>
              <a:srgbClr val="B3AC98"/>
            </a:solidFill>
            <a:ln w="9525">
              <a:noFill/>
              <a:round/>
              <a:headEnd/>
              <a:tailEnd/>
            </a:ln>
          </p:spPr>
          <p:txBody>
            <a:bodyPr anchor="ctr"/>
            <a:lstStyle/>
            <a:p>
              <a:pPr algn="ctr"/>
              <a:endParaRPr/>
            </a:p>
          </p:txBody>
        </p:sp>
        <p:sp>
          <p:nvSpPr>
            <p:cNvPr id="185" name="iSḷîḋe">
              <a:extLst>
                <a:ext uri="{FF2B5EF4-FFF2-40B4-BE49-F238E27FC236}">
                  <a16:creationId xmlns:a16="http://schemas.microsoft.com/office/drawing/2014/main" id="{19133267-48A8-4F58-BBBB-48DD2AA21904}"/>
                </a:ext>
              </a:extLst>
            </p:cNvPr>
            <p:cNvSpPr/>
            <p:nvPr/>
          </p:nvSpPr>
          <p:spPr bwMode="auto">
            <a:xfrm>
              <a:off x="7684010" y="3973591"/>
              <a:ext cx="37024" cy="43298"/>
            </a:xfrm>
            <a:prstGeom prst="line">
              <a:avLst/>
            </a:prstGeom>
            <a:noFill/>
            <a:ln w="9525">
              <a:noFill/>
              <a:round/>
              <a:headEnd/>
              <a:tailEnd/>
            </a:ln>
          </p:spPr>
          <p:txBody>
            <a:bodyPr anchor="ctr"/>
            <a:lstStyle/>
            <a:p>
              <a:pPr algn="ctr"/>
              <a:endParaRPr/>
            </a:p>
          </p:txBody>
        </p:sp>
        <p:sp>
          <p:nvSpPr>
            <p:cNvPr id="186" name="islïḋê">
              <a:extLst>
                <a:ext uri="{FF2B5EF4-FFF2-40B4-BE49-F238E27FC236}">
                  <a16:creationId xmlns:a16="http://schemas.microsoft.com/office/drawing/2014/main" id="{C2CDFDE6-9167-464E-BEDA-0EA9F29F87A8}"/>
                </a:ext>
              </a:extLst>
            </p:cNvPr>
            <p:cNvSpPr/>
            <p:nvPr/>
          </p:nvSpPr>
          <p:spPr bwMode="auto">
            <a:xfrm>
              <a:off x="7680872" y="3972022"/>
              <a:ext cx="43298" cy="46436"/>
            </a:xfrm>
            <a:custGeom>
              <a:avLst/>
              <a:gdLst/>
              <a:ahLst/>
              <a:cxnLst>
                <a:cxn ang="0">
                  <a:pos x="0" y="30"/>
                </a:cxn>
                <a:cxn ang="0">
                  <a:pos x="247" y="296"/>
                </a:cxn>
                <a:cxn ang="0">
                  <a:pos x="276" y="266"/>
                </a:cxn>
                <a:cxn ang="0">
                  <a:pos x="30" y="0"/>
                </a:cxn>
                <a:cxn ang="0">
                  <a:pos x="0" y="30"/>
                </a:cxn>
              </a:cxnLst>
              <a:rect l="0" t="0" r="r" b="b"/>
              <a:pathLst>
                <a:path w="276" h="296">
                  <a:moveTo>
                    <a:pt x="0" y="30"/>
                  </a:moveTo>
                  <a:lnTo>
                    <a:pt x="247" y="296"/>
                  </a:lnTo>
                  <a:lnTo>
                    <a:pt x="276" y="266"/>
                  </a:lnTo>
                  <a:lnTo>
                    <a:pt x="30" y="0"/>
                  </a:lnTo>
                  <a:lnTo>
                    <a:pt x="0" y="30"/>
                  </a:lnTo>
                  <a:close/>
                </a:path>
              </a:pathLst>
            </a:custGeom>
            <a:solidFill>
              <a:srgbClr val="B3AC98"/>
            </a:solidFill>
            <a:ln w="9525">
              <a:noFill/>
              <a:round/>
              <a:headEnd/>
              <a:tailEnd/>
            </a:ln>
          </p:spPr>
          <p:txBody>
            <a:bodyPr anchor="ctr"/>
            <a:lstStyle/>
            <a:p>
              <a:pPr algn="ctr"/>
              <a:endParaRPr/>
            </a:p>
          </p:txBody>
        </p:sp>
        <p:sp>
          <p:nvSpPr>
            <p:cNvPr id="187" name="îśḷîḑé">
              <a:extLst>
                <a:ext uri="{FF2B5EF4-FFF2-40B4-BE49-F238E27FC236}">
                  <a16:creationId xmlns:a16="http://schemas.microsoft.com/office/drawing/2014/main" id="{B22A7457-8585-41B4-B3F0-FCC78632EC79}"/>
                </a:ext>
              </a:extLst>
            </p:cNvPr>
            <p:cNvSpPr/>
            <p:nvPr/>
          </p:nvSpPr>
          <p:spPr bwMode="auto">
            <a:xfrm>
              <a:off x="7680872" y="3972022"/>
              <a:ext cx="43298" cy="46436"/>
            </a:xfrm>
            <a:custGeom>
              <a:avLst/>
              <a:gdLst/>
              <a:ahLst/>
              <a:cxnLst>
                <a:cxn ang="0">
                  <a:pos x="0" y="30"/>
                </a:cxn>
                <a:cxn ang="0">
                  <a:pos x="247" y="296"/>
                </a:cxn>
                <a:cxn ang="0">
                  <a:pos x="276" y="266"/>
                </a:cxn>
                <a:cxn ang="0">
                  <a:pos x="30" y="0"/>
                </a:cxn>
              </a:cxnLst>
              <a:rect l="0" t="0" r="r" b="b"/>
              <a:pathLst>
                <a:path w="276" h="296">
                  <a:moveTo>
                    <a:pt x="0" y="30"/>
                  </a:moveTo>
                  <a:lnTo>
                    <a:pt x="247" y="296"/>
                  </a:lnTo>
                  <a:lnTo>
                    <a:pt x="276" y="266"/>
                  </a:lnTo>
                  <a:lnTo>
                    <a:pt x="30" y="0"/>
                  </a:lnTo>
                </a:path>
              </a:pathLst>
            </a:custGeom>
            <a:noFill/>
            <a:ln w="9525">
              <a:noFill/>
              <a:round/>
              <a:headEnd/>
              <a:tailEnd/>
            </a:ln>
          </p:spPr>
          <p:txBody>
            <a:bodyPr anchor="ctr"/>
            <a:lstStyle/>
            <a:p>
              <a:pPr algn="ctr"/>
              <a:endParaRPr/>
            </a:p>
          </p:txBody>
        </p:sp>
        <p:pic>
          <p:nvPicPr>
            <p:cNvPr id="188" name="图片 187">
              <a:extLst>
                <a:ext uri="{FF2B5EF4-FFF2-40B4-BE49-F238E27FC236}">
                  <a16:creationId xmlns:a16="http://schemas.microsoft.com/office/drawing/2014/main" id="{31F0A38C-C51D-453C-B757-288DD6E86502}"/>
                </a:ext>
              </a:extLst>
            </p:cNvPr>
            <p:cNvPicPr>
              <a:picLocks noChangeAspect="1" noChangeArrowheads="1"/>
            </p:cNvPicPr>
            <p:nvPr/>
          </p:nvPicPr>
          <p:blipFill>
            <a:blip/>
            <a:srcRect/>
            <a:stretch>
              <a:fillRect/>
            </a:stretch>
          </p:blipFill>
          <p:spPr bwMode="auto">
            <a:xfrm>
              <a:off x="7554271" y="3893425"/>
              <a:ext cx="106521" cy="106521"/>
            </a:xfrm>
            <a:prstGeom prst="rect">
              <a:avLst/>
            </a:prstGeom>
            <a:noFill/>
            <a:ln w="9525">
              <a:noFill/>
              <a:miter lim="800000"/>
              <a:headEnd/>
              <a:tailEnd/>
            </a:ln>
          </p:spPr>
        </p:pic>
        <p:sp>
          <p:nvSpPr>
            <p:cNvPr id="189" name="ïṩlïḓê">
              <a:extLst>
                <a:ext uri="{FF2B5EF4-FFF2-40B4-BE49-F238E27FC236}">
                  <a16:creationId xmlns:a16="http://schemas.microsoft.com/office/drawing/2014/main" id="{D1A70D07-7DA9-4697-889B-9DA0D31DFE3F}"/>
                </a:ext>
              </a:extLst>
            </p:cNvPr>
            <p:cNvSpPr/>
            <p:nvPr/>
          </p:nvSpPr>
          <p:spPr bwMode="auto">
            <a:xfrm>
              <a:off x="7555840" y="3893269"/>
              <a:ext cx="60241" cy="60243"/>
            </a:xfrm>
            <a:prstGeom prst="ellipse">
              <a:avLst/>
            </a:prstGeom>
            <a:solidFill>
              <a:srgbClr val="73C1BE"/>
            </a:solidFill>
            <a:ln w="9525">
              <a:noFill/>
              <a:round/>
              <a:headEnd/>
              <a:tailEnd/>
            </a:ln>
          </p:spPr>
          <p:txBody>
            <a:bodyPr anchor="ctr"/>
            <a:lstStyle/>
            <a:p>
              <a:pPr algn="ctr"/>
              <a:endParaRPr/>
            </a:p>
          </p:txBody>
        </p:sp>
        <p:sp>
          <p:nvSpPr>
            <p:cNvPr id="190" name="iSlïdê">
              <a:extLst>
                <a:ext uri="{FF2B5EF4-FFF2-40B4-BE49-F238E27FC236}">
                  <a16:creationId xmlns:a16="http://schemas.microsoft.com/office/drawing/2014/main" id="{FBDBA025-9447-4E95-A6F3-2328AF91C528}"/>
                </a:ext>
              </a:extLst>
            </p:cNvPr>
            <p:cNvSpPr/>
            <p:nvPr/>
          </p:nvSpPr>
          <p:spPr bwMode="auto">
            <a:xfrm>
              <a:off x="7552701" y="3890132"/>
              <a:ext cx="66516" cy="66516"/>
            </a:xfrm>
            <a:custGeom>
              <a:avLst/>
              <a:gdLst/>
              <a:ahLst/>
              <a:cxnLst>
                <a:cxn ang="0">
                  <a:pos x="41" y="22"/>
                </a:cxn>
                <a:cxn ang="0">
                  <a:pos x="39" y="22"/>
                </a:cxn>
                <a:cxn ang="0">
                  <a:pos x="34" y="34"/>
                </a:cxn>
                <a:cxn ang="0">
                  <a:pos x="21" y="39"/>
                </a:cxn>
                <a:cxn ang="0">
                  <a:pos x="9" y="34"/>
                </a:cxn>
                <a:cxn ang="0">
                  <a:pos x="4" y="22"/>
                </a:cxn>
                <a:cxn ang="0">
                  <a:pos x="9" y="9"/>
                </a:cxn>
                <a:cxn ang="0">
                  <a:pos x="21" y="4"/>
                </a:cxn>
                <a:cxn ang="0">
                  <a:pos x="34" y="9"/>
                </a:cxn>
                <a:cxn ang="0">
                  <a:pos x="39" y="22"/>
                </a:cxn>
                <a:cxn ang="0">
                  <a:pos x="41" y="22"/>
                </a:cxn>
                <a:cxn ang="0">
                  <a:pos x="43" y="22"/>
                </a:cxn>
                <a:cxn ang="0">
                  <a:pos x="21" y="0"/>
                </a:cxn>
                <a:cxn ang="0">
                  <a:pos x="0" y="22"/>
                </a:cxn>
                <a:cxn ang="0">
                  <a:pos x="21" y="43"/>
                </a:cxn>
                <a:cxn ang="0">
                  <a:pos x="43" y="22"/>
                </a:cxn>
                <a:cxn ang="0">
                  <a:pos x="41" y="22"/>
                </a:cxn>
              </a:cxnLst>
              <a:rect l="0" t="0" r="r" b="b"/>
              <a:pathLst>
                <a:path w="43" h="43">
                  <a:moveTo>
                    <a:pt x="41" y="22"/>
                  </a:moveTo>
                  <a:cubicBezTo>
                    <a:pt x="39" y="22"/>
                    <a:pt x="39" y="22"/>
                    <a:pt x="39" y="22"/>
                  </a:cubicBezTo>
                  <a:cubicBezTo>
                    <a:pt x="39" y="27"/>
                    <a:pt x="37" y="31"/>
                    <a:pt x="34" y="34"/>
                  </a:cubicBezTo>
                  <a:cubicBezTo>
                    <a:pt x="31" y="37"/>
                    <a:pt x="26" y="39"/>
                    <a:pt x="21" y="39"/>
                  </a:cubicBezTo>
                  <a:cubicBezTo>
                    <a:pt x="17" y="39"/>
                    <a:pt x="12" y="37"/>
                    <a:pt x="9" y="34"/>
                  </a:cubicBezTo>
                  <a:cubicBezTo>
                    <a:pt x="6" y="31"/>
                    <a:pt x="4" y="27"/>
                    <a:pt x="4" y="22"/>
                  </a:cubicBezTo>
                  <a:cubicBezTo>
                    <a:pt x="4" y="17"/>
                    <a:pt x="6" y="12"/>
                    <a:pt x="9" y="9"/>
                  </a:cubicBezTo>
                  <a:cubicBezTo>
                    <a:pt x="12" y="6"/>
                    <a:pt x="17" y="4"/>
                    <a:pt x="21" y="4"/>
                  </a:cubicBezTo>
                  <a:cubicBezTo>
                    <a:pt x="26" y="4"/>
                    <a:pt x="31" y="6"/>
                    <a:pt x="34" y="9"/>
                  </a:cubicBezTo>
                  <a:cubicBezTo>
                    <a:pt x="37" y="12"/>
                    <a:pt x="39" y="17"/>
                    <a:pt x="39" y="22"/>
                  </a:cubicBezTo>
                  <a:cubicBezTo>
                    <a:pt x="41" y="22"/>
                    <a:pt x="41" y="22"/>
                    <a:pt x="41" y="22"/>
                  </a:cubicBezTo>
                  <a:cubicBezTo>
                    <a:pt x="43" y="22"/>
                    <a:pt x="43" y="22"/>
                    <a:pt x="43" y="22"/>
                  </a:cubicBezTo>
                  <a:cubicBezTo>
                    <a:pt x="43" y="10"/>
                    <a:pt x="33" y="0"/>
                    <a:pt x="21" y="0"/>
                  </a:cubicBezTo>
                  <a:cubicBezTo>
                    <a:pt x="9" y="0"/>
                    <a:pt x="0" y="10"/>
                    <a:pt x="0" y="22"/>
                  </a:cubicBezTo>
                  <a:cubicBezTo>
                    <a:pt x="0" y="34"/>
                    <a:pt x="9" y="43"/>
                    <a:pt x="21" y="43"/>
                  </a:cubicBezTo>
                  <a:cubicBezTo>
                    <a:pt x="33" y="43"/>
                    <a:pt x="43" y="34"/>
                    <a:pt x="43" y="22"/>
                  </a:cubicBezTo>
                  <a:lnTo>
                    <a:pt x="41" y="22"/>
                  </a:lnTo>
                  <a:close/>
                </a:path>
              </a:pathLst>
            </a:custGeom>
            <a:solidFill>
              <a:srgbClr val="73C1BE"/>
            </a:solidFill>
            <a:ln w="9525">
              <a:noFill/>
              <a:round/>
              <a:headEnd/>
              <a:tailEnd/>
            </a:ln>
          </p:spPr>
          <p:txBody>
            <a:bodyPr anchor="ctr"/>
            <a:lstStyle/>
            <a:p>
              <a:pPr algn="ctr"/>
              <a:endParaRPr/>
            </a:p>
          </p:txBody>
        </p:sp>
        <p:sp>
          <p:nvSpPr>
            <p:cNvPr id="191" name="ïṧlïḓè">
              <a:extLst>
                <a:ext uri="{FF2B5EF4-FFF2-40B4-BE49-F238E27FC236}">
                  <a16:creationId xmlns:a16="http://schemas.microsoft.com/office/drawing/2014/main" id="{5334F435-3BA9-4225-AA66-F81E54516B29}"/>
                </a:ext>
              </a:extLst>
            </p:cNvPr>
            <p:cNvSpPr/>
            <p:nvPr/>
          </p:nvSpPr>
          <p:spPr bwMode="auto">
            <a:xfrm>
              <a:off x="7572783" y="3896407"/>
              <a:ext cx="26355" cy="53966"/>
            </a:xfrm>
            <a:custGeom>
              <a:avLst/>
              <a:gdLst/>
              <a:ahLst/>
              <a:cxnLst>
                <a:cxn ang="0">
                  <a:pos x="168" y="0"/>
                </a:cxn>
                <a:cxn ang="0">
                  <a:pos x="0" y="344"/>
                </a:cxn>
                <a:cxn ang="0">
                  <a:pos x="168" y="0"/>
                </a:cxn>
              </a:cxnLst>
              <a:rect l="0" t="0" r="r" b="b"/>
              <a:pathLst>
                <a:path w="168" h="344">
                  <a:moveTo>
                    <a:pt x="168" y="0"/>
                  </a:moveTo>
                  <a:lnTo>
                    <a:pt x="0" y="344"/>
                  </a:lnTo>
                  <a:lnTo>
                    <a:pt x="168" y="0"/>
                  </a:lnTo>
                  <a:close/>
                </a:path>
              </a:pathLst>
            </a:custGeom>
            <a:solidFill>
              <a:srgbClr val="D7D0B6"/>
            </a:solidFill>
            <a:ln w="9525">
              <a:noFill/>
              <a:round/>
              <a:headEnd/>
              <a:tailEnd/>
            </a:ln>
          </p:spPr>
          <p:txBody>
            <a:bodyPr anchor="ctr"/>
            <a:lstStyle/>
            <a:p>
              <a:pPr algn="ctr"/>
              <a:endParaRPr/>
            </a:p>
          </p:txBody>
        </p:sp>
        <p:sp>
          <p:nvSpPr>
            <p:cNvPr id="192" name="ïśļîḑè">
              <a:extLst>
                <a:ext uri="{FF2B5EF4-FFF2-40B4-BE49-F238E27FC236}">
                  <a16:creationId xmlns:a16="http://schemas.microsoft.com/office/drawing/2014/main" id="{81AF8245-8488-4E20-A18A-6225D1578291}"/>
                </a:ext>
              </a:extLst>
            </p:cNvPr>
            <p:cNvSpPr/>
            <p:nvPr/>
          </p:nvSpPr>
          <p:spPr bwMode="auto">
            <a:xfrm flipH="1">
              <a:off x="7572783" y="3896407"/>
              <a:ext cx="26355" cy="53966"/>
            </a:xfrm>
            <a:prstGeom prst="line">
              <a:avLst/>
            </a:prstGeom>
            <a:noFill/>
            <a:ln w="9525">
              <a:noFill/>
              <a:round/>
              <a:headEnd/>
              <a:tailEnd/>
            </a:ln>
          </p:spPr>
          <p:txBody>
            <a:bodyPr anchor="ctr"/>
            <a:lstStyle/>
            <a:p>
              <a:pPr algn="ctr"/>
              <a:endParaRPr/>
            </a:p>
          </p:txBody>
        </p:sp>
        <p:sp>
          <p:nvSpPr>
            <p:cNvPr id="193" name="íŝḷîďê">
              <a:extLst>
                <a:ext uri="{FF2B5EF4-FFF2-40B4-BE49-F238E27FC236}">
                  <a16:creationId xmlns:a16="http://schemas.microsoft.com/office/drawing/2014/main" id="{196534D9-AE02-4336-A09B-81818A770BFF}"/>
                </a:ext>
              </a:extLst>
            </p:cNvPr>
            <p:cNvSpPr/>
            <p:nvPr/>
          </p:nvSpPr>
          <p:spPr bwMode="auto">
            <a:xfrm>
              <a:off x="7571213" y="3894836"/>
              <a:ext cx="30905" cy="57104"/>
            </a:xfrm>
            <a:custGeom>
              <a:avLst/>
              <a:gdLst/>
              <a:ahLst/>
              <a:cxnLst>
                <a:cxn ang="0">
                  <a:pos x="158" y="0"/>
                </a:cxn>
                <a:cxn ang="0">
                  <a:pos x="0" y="344"/>
                </a:cxn>
                <a:cxn ang="0">
                  <a:pos x="30" y="364"/>
                </a:cxn>
                <a:cxn ang="0">
                  <a:pos x="197" y="19"/>
                </a:cxn>
                <a:cxn ang="0">
                  <a:pos x="158" y="0"/>
                </a:cxn>
              </a:cxnLst>
              <a:rect l="0" t="0" r="r" b="b"/>
              <a:pathLst>
                <a:path w="197" h="364">
                  <a:moveTo>
                    <a:pt x="158" y="0"/>
                  </a:moveTo>
                  <a:lnTo>
                    <a:pt x="0" y="344"/>
                  </a:lnTo>
                  <a:lnTo>
                    <a:pt x="30" y="364"/>
                  </a:lnTo>
                  <a:lnTo>
                    <a:pt x="197" y="19"/>
                  </a:lnTo>
                  <a:lnTo>
                    <a:pt x="158" y="0"/>
                  </a:lnTo>
                  <a:close/>
                </a:path>
              </a:pathLst>
            </a:custGeom>
            <a:solidFill>
              <a:srgbClr val="739A97"/>
            </a:solidFill>
            <a:ln w="9525">
              <a:noFill/>
              <a:round/>
              <a:headEnd/>
              <a:tailEnd/>
            </a:ln>
          </p:spPr>
          <p:txBody>
            <a:bodyPr anchor="ctr"/>
            <a:lstStyle/>
            <a:p>
              <a:pPr algn="ctr"/>
              <a:endParaRPr/>
            </a:p>
          </p:txBody>
        </p:sp>
        <p:sp>
          <p:nvSpPr>
            <p:cNvPr id="194" name="îṡlïḑé">
              <a:extLst>
                <a:ext uri="{FF2B5EF4-FFF2-40B4-BE49-F238E27FC236}">
                  <a16:creationId xmlns:a16="http://schemas.microsoft.com/office/drawing/2014/main" id="{21770821-6A7B-4505-BC23-50D85BB349B1}"/>
                </a:ext>
              </a:extLst>
            </p:cNvPr>
            <p:cNvSpPr/>
            <p:nvPr/>
          </p:nvSpPr>
          <p:spPr bwMode="auto">
            <a:xfrm>
              <a:off x="7571213" y="3894836"/>
              <a:ext cx="30905" cy="57104"/>
            </a:xfrm>
            <a:custGeom>
              <a:avLst/>
              <a:gdLst/>
              <a:ahLst/>
              <a:cxnLst>
                <a:cxn ang="0">
                  <a:pos x="158" y="0"/>
                </a:cxn>
                <a:cxn ang="0">
                  <a:pos x="0" y="344"/>
                </a:cxn>
                <a:cxn ang="0">
                  <a:pos x="30" y="364"/>
                </a:cxn>
                <a:cxn ang="0">
                  <a:pos x="197" y="19"/>
                </a:cxn>
              </a:cxnLst>
              <a:rect l="0" t="0" r="r" b="b"/>
              <a:pathLst>
                <a:path w="197" h="364">
                  <a:moveTo>
                    <a:pt x="158" y="0"/>
                  </a:moveTo>
                  <a:lnTo>
                    <a:pt x="0" y="344"/>
                  </a:lnTo>
                  <a:lnTo>
                    <a:pt x="30" y="364"/>
                  </a:lnTo>
                  <a:lnTo>
                    <a:pt x="197" y="19"/>
                  </a:lnTo>
                </a:path>
              </a:pathLst>
            </a:custGeom>
            <a:noFill/>
            <a:ln w="9525">
              <a:noFill/>
              <a:round/>
              <a:headEnd/>
              <a:tailEnd/>
            </a:ln>
          </p:spPr>
          <p:txBody>
            <a:bodyPr anchor="ctr"/>
            <a:lstStyle/>
            <a:p>
              <a:pPr algn="ctr"/>
              <a:endParaRPr/>
            </a:p>
          </p:txBody>
        </p:sp>
        <p:pic>
          <p:nvPicPr>
            <p:cNvPr id="195" name="图片 194">
              <a:extLst>
                <a:ext uri="{FF2B5EF4-FFF2-40B4-BE49-F238E27FC236}">
                  <a16:creationId xmlns:a16="http://schemas.microsoft.com/office/drawing/2014/main" id="{94B6A3C8-4174-4EE0-ABE1-C0BC94503C34}"/>
                </a:ext>
              </a:extLst>
            </p:cNvPr>
            <p:cNvPicPr>
              <a:picLocks noChangeAspect="1" noChangeArrowheads="1"/>
            </p:cNvPicPr>
            <p:nvPr/>
          </p:nvPicPr>
          <p:blipFill>
            <a:blip/>
            <a:srcRect/>
            <a:stretch>
              <a:fillRect/>
            </a:stretch>
          </p:blipFill>
          <p:spPr bwMode="auto">
            <a:xfrm>
              <a:off x="7698755" y="4076346"/>
              <a:ext cx="106521" cy="106678"/>
            </a:xfrm>
            <a:prstGeom prst="rect">
              <a:avLst/>
            </a:prstGeom>
            <a:noFill/>
            <a:ln w="9525">
              <a:noFill/>
              <a:miter lim="800000"/>
              <a:headEnd/>
              <a:tailEnd/>
            </a:ln>
          </p:spPr>
        </p:pic>
        <p:sp>
          <p:nvSpPr>
            <p:cNvPr id="196" name="isľïḑe">
              <a:extLst>
                <a:ext uri="{FF2B5EF4-FFF2-40B4-BE49-F238E27FC236}">
                  <a16:creationId xmlns:a16="http://schemas.microsoft.com/office/drawing/2014/main" id="{C2133A36-2185-4A58-936F-0F6761D92EF6}"/>
                </a:ext>
              </a:extLst>
            </p:cNvPr>
            <p:cNvSpPr/>
            <p:nvPr/>
          </p:nvSpPr>
          <p:spPr bwMode="auto">
            <a:xfrm>
              <a:off x="7699540" y="4064737"/>
              <a:ext cx="58673" cy="81890"/>
            </a:xfrm>
            <a:custGeom>
              <a:avLst/>
              <a:gdLst/>
              <a:ahLst/>
              <a:cxnLst>
                <a:cxn ang="0">
                  <a:pos x="36" y="29"/>
                </a:cxn>
                <a:cxn ang="0">
                  <a:pos x="15" y="52"/>
                </a:cxn>
                <a:cxn ang="0">
                  <a:pos x="2" y="24"/>
                </a:cxn>
                <a:cxn ang="0">
                  <a:pos x="23" y="1"/>
                </a:cxn>
                <a:cxn ang="0">
                  <a:pos x="36" y="29"/>
                </a:cxn>
              </a:cxnLst>
              <a:rect l="0" t="0" r="r" b="b"/>
              <a:pathLst>
                <a:path w="38" h="53">
                  <a:moveTo>
                    <a:pt x="36" y="29"/>
                  </a:moveTo>
                  <a:cubicBezTo>
                    <a:pt x="34" y="43"/>
                    <a:pt x="25" y="53"/>
                    <a:pt x="15" y="52"/>
                  </a:cubicBezTo>
                  <a:cubicBezTo>
                    <a:pt x="6" y="50"/>
                    <a:pt x="0" y="38"/>
                    <a:pt x="2" y="24"/>
                  </a:cubicBezTo>
                  <a:cubicBezTo>
                    <a:pt x="4" y="10"/>
                    <a:pt x="13" y="0"/>
                    <a:pt x="23" y="1"/>
                  </a:cubicBezTo>
                  <a:cubicBezTo>
                    <a:pt x="32" y="2"/>
                    <a:pt x="38" y="15"/>
                    <a:pt x="36" y="29"/>
                  </a:cubicBezTo>
                  <a:close/>
                </a:path>
              </a:pathLst>
            </a:custGeom>
            <a:solidFill>
              <a:srgbClr val="EBA400"/>
            </a:solidFill>
            <a:ln w="9525">
              <a:noFill/>
              <a:round/>
              <a:headEnd/>
              <a:tailEnd/>
            </a:ln>
          </p:spPr>
          <p:txBody>
            <a:bodyPr anchor="ctr"/>
            <a:lstStyle/>
            <a:p>
              <a:pPr algn="ctr"/>
              <a:endParaRPr/>
            </a:p>
          </p:txBody>
        </p:sp>
        <p:sp>
          <p:nvSpPr>
            <p:cNvPr id="197" name="ïśḻidè">
              <a:extLst>
                <a:ext uri="{FF2B5EF4-FFF2-40B4-BE49-F238E27FC236}">
                  <a16:creationId xmlns:a16="http://schemas.microsoft.com/office/drawing/2014/main" id="{F5DEA7BA-03AF-4D2C-84E9-71BC2D3B53A2}"/>
                </a:ext>
              </a:extLst>
            </p:cNvPr>
            <p:cNvSpPr/>
            <p:nvPr/>
          </p:nvSpPr>
          <p:spPr bwMode="auto">
            <a:xfrm>
              <a:off x="7730444" y="4077132"/>
              <a:ext cx="20080" cy="64791"/>
            </a:xfrm>
            <a:custGeom>
              <a:avLst/>
              <a:gdLst/>
              <a:ahLst/>
              <a:cxnLst>
                <a:cxn ang="0">
                  <a:pos x="9" y="0"/>
                </a:cxn>
                <a:cxn ang="0">
                  <a:pos x="8" y="10"/>
                </a:cxn>
                <a:cxn ang="0">
                  <a:pos x="0" y="42"/>
                </a:cxn>
                <a:cxn ang="0">
                  <a:pos x="12" y="21"/>
                </a:cxn>
                <a:cxn ang="0">
                  <a:pos x="9" y="0"/>
                </a:cxn>
              </a:cxnLst>
              <a:rect l="0" t="0" r="r" b="b"/>
              <a:pathLst>
                <a:path w="13" h="42">
                  <a:moveTo>
                    <a:pt x="9" y="0"/>
                  </a:moveTo>
                  <a:cubicBezTo>
                    <a:pt x="9" y="3"/>
                    <a:pt x="8" y="7"/>
                    <a:pt x="8" y="10"/>
                  </a:cubicBezTo>
                  <a:cubicBezTo>
                    <a:pt x="7" y="22"/>
                    <a:pt x="4" y="33"/>
                    <a:pt x="0" y="42"/>
                  </a:cubicBezTo>
                  <a:cubicBezTo>
                    <a:pt x="6" y="38"/>
                    <a:pt x="11" y="30"/>
                    <a:pt x="12" y="21"/>
                  </a:cubicBezTo>
                  <a:cubicBezTo>
                    <a:pt x="13" y="13"/>
                    <a:pt x="12" y="6"/>
                    <a:pt x="9" y="0"/>
                  </a:cubicBezTo>
                  <a:close/>
                </a:path>
              </a:pathLst>
            </a:custGeom>
            <a:solidFill>
              <a:srgbClr val="EFC52E"/>
            </a:solidFill>
            <a:ln w="9525">
              <a:noFill/>
              <a:round/>
              <a:headEnd/>
              <a:tailEnd/>
            </a:ln>
          </p:spPr>
          <p:txBody>
            <a:bodyPr anchor="ctr"/>
            <a:lstStyle/>
            <a:p>
              <a:pPr algn="ctr"/>
              <a:endParaRPr/>
            </a:p>
          </p:txBody>
        </p:sp>
        <p:sp>
          <p:nvSpPr>
            <p:cNvPr id="198" name="íŝļíḓè">
              <a:extLst>
                <a:ext uri="{FF2B5EF4-FFF2-40B4-BE49-F238E27FC236}">
                  <a16:creationId xmlns:a16="http://schemas.microsoft.com/office/drawing/2014/main" id="{E82A7A25-8F65-43D7-9384-C66D2A07C564}"/>
                </a:ext>
              </a:extLst>
            </p:cNvPr>
            <p:cNvSpPr/>
            <p:nvPr/>
          </p:nvSpPr>
          <p:spPr bwMode="auto">
            <a:xfrm>
              <a:off x="5397810" y="3837578"/>
              <a:ext cx="1390262" cy="460440"/>
            </a:xfrm>
            <a:custGeom>
              <a:avLst/>
              <a:gdLst/>
              <a:ahLst/>
              <a:cxnLst>
                <a:cxn ang="0">
                  <a:pos x="900" y="269"/>
                </a:cxn>
                <a:cxn ang="0">
                  <a:pos x="862" y="289"/>
                </a:cxn>
                <a:cxn ang="0">
                  <a:pos x="43" y="298"/>
                </a:cxn>
                <a:cxn ang="0">
                  <a:pos x="3" y="279"/>
                </a:cxn>
                <a:cxn ang="0">
                  <a:pos x="0" y="28"/>
                </a:cxn>
                <a:cxn ang="0">
                  <a:pos x="40" y="10"/>
                </a:cxn>
                <a:cxn ang="0">
                  <a:pos x="858" y="0"/>
                </a:cxn>
                <a:cxn ang="0">
                  <a:pos x="897" y="18"/>
                </a:cxn>
                <a:cxn ang="0">
                  <a:pos x="900" y="269"/>
                </a:cxn>
              </a:cxnLst>
              <a:rect l="0" t="0" r="r" b="b"/>
              <a:pathLst>
                <a:path w="900" h="298">
                  <a:moveTo>
                    <a:pt x="900" y="269"/>
                  </a:moveTo>
                  <a:cubicBezTo>
                    <a:pt x="900" y="279"/>
                    <a:pt x="883" y="288"/>
                    <a:pt x="862" y="289"/>
                  </a:cubicBezTo>
                  <a:cubicBezTo>
                    <a:pt x="43" y="298"/>
                    <a:pt x="43" y="298"/>
                    <a:pt x="43" y="298"/>
                  </a:cubicBezTo>
                  <a:cubicBezTo>
                    <a:pt x="21" y="298"/>
                    <a:pt x="3" y="289"/>
                    <a:pt x="3" y="279"/>
                  </a:cubicBezTo>
                  <a:cubicBezTo>
                    <a:pt x="0" y="28"/>
                    <a:pt x="0" y="28"/>
                    <a:pt x="0" y="28"/>
                  </a:cubicBezTo>
                  <a:cubicBezTo>
                    <a:pt x="0" y="18"/>
                    <a:pt x="18" y="10"/>
                    <a:pt x="40" y="10"/>
                  </a:cubicBezTo>
                  <a:cubicBezTo>
                    <a:pt x="858" y="0"/>
                    <a:pt x="858" y="0"/>
                    <a:pt x="858" y="0"/>
                  </a:cubicBezTo>
                  <a:cubicBezTo>
                    <a:pt x="880" y="0"/>
                    <a:pt x="897" y="7"/>
                    <a:pt x="897" y="18"/>
                  </a:cubicBezTo>
                  <a:lnTo>
                    <a:pt x="900" y="269"/>
                  </a:lnTo>
                  <a:close/>
                </a:path>
              </a:pathLst>
            </a:custGeom>
            <a:solidFill>
              <a:srgbClr val="ECF0F1"/>
            </a:solidFill>
            <a:ln w="9525">
              <a:noFill/>
              <a:round/>
              <a:headEnd/>
              <a:tailEnd/>
            </a:ln>
          </p:spPr>
          <p:txBody>
            <a:bodyPr anchor="ctr"/>
            <a:lstStyle/>
            <a:p>
              <a:pPr algn="ctr"/>
              <a:endParaRPr/>
            </a:p>
          </p:txBody>
        </p:sp>
        <p:sp>
          <p:nvSpPr>
            <p:cNvPr id="199" name="i$ḻïḑê">
              <a:extLst>
                <a:ext uri="{FF2B5EF4-FFF2-40B4-BE49-F238E27FC236}">
                  <a16:creationId xmlns:a16="http://schemas.microsoft.com/office/drawing/2014/main" id="{862730FD-1151-48EC-9E25-7330D4A649B4}"/>
                </a:ext>
              </a:extLst>
            </p:cNvPr>
            <p:cNvSpPr/>
            <p:nvPr/>
          </p:nvSpPr>
          <p:spPr bwMode="auto">
            <a:xfrm>
              <a:off x="6621153" y="4168278"/>
              <a:ext cx="88165" cy="77184"/>
            </a:xfrm>
            <a:custGeom>
              <a:avLst/>
              <a:gdLst/>
              <a:ahLst/>
              <a:cxnLst>
                <a:cxn ang="0">
                  <a:pos x="57" y="42"/>
                </a:cxn>
                <a:cxn ang="0">
                  <a:pos x="49" y="50"/>
                </a:cxn>
                <a:cxn ang="0">
                  <a:pos x="9" y="50"/>
                </a:cxn>
                <a:cxn ang="0">
                  <a:pos x="1" y="43"/>
                </a:cxn>
                <a:cxn ang="0">
                  <a:pos x="0" y="8"/>
                </a:cxn>
                <a:cxn ang="0">
                  <a:pos x="8" y="0"/>
                </a:cxn>
                <a:cxn ang="0">
                  <a:pos x="48" y="0"/>
                </a:cxn>
                <a:cxn ang="0">
                  <a:pos x="56" y="7"/>
                </a:cxn>
                <a:cxn ang="0">
                  <a:pos x="57" y="42"/>
                </a:cxn>
              </a:cxnLst>
              <a:rect l="0" t="0" r="r" b="b"/>
              <a:pathLst>
                <a:path w="57" h="50">
                  <a:moveTo>
                    <a:pt x="57" y="42"/>
                  </a:moveTo>
                  <a:cubicBezTo>
                    <a:pt x="57" y="46"/>
                    <a:pt x="53" y="49"/>
                    <a:pt x="49" y="50"/>
                  </a:cubicBezTo>
                  <a:cubicBezTo>
                    <a:pt x="9" y="50"/>
                    <a:pt x="9" y="50"/>
                    <a:pt x="9" y="50"/>
                  </a:cubicBezTo>
                  <a:cubicBezTo>
                    <a:pt x="4" y="50"/>
                    <a:pt x="1" y="47"/>
                    <a:pt x="1" y="43"/>
                  </a:cubicBezTo>
                  <a:cubicBezTo>
                    <a:pt x="0" y="8"/>
                    <a:pt x="0" y="8"/>
                    <a:pt x="0" y="8"/>
                  </a:cubicBezTo>
                  <a:cubicBezTo>
                    <a:pt x="0" y="4"/>
                    <a:pt x="4" y="0"/>
                    <a:pt x="8" y="0"/>
                  </a:cubicBezTo>
                  <a:cubicBezTo>
                    <a:pt x="48" y="0"/>
                    <a:pt x="48" y="0"/>
                    <a:pt x="48" y="0"/>
                  </a:cubicBezTo>
                  <a:cubicBezTo>
                    <a:pt x="53" y="0"/>
                    <a:pt x="56" y="3"/>
                    <a:pt x="56" y="7"/>
                  </a:cubicBezTo>
                  <a:lnTo>
                    <a:pt x="57" y="42"/>
                  </a:lnTo>
                  <a:close/>
                </a:path>
              </a:pathLst>
            </a:custGeom>
            <a:solidFill>
              <a:srgbClr val="BDC3C7"/>
            </a:solidFill>
            <a:ln w="9525">
              <a:noFill/>
              <a:round/>
              <a:headEnd/>
              <a:tailEnd/>
            </a:ln>
          </p:spPr>
          <p:txBody>
            <a:bodyPr anchor="ctr"/>
            <a:lstStyle/>
            <a:p>
              <a:pPr algn="ctr"/>
              <a:endParaRPr/>
            </a:p>
          </p:txBody>
        </p:sp>
        <p:sp>
          <p:nvSpPr>
            <p:cNvPr id="200" name="iṡlîḍê">
              <a:extLst>
                <a:ext uri="{FF2B5EF4-FFF2-40B4-BE49-F238E27FC236}">
                  <a16:creationId xmlns:a16="http://schemas.microsoft.com/office/drawing/2014/main" id="{0492E0D5-5EDE-4A0B-80F3-4D025C87B979}"/>
                </a:ext>
              </a:extLst>
            </p:cNvPr>
            <p:cNvSpPr/>
            <p:nvPr/>
          </p:nvSpPr>
          <p:spPr bwMode="auto">
            <a:xfrm>
              <a:off x="6517769" y="4169847"/>
              <a:ext cx="88009" cy="77184"/>
            </a:xfrm>
            <a:custGeom>
              <a:avLst/>
              <a:gdLst/>
              <a:ahLst/>
              <a:cxnLst>
                <a:cxn ang="0">
                  <a:pos x="57" y="42"/>
                </a:cxn>
                <a:cxn ang="0">
                  <a:pos x="49" y="49"/>
                </a:cxn>
                <a:cxn ang="0">
                  <a:pos x="9" y="50"/>
                </a:cxn>
                <a:cxn ang="0">
                  <a:pos x="1" y="43"/>
                </a:cxn>
                <a:cxn ang="0">
                  <a:pos x="0" y="7"/>
                </a:cxn>
                <a:cxn ang="0">
                  <a:pos x="8" y="0"/>
                </a:cxn>
                <a:cxn ang="0">
                  <a:pos x="48" y="0"/>
                </a:cxn>
                <a:cxn ang="0">
                  <a:pos x="56" y="7"/>
                </a:cxn>
                <a:cxn ang="0">
                  <a:pos x="57" y="42"/>
                </a:cxn>
              </a:cxnLst>
              <a:rect l="0" t="0" r="r" b="b"/>
              <a:pathLst>
                <a:path w="57" h="50">
                  <a:moveTo>
                    <a:pt x="57" y="42"/>
                  </a:moveTo>
                  <a:cubicBezTo>
                    <a:pt x="57" y="46"/>
                    <a:pt x="53" y="49"/>
                    <a:pt x="49" y="49"/>
                  </a:cubicBezTo>
                  <a:cubicBezTo>
                    <a:pt x="9" y="50"/>
                    <a:pt x="9" y="50"/>
                    <a:pt x="9" y="50"/>
                  </a:cubicBezTo>
                  <a:cubicBezTo>
                    <a:pt x="5" y="50"/>
                    <a:pt x="1" y="47"/>
                    <a:pt x="1" y="43"/>
                  </a:cubicBezTo>
                  <a:cubicBezTo>
                    <a:pt x="0" y="7"/>
                    <a:pt x="0" y="7"/>
                    <a:pt x="0" y="7"/>
                  </a:cubicBezTo>
                  <a:cubicBezTo>
                    <a:pt x="0" y="3"/>
                    <a:pt x="4" y="0"/>
                    <a:pt x="8" y="0"/>
                  </a:cubicBezTo>
                  <a:cubicBezTo>
                    <a:pt x="48" y="0"/>
                    <a:pt x="48" y="0"/>
                    <a:pt x="48" y="0"/>
                  </a:cubicBezTo>
                  <a:cubicBezTo>
                    <a:pt x="53" y="0"/>
                    <a:pt x="56" y="3"/>
                    <a:pt x="56" y="7"/>
                  </a:cubicBezTo>
                  <a:lnTo>
                    <a:pt x="57" y="42"/>
                  </a:lnTo>
                  <a:close/>
                </a:path>
              </a:pathLst>
            </a:custGeom>
            <a:solidFill>
              <a:srgbClr val="BDC3C7"/>
            </a:solidFill>
            <a:ln w="9525">
              <a:noFill/>
              <a:round/>
              <a:headEnd/>
              <a:tailEnd/>
            </a:ln>
          </p:spPr>
          <p:txBody>
            <a:bodyPr anchor="ctr"/>
            <a:lstStyle/>
            <a:p>
              <a:pPr algn="ctr"/>
              <a:endParaRPr/>
            </a:p>
          </p:txBody>
        </p:sp>
        <p:sp>
          <p:nvSpPr>
            <p:cNvPr id="201" name="îšlîḓé">
              <a:extLst>
                <a:ext uri="{FF2B5EF4-FFF2-40B4-BE49-F238E27FC236}">
                  <a16:creationId xmlns:a16="http://schemas.microsoft.com/office/drawing/2014/main" id="{98D85AED-9D8A-4F11-A215-270F44872F0D}"/>
                </a:ext>
              </a:extLst>
            </p:cNvPr>
            <p:cNvSpPr/>
            <p:nvPr/>
          </p:nvSpPr>
          <p:spPr bwMode="auto">
            <a:xfrm>
              <a:off x="6414229" y="4169847"/>
              <a:ext cx="88009" cy="78753"/>
            </a:xfrm>
            <a:custGeom>
              <a:avLst/>
              <a:gdLst/>
              <a:ahLst/>
              <a:cxnLst>
                <a:cxn ang="0">
                  <a:pos x="57" y="43"/>
                </a:cxn>
                <a:cxn ang="0">
                  <a:pos x="49" y="50"/>
                </a:cxn>
                <a:cxn ang="0">
                  <a:pos x="9" y="51"/>
                </a:cxn>
                <a:cxn ang="0">
                  <a:pos x="1" y="44"/>
                </a:cxn>
                <a:cxn ang="0">
                  <a:pos x="1" y="8"/>
                </a:cxn>
                <a:cxn ang="0">
                  <a:pos x="8" y="1"/>
                </a:cxn>
                <a:cxn ang="0">
                  <a:pos x="48" y="0"/>
                </a:cxn>
                <a:cxn ang="0">
                  <a:pos x="56" y="7"/>
                </a:cxn>
                <a:cxn ang="0">
                  <a:pos x="57" y="43"/>
                </a:cxn>
              </a:cxnLst>
              <a:rect l="0" t="0" r="r" b="b"/>
              <a:pathLst>
                <a:path w="57" h="51">
                  <a:moveTo>
                    <a:pt x="57" y="43"/>
                  </a:moveTo>
                  <a:cubicBezTo>
                    <a:pt x="57" y="47"/>
                    <a:pt x="53" y="50"/>
                    <a:pt x="49" y="50"/>
                  </a:cubicBezTo>
                  <a:cubicBezTo>
                    <a:pt x="9" y="51"/>
                    <a:pt x="9" y="51"/>
                    <a:pt x="9" y="51"/>
                  </a:cubicBezTo>
                  <a:cubicBezTo>
                    <a:pt x="5" y="51"/>
                    <a:pt x="1" y="47"/>
                    <a:pt x="1" y="44"/>
                  </a:cubicBezTo>
                  <a:cubicBezTo>
                    <a:pt x="1" y="8"/>
                    <a:pt x="1" y="8"/>
                    <a:pt x="1" y="8"/>
                  </a:cubicBezTo>
                  <a:cubicBezTo>
                    <a:pt x="0" y="4"/>
                    <a:pt x="4" y="1"/>
                    <a:pt x="8" y="1"/>
                  </a:cubicBezTo>
                  <a:cubicBezTo>
                    <a:pt x="48" y="0"/>
                    <a:pt x="48" y="0"/>
                    <a:pt x="48" y="0"/>
                  </a:cubicBezTo>
                  <a:cubicBezTo>
                    <a:pt x="53" y="0"/>
                    <a:pt x="56" y="4"/>
                    <a:pt x="56" y="7"/>
                  </a:cubicBezTo>
                  <a:lnTo>
                    <a:pt x="57" y="43"/>
                  </a:lnTo>
                  <a:close/>
                </a:path>
              </a:pathLst>
            </a:custGeom>
            <a:solidFill>
              <a:srgbClr val="BDC3C7"/>
            </a:solidFill>
            <a:ln w="9525">
              <a:noFill/>
              <a:round/>
              <a:headEnd/>
              <a:tailEnd/>
            </a:ln>
          </p:spPr>
          <p:txBody>
            <a:bodyPr anchor="ctr"/>
            <a:lstStyle/>
            <a:p>
              <a:pPr algn="ctr"/>
              <a:endParaRPr/>
            </a:p>
          </p:txBody>
        </p:sp>
        <p:sp>
          <p:nvSpPr>
            <p:cNvPr id="202" name="ïSḷíďe">
              <a:extLst>
                <a:ext uri="{FF2B5EF4-FFF2-40B4-BE49-F238E27FC236}">
                  <a16:creationId xmlns:a16="http://schemas.microsoft.com/office/drawing/2014/main" id="{1B5CDE32-FED5-42DB-8578-77E860F3D7F8}"/>
                </a:ext>
              </a:extLst>
            </p:cNvPr>
            <p:cNvSpPr/>
            <p:nvPr/>
          </p:nvSpPr>
          <p:spPr bwMode="auto">
            <a:xfrm>
              <a:off x="6312258" y="4171259"/>
              <a:ext cx="86597" cy="77341"/>
            </a:xfrm>
            <a:custGeom>
              <a:avLst/>
              <a:gdLst/>
              <a:ahLst/>
              <a:cxnLst>
                <a:cxn ang="0">
                  <a:pos x="56" y="43"/>
                </a:cxn>
                <a:cxn ang="0">
                  <a:pos x="48" y="50"/>
                </a:cxn>
                <a:cxn ang="0">
                  <a:pos x="8" y="50"/>
                </a:cxn>
                <a:cxn ang="0">
                  <a:pos x="0" y="43"/>
                </a:cxn>
                <a:cxn ang="0">
                  <a:pos x="0" y="8"/>
                </a:cxn>
                <a:cxn ang="0">
                  <a:pos x="7" y="1"/>
                </a:cxn>
                <a:cxn ang="0">
                  <a:pos x="47" y="0"/>
                </a:cxn>
                <a:cxn ang="0">
                  <a:pos x="55" y="7"/>
                </a:cxn>
                <a:cxn ang="0">
                  <a:pos x="56" y="43"/>
                </a:cxn>
              </a:cxnLst>
              <a:rect l="0" t="0" r="r" b="b"/>
              <a:pathLst>
                <a:path w="56" h="50">
                  <a:moveTo>
                    <a:pt x="56" y="43"/>
                  </a:moveTo>
                  <a:cubicBezTo>
                    <a:pt x="56" y="47"/>
                    <a:pt x="52" y="50"/>
                    <a:pt x="48" y="50"/>
                  </a:cubicBezTo>
                  <a:cubicBezTo>
                    <a:pt x="8" y="50"/>
                    <a:pt x="8" y="50"/>
                    <a:pt x="8" y="50"/>
                  </a:cubicBezTo>
                  <a:cubicBezTo>
                    <a:pt x="4" y="50"/>
                    <a:pt x="0" y="47"/>
                    <a:pt x="0" y="43"/>
                  </a:cubicBezTo>
                  <a:cubicBezTo>
                    <a:pt x="0" y="8"/>
                    <a:pt x="0" y="8"/>
                    <a:pt x="0" y="8"/>
                  </a:cubicBezTo>
                  <a:cubicBezTo>
                    <a:pt x="0" y="4"/>
                    <a:pt x="3" y="1"/>
                    <a:pt x="7" y="1"/>
                  </a:cubicBezTo>
                  <a:cubicBezTo>
                    <a:pt x="47" y="0"/>
                    <a:pt x="47" y="0"/>
                    <a:pt x="47" y="0"/>
                  </a:cubicBezTo>
                  <a:cubicBezTo>
                    <a:pt x="52" y="0"/>
                    <a:pt x="55" y="3"/>
                    <a:pt x="55" y="7"/>
                  </a:cubicBezTo>
                  <a:lnTo>
                    <a:pt x="56" y="43"/>
                  </a:lnTo>
                  <a:close/>
                </a:path>
              </a:pathLst>
            </a:custGeom>
            <a:solidFill>
              <a:srgbClr val="BDC3C7"/>
            </a:solidFill>
            <a:ln w="9525">
              <a:noFill/>
              <a:round/>
              <a:headEnd/>
              <a:tailEnd/>
            </a:ln>
          </p:spPr>
          <p:txBody>
            <a:bodyPr anchor="ctr"/>
            <a:lstStyle/>
            <a:p>
              <a:pPr algn="ctr"/>
              <a:endParaRPr/>
            </a:p>
          </p:txBody>
        </p:sp>
        <p:sp>
          <p:nvSpPr>
            <p:cNvPr id="203" name="ísļíḋe">
              <a:extLst>
                <a:ext uri="{FF2B5EF4-FFF2-40B4-BE49-F238E27FC236}">
                  <a16:creationId xmlns:a16="http://schemas.microsoft.com/office/drawing/2014/main" id="{F410EBDA-AA62-4BCD-8063-761D24112129}"/>
                </a:ext>
              </a:extLst>
            </p:cNvPr>
            <p:cNvSpPr/>
            <p:nvPr/>
          </p:nvSpPr>
          <p:spPr bwMode="auto">
            <a:xfrm>
              <a:off x="5807108" y="4172826"/>
              <a:ext cx="491188" cy="81890"/>
            </a:xfrm>
            <a:custGeom>
              <a:avLst/>
              <a:gdLst/>
              <a:ahLst/>
              <a:cxnLst>
                <a:cxn ang="0">
                  <a:pos x="318" y="42"/>
                </a:cxn>
                <a:cxn ang="0">
                  <a:pos x="273" y="50"/>
                </a:cxn>
                <a:cxn ang="0">
                  <a:pos x="46" y="53"/>
                </a:cxn>
                <a:cxn ang="0">
                  <a:pos x="1" y="46"/>
                </a:cxn>
                <a:cxn ang="0">
                  <a:pos x="1" y="11"/>
                </a:cxn>
                <a:cxn ang="0">
                  <a:pos x="46" y="3"/>
                </a:cxn>
                <a:cxn ang="0">
                  <a:pos x="272" y="0"/>
                </a:cxn>
                <a:cxn ang="0">
                  <a:pos x="318" y="7"/>
                </a:cxn>
                <a:cxn ang="0">
                  <a:pos x="318" y="42"/>
                </a:cxn>
              </a:cxnLst>
              <a:rect l="0" t="0" r="r" b="b"/>
              <a:pathLst>
                <a:path w="318" h="53">
                  <a:moveTo>
                    <a:pt x="318" y="42"/>
                  </a:moveTo>
                  <a:cubicBezTo>
                    <a:pt x="318" y="46"/>
                    <a:pt x="298" y="50"/>
                    <a:pt x="273" y="50"/>
                  </a:cubicBezTo>
                  <a:cubicBezTo>
                    <a:pt x="46" y="53"/>
                    <a:pt x="46" y="53"/>
                    <a:pt x="46" y="53"/>
                  </a:cubicBezTo>
                  <a:cubicBezTo>
                    <a:pt x="21" y="53"/>
                    <a:pt x="1" y="50"/>
                    <a:pt x="1" y="46"/>
                  </a:cubicBezTo>
                  <a:cubicBezTo>
                    <a:pt x="1" y="11"/>
                    <a:pt x="1" y="11"/>
                    <a:pt x="1" y="11"/>
                  </a:cubicBezTo>
                  <a:cubicBezTo>
                    <a:pt x="0" y="7"/>
                    <a:pt x="21" y="3"/>
                    <a:pt x="46" y="3"/>
                  </a:cubicBezTo>
                  <a:cubicBezTo>
                    <a:pt x="272" y="0"/>
                    <a:pt x="272" y="0"/>
                    <a:pt x="272" y="0"/>
                  </a:cubicBezTo>
                  <a:cubicBezTo>
                    <a:pt x="297" y="0"/>
                    <a:pt x="318" y="3"/>
                    <a:pt x="318" y="7"/>
                  </a:cubicBezTo>
                  <a:lnTo>
                    <a:pt x="318" y="42"/>
                  </a:lnTo>
                  <a:close/>
                </a:path>
              </a:pathLst>
            </a:custGeom>
            <a:solidFill>
              <a:srgbClr val="BDC3C7"/>
            </a:solidFill>
            <a:ln w="9525">
              <a:noFill/>
              <a:round/>
              <a:headEnd/>
              <a:tailEnd/>
            </a:ln>
          </p:spPr>
          <p:txBody>
            <a:bodyPr anchor="ctr"/>
            <a:lstStyle/>
            <a:p>
              <a:pPr algn="ctr"/>
              <a:endParaRPr/>
            </a:p>
          </p:txBody>
        </p:sp>
        <p:sp>
          <p:nvSpPr>
            <p:cNvPr id="204" name="isḷïďè">
              <a:extLst>
                <a:ext uri="{FF2B5EF4-FFF2-40B4-BE49-F238E27FC236}">
                  <a16:creationId xmlns:a16="http://schemas.microsoft.com/office/drawing/2014/main" id="{E2202AE9-6561-45FC-803C-5F5DBDA3A5D4}"/>
                </a:ext>
              </a:extLst>
            </p:cNvPr>
            <p:cNvSpPr/>
            <p:nvPr/>
          </p:nvSpPr>
          <p:spPr bwMode="auto">
            <a:xfrm>
              <a:off x="5691331" y="4179103"/>
              <a:ext cx="86440" cy="77184"/>
            </a:xfrm>
            <a:custGeom>
              <a:avLst/>
              <a:gdLst/>
              <a:ahLst/>
              <a:cxnLst>
                <a:cxn ang="0">
                  <a:pos x="56" y="42"/>
                </a:cxn>
                <a:cxn ang="0">
                  <a:pos x="48" y="49"/>
                </a:cxn>
                <a:cxn ang="0">
                  <a:pos x="8" y="50"/>
                </a:cxn>
                <a:cxn ang="0">
                  <a:pos x="0" y="43"/>
                </a:cxn>
                <a:cxn ang="0">
                  <a:pos x="0" y="7"/>
                </a:cxn>
                <a:cxn ang="0">
                  <a:pos x="8" y="0"/>
                </a:cxn>
                <a:cxn ang="0">
                  <a:pos x="48" y="0"/>
                </a:cxn>
                <a:cxn ang="0">
                  <a:pos x="56" y="7"/>
                </a:cxn>
                <a:cxn ang="0">
                  <a:pos x="56" y="42"/>
                </a:cxn>
              </a:cxnLst>
              <a:rect l="0" t="0" r="r" b="b"/>
              <a:pathLst>
                <a:path w="56" h="50">
                  <a:moveTo>
                    <a:pt x="56" y="42"/>
                  </a:moveTo>
                  <a:cubicBezTo>
                    <a:pt x="56" y="46"/>
                    <a:pt x="53" y="49"/>
                    <a:pt x="48" y="49"/>
                  </a:cubicBezTo>
                  <a:cubicBezTo>
                    <a:pt x="8" y="50"/>
                    <a:pt x="8" y="50"/>
                    <a:pt x="8" y="50"/>
                  </a:cubicBezTo>
                  <a:cubicBezTo>
                    <a:pt x="4" y="50"/>
                    <a:pt x="0" y="47"/>
                    <a:pt x="0" y="43"/>
                  </a:cubicBezTo>
                  <a:cubicBezTo>
                    <a:pt x="0" y="7"/>
                    <a:pt x="0" y="7"/>
                    <a:pt x="0" y="7"/>
                  </a:cubicBezTo>
                  <a:cubicBezTo>
                    <a:pt x="0" y="4"/>
                    <a:pt x="3" y="0"/>
                    <a:pt x="8" y="0"/>
                  </a:cubicBezTo>
                  <a:cubicBezTo>
                    <a:pt x="48" y="0"/>
                    <a:pt x="48" y="0"/>
                    <a:pt x="48" y="0"/>
                  </a:cubicBezTo>
                  <a:cubicBezTo>
                    <a:pt x="52" y="0"/>
                    <a:pt x="56" y="3"/>
                    <a:pt x="56" y="7"/>
                  </a:cubicBezTo>
                  <a:lnTo>
                    <a:pt x="56" y="42"/>
                  </a:lnTo>
                  <a:close/>
                </a:path>
              </a:pathLst>
            </a:custGeom>
            <a:solidFill>
              <a:srgbClr val="BDC3C7"/>
            </a:solidFill>
            <a:ln w="9525">
              <a:noFill/>
              <a:round/>
              <a:headEnd/>
              <a:tailEnd/>
            </a:ln>
          </p:spPr>
          <p:txBody>
            <a:bodyPr anchor="ctr"/>
            <a:lstStyle/>
            <a:p>
              <a:pPr algn="ctr"/>
              <a:endParaRPr/>
            </a:p>
          </p:txBody>
        </p:sp>
        <p:sp>
          <p:nvSpPr>
            <p:cNvPr id="205" name="îśľíḓe">
              <a:extLst>
                <a:ext uri="{FF2B5EF4-FFF2-40B4-BE49-F238E27FC236}">
                  <a16:creationId xmlns:a16="http://schemas.microsoft.com/office/drawing/2014/main" id="{7F4F3C5D-66D9-4FA6-B35F-CC9E10792A44}"/>
                </a:ext>
              </a:extLst>
            </p:cNvPr>
            <p:cNvSpPr/>
            <p:nvPr/>
          </p:nvSpPr>
          <p:spPr bwMode="auto">
            <a:xfrm>
              <a:off x="5587791" y="4180515"/>
              <a:ext cx="86440" cy="77341"/>
            </a:xfrm>
            <a:custGeom>
              <a:avLst/>
              <a:gdLst/>
              <a:ahLst/>
              <a:cxnLst>
                <a:cxn ang="0">
                  <a:pos x="56" y="42"/>
                </a:cxn>
                <a:cxn ang="0">
                  <a:pos x="48" y="49"/>
                </a:cxn>
                <a:cxn ang="0">
                  <a:pos x="8" y="50"/>
                </a:cxn>
                <a:cxn ang="0">
                  <a:pos x="0" y="43"/>
                </a:cxn>
                <a:cxn ang="0">
                  <a:pos x="0" y="7"/>
                </a:cxn>
                <a:cxn ang="0">
                  <a:pos x="8" y="0"/>
                </a:cxn>
                <a:cxn ang="0">
                  <a:pos x="48" y="0"/>
                </a:cxn>
                <a:cxn ang="0">
                  <a:pos x="56" y="7"/>
                </a:cxn>
                <a:cxn ang="0">
                  <a:pos x="56" y="42"/>
                </a:cxn>
              </a:cxnLst>
              <a:rect l="0" t="0" r="r" b="b"/>
              <a:pathLst>
                <a:path w="56" h="50">
                  <a:moveTo>
                    <a:pt x="56" y="42"/>
                  </a:moveTo>
                  <a:cubicBezTo>
                    <a:pt x="56" y="46"/>
                    <a:pt x="53" y="49"/>
                    <a:pt x="48" y="49"/>
                  </a:cubicBezTo>
                  <a:cubicBezTo>
                    <a:pt x="8" y="50"/>
                    <a:pt x="8" y="50"/>
                    <a:pt x="8" y="50"/>
                  </a:cubicBezTo>
                  <a:cubicBezTo>
                    <a:pt x="4" y="50"/>
                    <a:pt x="0" y="47"/>
                    <a:pt x="0" y="43"/>
                  </a:cubicBezTo>
                  <a:cubicBezTo>
                    <a:pt x="0" y="7"/>
                    <a:pt x="0" y="7"/>
                    <a:pt x="0" y="7"/>
                  </a:cubicBezTo>
                  <a:cubicBezTo>
                    <a:pt x="0" y="3"/>
                    <a:pt x="3" y="0"/>
                    <a:pt x="8" y="0"/>
                  </a:cubicBezTo>
                  <a:cubicBezTo>
                    <a:pt x="48" y="0"/>
                    <a:pt x="48" y="0"/>
                    <a:pt x="48" y="0"/>
                  </a:cubicBezTo>
                  <a:cubicBezTo>
                    <a:pt x="52" y="0"/>
                    <a:pt x="56" y="3"/>
                    <a:pt x="56" y="7"/>
                  </a:cubicBezTo>
                  <a:lnTo>
                    <a:pt x="56" y="42"/>
                  </a:lnTo>
                  <a:close/>
                </a:path>
              </a:pathLst>
            </a:custGeom>
            <a:solidFill>
              <a:srgbClr val="BDC3C7"/>
            </a:solidFill>
            <a:ln w="9525">
              <a:noFill/>
              <a:round/>
              <a:headEnd/>
              <a:tailEnd/>
            </a:ln>
          </p:spPr>
          <p:txBody>
            <a:bodyPr anchor="ctr"/>
            <a:lstStyle/>
            <a:p>
              <a:pPr algn="ctr"/>
              <a:endParaRPr/>
            </a:p>
          </p:txBody>
        </p:sp>
        <p:sp>
          <p:nvSpPr>
            <p:cNvPr id="206" name="ï$ḻiḑe">
              <a:extLst>
                <a:ext uri="{FF2B5EF4-FFF2-40B4-BE49-F238E27FC236}">
                  <a16:creationId xmlns:a16="http://schemas.microsoft.com/office/drawing/2014/main" id="{530CC580-315A-4751-A725-123C4CC0BFB8}"/>
                </a:ext>
              </a:extLst>
            </p:cNvPr>
            <p:cNvSpPr/>
            <p:nvPr/>
          </p:nvSpPr>
          <p:spPr bwMode="auto">
            <a:xfrm>
              <a:off x="5484251" y="4180515"/>
              <a:ext cx="86597" cy="77341"/>
            </a:xfrm>
            <a:custGeom>
              <a:avLst/>
              <a:gdLst/>
              <a:ahLst/>
              <a:cxnLst>
                <a:cxn ang="0">
                  <a:pos x="56" y="43"/>
                </a:cxn>
                <a:cxn ang="0">
                  <a:pos x="48" y="50"/>
                </a:cxn>
                <a:cxn ang="0">
                  <a:pos x="8" y="50"/>
                </a:cxn>
                <a:cxn ang="0">
                  <a:pos x="0" y="43"/>
                </a:cxn>
                <a:cxn ang="0">
                  <a:pos x="0" y="8"/>
                </a:cxn>
                <a:cxn ang="0">
                  <a:pos x="8" y="1"/>
                </a:cxn>
                <a:cxn ang="0">
                  <a:pos x="48" y="0"/>
                </a:cxn>
                <a:cxn ang="0">
                  <a:pos x="56" y="7"/>
                </a:cxn>
                <a:cxn ang="0">
                  <a:pos x="56" y="43"/>
                </a:cxn>
              </a:cxnLst>
              <a:rect l="0" t="0" r="r" b="b"/>
              <a:pathLst>
                <a:path w="56" h="50">
                  <a:moveTo>
                    <a:pt x="56" y="43"/>
                  </a:moveTo>
                  <a:cubicBezTo>
                    <a:pt x="56" y="47"/>
                    <a:pt x="53" y="50"/>
                    <a:pt x="48" y="50"/>
                  </a:cubicBezTo>
                  <a:cubicBezTo>
                    <a:pt x="8" y="50"/>
                    <a:pt x="8" y="50"/>
                    <a:pt x="8" y="50"/>
                  </a:cubicBezTo>
                  <a:cubicBezTo>
                    <a:pt x="4" y="50"/>
                    <a:pt x="0" y="47"/>
                    <a:pt x="0" y="43"/>
                  </a:cubicBezTo>
                  <a:cubicBezTo>
                    <a:pt x="0" y="8"/>
                    <a:pt x="0" y="8"/>
                    <a:pt x="0" y="8"/>
                  </a:cubicBezTo>
                  <a:cubicBezTo>
                    <a:pt x="0" y="4"/>
                    <a:pt x="3" y="1"/>
                    <a:pt x="8" y="1"/>
                  </a:cubicBezTo>
                  <a:cubicBezTo>
                    <a:pt x="48" y="0"/>
                    <a:pt x="48" y="0"/>
                    <a:pt x="48" y="0"/>
                  </a:cubicBezTo>
                  <a:cubicBezTo>
                    <a:pt x="52" y="0"/>
                    <a:pt x="56" y="3"/>
                    <a:pt x="56" y="7"/>
                  </a:cubicBezTo>
                  <a:lnTo>
                    <a:pt x="56" y="43"/>
                  </a:lnTo>
                  <a:close/>
                </a:path>
              </a:pathLst>
            </a:custGeom>
            <a:solidFill>
              <a:srgbClr val="BDC3C7"/>
            </a:solidFill>
            <a:ln w="9525">
              <a:noFill/>
              <a:round/>
              <a:headEnd/>
              <a:tailEnd/>
            </a:ln>
          </p:spPr>
          <p:txBody>
            <a:bodyPr anchor="ctr"/>
            <a:lstStyle/>
            <a:p>
              <a:pPr algn="ctr"/>
              <a:endParaRPr/>
            </a:p>
          </p:txBody>
        </p:sp>
        <p:sp>
          <p:nvSpPr>
            <p:cNvPr id="207" name="íṧḻïḑé">
              <a:extLst>
                <a:ext uri="{FF2B5EF4-FFF2-40B4-BE49-F238E27FC236}">
                  <a16:creationId xmlns:a16="http://schemas.microsoft.com/office/drawing/2014/main" id="{9BBCBAB9-FD8E-4F70-8966-91655D26CC6B}"/>
                </a:ext>
              </a:extLst>
            </p:cNvPr>
            <p:cNvSpPr/>
            <p:nvPr/>
          </p:nvSpPr>
          <p:spPr bwMode="auto">
            <a:xfrm>
              <a:off x="6621153" y="4070856"/>
              <a:ext cx="86597" cy="77341"/>
            </a:xfrm>
            <a:custGeom>
              <a:avLst/>
              <a:gdLst/>
              <a:ahLst/>
              <a:cxnLst>
                <a:cxn ang="0">
                  <a:pos x="56" y="42"/>
                </a:cxn>
                <a:cxn ang="0">
                  <a:pos x="48" y="50"/>
                </a:cxn>
                <a:cxn ang="0">
                  <a:pos x="8" y="50"/>
                </a:cxn>
                <a:cxn ang="0">
                  <a:pos x="0" y="43"/>
                </a:cxn>
                <a:cxn ang="0">
                  <a:pos x="0" y="8"/>
                </a:cxn>
                <a:cxn ang="0">
                  <a:pos x="8" y="1"/>
                </a:cxn>
                <a:cxn ang="0">
                  <a:pos x="47" y="0"/>
                </a:cxn>
                <a:cxn ang="0">
                  <a:pos x="56" y="7"/>
                </a:cxn>
                <a:cxn ang="0">
                  <a:pos x="56" y="42"/>
                </a:cxn>
              </a:cxnLst>
              <a:rect l="0" t="0" r="r" b="b"/>
              <a:pathLst>
                <a:path w="56" h="50">
                  <a:moveTo>
                    <a:pt x="56" y="42"/>
                  </a:moveTo>
                  <a:cubicBezTo>
                    <a:pt x="56" y="46"/>
                    <a:pt x="52" y="50"/>
                    <a:pt x="48" y="50"/>
                  </a:cubicBezTo>
                  <a:cubicBezTo>
                    <a:pt x="8" y="50"/>
                    <a:pt x="8" y="50"/>
                    <a:pt x="8" y="50"/>
                  </a:cubicBezTo>
                  <a:cubicBezTo>
                    <a:pt x="4" y="50"/>
                    <a:pt x="0" y="47"/>
                    <a:pt x="0" y="43"/>
                  </a:cubicBezTo>
                  <a:cubicBezTo>
                    <a:pt x="0" y="8"/>
                    <a:pt x="0" y="8"/>
                    <a:pt x="0" y="8"/>
                  </a:cubicBezTo>
                  <a:cubicBezTo>
                    <a:pt x="0" y="4"/>
                    <a:pt x="3" y="1"/>
                    <a:pt x="8" y="1"/>
                  </a:cubicBezTo>
                  <a:cubicBezTo>
                    <a:pt x="47" y="0"/>
                    <a:pt x="47" y="0"/>
                    <a:pt x="47" y="0"/>
                  </a:cubicBezTo>
                  <a:cubicBezTo>
                    <a:pt x="52" y="0"/>
                    <a:pt x="55" y="3"/>
                    <a:pt x="56" y="7"/>
                  </a:cubicBezTo>
                  <a:lnTo>
                    <a:pt x="56" y="42"/>
                  </a:lnTo>
                  <a:close/>
                </a:path>
              </a:pathLst>
            </a:custGeom>
            <a:solidFill>
              <a:srgbClr val="BDC3C7"/>
            </a:solidFill>
            <a:ln w="9525">
              <a:noFill/>
              <a:round/>
              <a:headEnd/>
              <a:tailEnd/>
            </a:ln>
          </p:spPr>
          <p:txBody>
            <a:bodyPr anchor="ctr"/>
            <a:lstStyle/>
            <a:p>
              <a:pPr algn="ctr"/>
              <a:endParaRPr/>
            </a:p>
          </p:txBody>
        </p:sp>
        <p:sp>
          <p:nvSpPr>
            <p:cNvPr id="208" name="íŝlîḍé">
              <a:extLst>
                <a:ext uri="{FF2B5EF4-FFF2-40B4-BE49-F238E27FC236}">
                  <a16:creationId xmlns:a16="http://schemas.microsoft.com/office/drawing/2014/main" id="{5EEBFA00-ED08-4779-AACB-AAFC4D3A643C}"/>
                </a:ext>
              </a:extLst>
            </p:cNvPr>
            <p:cNvSpPr/>
            <p:nvPr/>
          </p:nvSpPr>
          <p:spPr bwMode="auto">
            <a:xfrm>
              <a:off x="6517769" y="4072426"/>
              <a:ext cx="86440" cy="77184"/>
            </a:xfrm>
            <a:custGeom>
              <a:avLst/>
              <a:gdLst/>
              <a:ahLst/>
              <a:cxnLst>
                <a:cxn ang="0">
                  <a:pos x="56" y="42"/>
                </a:cxn>
                <a:cxn ang="0">
                  <a:pos x="48" y="49"/>
                </a:cxn>
                <a:cxn ang="0">
                  <a:pos x="8" y="50"/>
                </a:cxn>
                <a:cxn ang="0">
                  <a:pos x="0" y="43"/>
                </a:cxn>
                <a:cxn ang="0">
                  <a:pos x="0" y="7"/>
                </a:cxn>
                <a:cxn ang="0">
                  <a:pos x="8" y="0"/>
                </a:cxn>
                <a:cxn ang="0">
                  <a:pos x="47" y="0"/>
                </a:cxn>
                <a:cxn ang="0">
                  <a:pos x="56" y="7"/>
                </a:cxn>
                <a:cxn ang="0">
                  <a:pos x="56" y="42"/>
                </a:cxn>
              </a:cxnLst>
              <a:rect l="0" t="0" r="r" b="b"/>
              <a:pathLst>
                <a:path w="56" h="50">
                  <a:moveTo>
                    <a:pt x="56" y="42"/>
                  </a:moveTo>
                  <a:cubicBezTo>
                    <a:pt x="56" y="46"/>
                    <a:pt x="52" y="49"/>
                    <a:pt x="48" y="49"/>
                  </a:cubicBezTo>
                  <a:cubicBezTo>
                    <a:pt x="8" y="50"/>
                    <a:pt x="8" y="50"/>
                    <a:pt x="8" y="50"/>
                  </a:cubicBezTo>
                  <a:cubicBezTo>
                    <a:pt x="4" y="50"/>
                    <a:pt x="0" y="47"/>
                    <a:pt x="0" y="43"/>
                  </a:cubicBezTo>
                  <a:cubicBezTo>
                    <a:pt x="0" y="7"/>
                    <a:pt x="0" y="7"/>
                    <a:pt x="0" y="7"/>
                  </a:cubicBezTo>
                  <a:cubicBezTo>
                    <a:pt x="0" y="4"/>
                    <a:pt x="3" y="0"/>
                    <a:pt x="8" y="0"/>
                  </a:cubicBezTo>
                  <a:cubicBezTo>
                    <a:pt x="47" y="0"/>
                    <a:pt x="47" y="0"/>
                    <a:pt x="47" y="0"/>
                  </a:cubicBezTo>
                  <a:cubicBezTo>
                    <a:pt x="52" y="0"/>
                    <a:pt x="56" y="3"/>
                    <a:pt x="56" y="7"/>
                  </a:cubicBezTo>
                  <a:lnTo>
                    <a:pt x="56" y="42"/>
                  </a:lnTo>
                  <a:close/>
                </a:path>
              </a:pathLst>
            </a:custGeom>
            <a:solidFill>
              <a:srgbClr val="BDC3C7"/>
            </a:solidFill>
            <a:ln w="9525">
              <a:noFill/>
              <a:round/>
              <a:headEnd/>
              <a:tailEnd/>
            </a:ln>
          </p:spPr>
          <p:txBody>
            <a:bodyPr anchor="ctr"/>
            <a:lstStyle/>
            <a:p>
              <a:pPr algn="ctr"/>
              <a:endParaRPr/>
            </a:p>
          </p:txBody>
        </p:sp>
        <p:sp>
          <p:nvSpPr>
            <p:cNvPr id="209" name="íṧ1iḋè">
              <a:extLst>
                <a:ext uri="{FF2B5EF4-FFF2-40B4-BE49-F238E27FC236}">
                  <a16:creationId xmlns:a16="http://schemas.microsoft.com/office/drawing/2014/main" id="{DC20CA7D-C6B7-479B-9059-BEFD756E294D}"/>
                </a:ext>
              </a:extLst>
            </p:cNvPr>
            <p:cNvSpPr/>
            <p:nvPr/>
          </p:nvSpPr>
          <p:spPr bwMode="auto">
            <a:xfrm>
              <a:off x="6414229" y="4073993"/>
              <a:ext cx="86440" cy="77184"/>
            </a:xfrm>
            <a:custGeom>
              <a:avLst/>
              <a:gdLst/>
              <a:ahLst/>
              <a:cxnLst>
                <a:cxn ang="0">
                  <a:pos x="56" y="42"/>
                </a:cxn>
                <a:cxn ang="0">
                  <a:pos x="48" y="49"/>
                </a:cxn>
                <a:cxn ang="0">
                  <a:pos x="8" y="50"/>
                </a:cxn>
                <a:cxn ang="0">
                  <a:pos x="0" y="43"/>
                </a:cxn>
                <a:cxn ang="0">
                  <a:pos x="0" y="7"/>
                </a:cxn>
                <a:cxn ang="0">
                  <a:pos x="8" y="0"/>
                </a:cxn>
                <a:cxn ang="0">
                  <a:pos x="48" y="0"/>
                </a:cxn>
                <a:cxn ang="0">
                  <a:pos x="56" y="7"/>
                </a:cxn>
                <a:cxn ang="0">
                  <a:pos x="56" y="42"/>
                </a:cxn>
              </a:cxnLst>
              <a:rect l="0" t="0" r="r" b="b"/>
              <a:pathLst>
                <a:path w="56" h="50">
                  <a:moveTo>
                    <a:pt x="56" y="42"/>
                  </a:moveTo>
                  <a:cubicBezTo>
                    <a:pt x="56" y="46"/>
                    <a:pt x="53" y="49"/>
                    <a:pt x="48" y="49"/>
                  </a:cubicBezTo>
                  <a:cubicBezTo>
                    <a:pt x="8" y="50"/>
                    <a:pt x="8" y="50"/>
                    <a:pt x="8" y="50"/>
                  </a:cubicBezTo>
                  <a:cubicBezTo>
                    <a:pt x="4" y="50"/>
                    <a:pt x="0" y="47"/>
                    <a:pt x="0" y="43"/>
                  </a:cubicBezTo>
                  <a:cubicBezTo>
                    <a:pt x="0" y="7"/>
                    <a:pt x="0" y="7"/>
                    <a:pt x="0" y="7"/>
                  </a:cubicBezTo>
                  <a:cubicBezTo>
                    <a:pt x="0" y="3"/>
                    <a:pt x="3" y="0"/>
                    <a:pt x="8" y="0"/>
                  </a:cubicBezTo>
                  <a:cubicBezTo>
                    <a:pt x="48" y="0"/>
                    <a:pt x="48" y="0"/>
                    <a:pt x="48" y="0"/>
                  </a:cubicBezTo>
                  <a:cubicBezTo>
                    <a:pt x="52" y="0"/>
                    <a:pt x="56" y="3"/>
                    <a:pt x="56" y="7"/>
                  </a:cubicBezTo>
                  <a:lnTo>
                    <a:pt x="56" y="42"/>
                  </a:lnTo>
                  <a:close/>
                </a:path>
              </a:pathLst>
            </a:custGeom>
            <a:solidFill>
              <a:srgbClr val="BDC3C7"/>
            </a:solidFill>
            <a:ln w="9525">
              <a:noFill/>
              <a:round/>
              <a:headEnd/>
              <a:tailEnd/>
            </a:ln>
          </p:spPr>
          <p:txBody>
            <a:bodyPr anchor="ctr"/>
            <a:lstStyle/>
            <a:p>
              <a:pPr algn="ctr"/>
              <a:endParaRPr/>
            </a:p>
          </p:txBody>
        </p:sp>
        <p:sp>
          <p:nvSpPr>
            <p:cNvPr id="210" name="iŝ1ïdè">
              <a:extLst>
                <a:ext uri="{FF2B5EF4-FFF2-40B4-BE49-F238E27FC236}">
                  <a16:creationId xmlns:a16="http://schemas.microsoft.com/office/drawing/2014/main" id="{2F947027-BCA3-4145-BF44-F1D056BD4AF8}"/>
                </a:ext>
              </a:extLst>
            </p:cNvPr>
            <p:cNvSpPr/>
            <p:nvPr/>
          </p:nvSpPr>
          <p:spPr bwMode="auto">
            <a:xfrm>
              <a:off x="6310689" y="4073993"/>
              <a:ext cx="86597" cy="77184"/>
            </a:xfrm>
            <a:custGeom>
              <a:avLst/>
              <a:gdLst/>
              <a:ahLst/>
              <a:cxnLst>
                <a:cxn ang="0">
                  <a:pos x="56" y="43"/>
                </a:cxn>
                <a:cxn ang="0">
                  <a:pos x="48" y="50"/>
                </a:cxn>
                <a:cxn ang="0">
                  <a:pos x="8" y="50"/>
                </a:cxn>
                <a:cxn ang="0">
                  <a:pos x="0" y="43"/>
                </a:cxn>
                <a:cxn ang="0">
                  <a:pos x="0" y="8"/>
                </a:cxn>
                <a:cxn ang="0">
                  <a:pos x="8" y="1"/>
                </a:cxn>
                <a:cxn ang="0">
                  <a:pos x="48" y="0"/>
                </a:cxn>
                <a:cxn ang="0">
                  <a:pos x="56" y="7"/>
                </a:cxn>
                <a:cxn ang="0">
                  <a:pos x="56" y="43"/>
                </a:cxn>
              </a:cxnLst>
              <a:rect l="0" t="0" r="r" b="b"/>
              <a:pathLst>
                <a:path w="56" h="50">
                  <a:moveTo>
                    <a:pt x="56" y="43"/>
                  </a:moveTo>
                  <a:cubicBezTo>
                    <a:pt x="56" y="47"/>
                    <a:pt x="53" y="50"/>
                    <a:pt x="48" y="50"/>
                  </a:cubicBezTo>
                  <a:cubicBezTo>
                    <a:pt x="8" y="50"/>
                    <a:pt x="8" y="50"/>
                    <a:pt x="8" y="50"/>
                  </a:cubicBezTo>
                  <a:cubicBezTo>
                    <a:pt x="4" y="50"/>
                    <a:pt x="0" y="47"/>
                    <a:pt x="0" y="43"/>
                  </a:cubicBezTo>
                  <a:cubicBezTo>
                    <a:pt x="0" y="8"/>
                    <a:pt x="0" y="8"/>
                    <a:pt x="0" y="8"/>
                  </a:cubicBezTo>
                  <a:cubicBezTo>
                    <a:pt x="0" y="4"/>
                    <a:pt x="3" y="1"/>
                    <a:pt x="8" y="1"/>
                  </a:cubicBezTo>
                  <a:cubicBezTo>
                    <a:pt x="48" y="0"/>
                    <a:pt x="48" y="0"/>
                    <a:pt x="48" y="0"/>
                  </a:cubicBezTo>
                  <a:cubicBezTo>
                    <a:pt x="52" y="0"/>
                    <a:pt x="56" y="3"/>
                    <a:pt x="56" y="7"/>
                  </a:cubicBezTo>
                  <a:lnTo>
                    <a:pt x="56" y="43"/>
                  </a:lnTo>
                  <a:close/>
                </a:path>
              </a:pathLst>
            </a:custGeom>
            <a:solidFill>
              <a:srgbClr val="BDC3C7"/>
            </a:solidFill>
            <a:ln w="9525">
              <a:noFill/>
              <a:round/>
              <a:headEnd/>
              <a:tailEnd/>
            </a:ln>
          </p:spPr>
          <p:txBody>
            <a:bodyPr anchor="ctr"/>
            <a:lstStyle/>
            <a:p>
              <a:pPr algn="ctr"/>
              <a:endParaRPr/>
            </a:p>
          </p:txBody>
        </p:sp>
        <p:sp>
          <p:nvSpPr>
            <p:cNvPr id="211" name="iṥľîḍé">
              <a:extLst>
                <a:ext uri="{FF2B5EF4-FFF2-40B4-BE49-F238E27FC236}">
                  <a16:creationId xmlns:a16="http://schemas.microsoft.com/office/drawing/2014/main" id="{C4EC591B-491C-472A-9B85-B153ABD44DD4}"/>
                </a:ext>
              </a:extLst>
            </p:cNvPr>
            <p:cNvSpPr/>
            <p:nvPr/>
          </p:nvSpPr>
          <p:spPr bwMode="auto">
            <a:xfrm>
              <a:off x="6207149" y="4075562"/>
              <a:ext cx="86597" cy="77184"/>
            </a:xfrm>
            <a:custGeom>
              <a:avLst/>
              <a:gdLst/>
              <a:ahLst/>
              <a:cxnLst>
                <a:cxn ang="0">
                  <a:pos x="56" y="43"/>
                </a:cxn>
                <a:cxn ang="0">
                  <a:pos x="48" y="50"/>
                </a:cxn>
                <a:cxn ang="0">
                  <a:pos x="8" y="50"/>
                </a:cxn>
                <a:cxn ang="0">
                  <a:pos x="0" y="43"/>
                </a:cxn>
                <a:cxn ang="0">
                  <a:pos x="0" y="8"/>
                </a:cxn>
                <a:cxn ang="0">
                  <a:pos x="8" y="1"/>
                </a:cxn>
                <a:cxn ang="0">
                  <a:pos x="48" y="0"/>
                </a:cxn>
                <a:cxn ang="0">
                  <a:pos x="56" y="7"/>
                </a:cxn>
                <a:cxn ang="0">
                  <a:pos x="56" y="43"/>
                </a:cxn>
              </a:cxnLst>
              <a:rect l="0" t="0" r="r" b="b"/>
              <a:pathLst>
                <a:path w="56" h="50">
                  <a:moveTo>
                    <a:pt x="56" y="43"/>
                  </a:moveTo>
                  <a:cubicBezTo>
                    <a:pt x="56" y="46"/>
                    <a:pt x="53" y="50"/>
                    <a:pt x="48" y="50"/>
                  </a:cubicBezTo>
                  <a:cubicBezTo>
                    <a:pt x="8" y="50"/>
                    <a:pt x="8" y="50"/>
                    <a:pt x="8" y="50"/>
                  </a:cubicBezTo>
                  <a:cubicBezTo>
                    <a:pt x="4" y="50"/>
                    <a:pt x="0" y="47"/>
                    <a:pt x="0" y="43"/>
                  </a:cubicBezTo>
                  <a:cubicBezTo>
                    <a:pt x="0" y="8"/>
                    <a:pt x="0" y="8"/>
                    <a:pt x="0" y="8"/>
                  </a:cubicBezTo>
                  <a:cubicBezTo>
                    <a:pt x="0" y="4"/>
                    <a:pt x="3" y="1"/>
                    <a:pt x="8" y="1"/>
                  </a:cubicBezTo>
                  <a:cubicBezTo>
                    <a:pt x="48" y="0"/>
                    <a:pt x="48" y="0"/>
                    <a:pt x="48" y="0"/>
                  </a:cubicBezTo>
                  <a:cubicBezTo>
                    <a:pt x="52" y="0"/>
                    <a:pt x="56" y="3"/>
                    <a:pt x="56" y="7"/>
                  </a:cubicBezTo>
                  <a:lnTo>
                    <a:pt x="56" y="43"/>
                  </a:lnTo>
                  <a:close/>
                </a:path>
              </a:pathLst>
            </a:custGeom>
            <a:solidFill>
              <a:srgbClr val="BDC3C7"/>
            </a:solidFill>
            <a:ln w="9525">
              <a:noFill/>
              <a:round/>
              <a:headEnd/>
              <a:tailEnd/>
            </a:ln>
          </p:spPr>
          <p:txBody>
            <a:bodyPr anchor="ctr"/>
            <a:lstStyle/>
            <a:p>
              <a:pPr algn="ctr"/>
              <a:endParaRPr/>
            </a:p>
          </p:txBody>
        </p:sp>
        <p:sp>
          <p:nvSpPr>
            <p:cNvPr id="212" name="íśļíďè">
              <a:extLst>
                <a:ext uri="{FF2B5EF4-FFF2-40B4-BE49-F238E27FC236}">
                  <a16:creationId xmlns:a16="http://schemas.microsoft.com/office/drawing/2014/main" id="{E413126D-275D-4585-A348-DA6930B0C5E1}"/>
                </a:ext>
              </a:extLst>
            </p:cNvPr>
            <p:cNvSpPr/>
            <p:nvPr/>
          </p:nvSpPr>
          <p:spPr bwMode="auto">
            <a:xfrm>
              <a:off x="6103766" y="4077132"/>
              <a:ext cx="86440" cy="77184"/>
            </a:xfrm>
            <a:custGeom>
              <a:avLst/>
              <a:gdLst/>
              <a:ahLst/>
              <a:cxnLst>
                <a:cxn ang="0">
                  <a:pos x="56" y="42"/>
                </a:cxn>
                <a:cxn ang="0">
                  <a:pos x="48" y="50"/>
                </a:cxn>
                <a:cxn ang="0">
                  <a:pos x="8" y="50"/>
                </a:cxn>
                <a:cxn ang="0">
                  <a:pos x="0" y="43"/>
                </a:cxn>
                <a:cxn ang="0">
                  <a:pos x="0" y="8"/>
                </a:cxn>
                <a:cxn ang="0">
                  <a:pos x="8" y="0"/>
                </a:cxn>
                <a:cxn ang="0">
                  <a:pos x="48" y="0"/>
                </a:cxn>
                <a:cxn ang="0">
                  <a:pos x="56" y="7"/>
                </a:cxn>
                <a:cxn ang="0">
                  <a:pos x="56" y="42"/>
                </a:cxn>
              </a:cxnLst>
              <a:rect l="0" t="0" r="r" b="b"/>
              <a:pathLst>
                <a:path w="56" h="50">
                  <a:moveTo>
                    <a:pt x="56" y="42"/>
                  </a:moveTo>
                  <a:cubicBezTo>
                    <a:pt x="56" y="46"/>
                    <a:pt x="53" y="49"/>
                    <a:pt x="48" y="50"/>
                  </a:cubicBezTo>
                  <a:cubicBezTo>
                    <a:pt x="8" y="50"/>
                    <a:pt x="8" y="50"/>
                    <a:pt x="8" y="50"/>
                  </a:cubicBezTo>
                  <a:cubicBezTo>
                    <a:pt x="4" y="50"/>
                    <a:pt x="0" y="47"/>
                    <a:pt x="0" y="43"/>
                  </a:cubicBezTo>
                  <a:cubicBezTo>
                    <a:pt x="0" y="8"/>
                    <a:pt x="0" y="8"/>
                    <a:pt x="0" y="8"/>
                  </a:cubicBezTo>
                  <a:cubicBezTo>
                    <a:pt x="0" y="4"/>
                    <a:pt x="3" y="0"/>
                    <a:pt x="8" y="0"/>
                  </a:cubicBezTo>
                  <a:cubicBezTo>
                    <a:pt x="48" y="0"/>
                    <a:pt x="48" y="0"/>
                    <a:pt x="48" y="0"/>
                  </a:cubicBezTo>
                  <a:cubicBezTo>
                    <a:pt x="52" y="0"/>
                    <a:pt x="56" y="3"/>
                    <a:pt x="56" y="7"/>
                  </a:cubicBezTo>
                  <a:lnTo>
                    <a:pt x="56" y="42"/>
                  </a:lnTo>
                  <a:close/>
                </a:path>
              </a:pathLst>
            </a:custGeom>
            <a:solidFill>
              <a:srgbClr val="BDC3C7"/>
            </a:solidFill>
            <a:ln w="9525">
              <a:noFill/>
              <a:round/>
              <a:headEnd/>
              <a:tailEnd/>
            </a:ln>
          </p:spPr>
          <p:txBody>
            <a:bodyPr anchor="ctr"/>
            <a:lstStyle/>
            <a:p>
              <a:pPr algn="ctr"/>
              <a:endParaRPr/>
            </a:p>
          </p:txBody>
        </p:sp>
        <p:sp>
          <p:nvSpPr>
            <p:cNvPr id="213" name="iśļiḍe">
              <a:extLst>
                <a:ext uri="{FF2B5EF4-FFF2-40B4-BE49-F238E27FC236}">
                  <a16:creationId xmlns:a16="http://schemas.microsoft.com/office/drawing/2014/main" id="{91E6C176-D00F-4F64-BBFE-11AC2A2EA7C9}"/>
                </a:ext>
              </a:extLst>
            </p:cNvPr>
            <p:cNvSpPr/>
            <p:nvPr/>
          </p:nvSpPr>
          <p:spPr bwMode="auto">
            <a:xfrm>
              <a:off x="6000226" y="4078700"/>
              <a:ext cx="86440" cy="77184"/>
            </a:xfrm>
            <a:custGeom>
              <a:avLst/>
              <a:gdLst/>
              <a:ahLst/>
              <a:cxnLst>
                <a:cxn ang="0">
                  <a:pos x="56" y="42"/>
                </a:cxn>
                <a:cxn ang="0">
                  <a:pos x="48" y="49"/>
                </a:cxn>
                <a:cxn ang="0">
                  <a:pos x="8" y="50"/>
                </a:cxn>
                <a:cxn ang="0">
                  <a:pos x="0" y="43"/>
                </a:cxn>
                <a:cxn ang="0">
                  <a:pos x="0" y="7"/>
                </a:cxn>
                <a:cxn ang="0">
                  <a:pos x="8" y="0"/>
                </a:cxn>
                <a:cxn ang="0">
                  <a:pos x="48" y="0"/>
                </a:cxn>
                <a:cxn ang="0">
                  <a:pos x="56" y="7"/>
                </a:cxn>
                <a:cxn ang="0">
                  <a:pos x="56" y="42"/>
                </a:cxn>
              </a:cxnLst>
              <a:rect l="0" t="0" r="r" b="b"/>
              <a:pathLst>
                <a:path w="56" h="50">
                  <a:moveTo>
                    <a:pt x="56" y="42"/>
                  </a:moveTo>
                  <a:cubicBezTo>
                    <a:pt x="56" y="46"/>
                    <a:pt x="53" y="49"/>
                    <a:pt x="48" y="49"/>
                  </a:cubicBezTo>
                  <a:cubicBezTo>
                    <a:pt x="8" y="50"/>
                    <a:pt x="8" y="50"/>
                    <a:pt x="8" y="50"/>
                  </a:cubicBezTo>
                  <a:cubicBezTo>
                    <a:pt x="4" y="50"/>
                    <a:pt x="0" y="47"/>
                    <a:pt x="0" y="43"/>
                  </a:cubicBezTo>
                  <a:cubicBezTo>
                    <a:pt x="0" y="7"/>
                    <a:pt x="0" y="7"/>
                    <a:pt x="0" y="7"/>
                  </a:cubicBezTo>
                  <a:cubicBezTo>
                    <a:pt x="0" y="3"/>
                    <a:pt x="3" y="0"/>
                    <a:pt x="8" y="0"/>
                  </a:cubicBezTo>
                  <a:cubicBezTo>
                    <a:pt x="48" y="0"/>
                    <a:pt x="48" y="0"/>
                    <a:pt x="48" y="0"/>
                  </a:cubicBezTo>
                  <a:cubicBezTo>
                    <a:pt x="52" y="0"/>
                    <a:pt x="56" y="3"/>
                    <a:pt x="56" y="7"/>
                  </a:cubicBezTo>
                  <a:lnTo>
                    <a:pt x="56" y="42"/>
                  </a:lnTo>
                  <a:close/>
                </a:path>
              </a:pathLst>
            </a:custGeom>
            <a:solidFill>
              <a:srgbClr val="BDC3C7"/>
            </a:solidFill>
            <a:ln w="9525">
              <a:noFill/>
              <a:round/>
              <a:headEnd/>
              <a:tailEnd/>
            </a:ln>
          </p:spPr>
          <p:txBody>
            <a:bodyPr anchor="ctr"/>
            <a:lstStyle/>
            <a:p>
              <a:pPr algn="ctr"/>
              <a:endParaRPr/>
            </a:p>
          </p:txBody>
        </p:sp>
        <p:sp>
          <p:nvSpPr>
            <p:cNvPr id="214" name="işḻïdê">
              <a:extLst>
                <a:ext uri="{FF2B5EF4-FFF2-40B4-BE49-F238E27FC236}">
                  <a16:creationId xmlns:a16="http://schemas.microsoft.com/office/drawing/2014/main" id="{2F344EC1-B0FA-4F3D-A881-39EE26D74944}"/>
                </a:ext>
              </a:extLst>
            </p:cNvPr>
            <p:cNvSpPr/>
            <p:nvPr/>
          </p:nvSpPr>
          <p:spPr bwMode="auto">
            <a:xfrm>
              <a:off x="5896687" y="4078700"/>
              <a:ext cx="86597" cy="78753"/>
            </a:xfrm>
            <a:custGeom>
              <a:avLst/>
              <a:gdLst/>
              <a:ahLst/>
              <a:cxnLst>
                <a:cxn ang="0">
                  <a:pos x="56" y="43"/>
                </a:cxn>
                <a:cxn ang="0">
                  <a:pos x="48" y="50"/>
                </a:cxn>
                <a:cxn ang="0">
                  <a:pos x="9" y="51"/>
                </a:cxn>
                <a:cxn ang="0">
                  <a:pos x="0" y="44"/>
                </a:cxn>
                <a:cxn ang="0">
                  <a:pos x="0" y="8"/>
                </a:cxn>
                <a:cxn ang="0">
                  <a:pos x="8" y="1"/>
                </a:cxn>
                <a:cxn ang="0">
                  <a:pos x="48" y="0"/>
                </a:cxn>
                <a:cxn ang="0">
                  <a:pos x="56" y="7"/>
                </a:cxn>
                <a:cxn ang="0">
                  <a:pos x="56" y="43"/>
                </a:cxn>
              </a:cxnLst>
              <a:rect l="0" t="0" r="r" b="b"/>
              <a:pathLst>
                <a:path w="56" h="51">
                  <a:moveTo>
                    <a:pt x="56" y="43"/>
                  </a:moveTo>
                  <a:cubicBezTo>
                    <a:pt x="56" y="47"/>
                    <a:pt x="53" y="50"/>
                    <a:pt x="48" y="50"/>
                  </a:cubicBezTo>
                  <a:cubicBezTo>
                    <a:pt x="9" y="51"/>
                    <a:pt x="9" y="51"/>
                    <a:pt x="9" y="51"/>
                  </a:cubicBezTo>
                  <a:cubicBezTo>
                    <a:pt x="4" y="51"/>
                    <a:pt x="0" y="47"/>
                    <a:pt x="0" y="44"/>
                  </a:cubicBezTo>
                  <a:cubicBezTo>
                    <a:pt x="0" y="8"/>
                    <a:pt x="0" y="8"/>
                    <a:pt x="0" y="8"/>
                  </a:cubicBezTo>
                  <a:cubicBezTo>
                    <a:pt x="0" y="4"/>
                    <a:pt x="4" y="1"/>
                    <a:pt x="8" y="1"/>
                  </a:cubicBezTo>
                  <a:cubicBezTo>
                    <a:pt x="48" y="0"/>
                    <a:pt x="48" y="0"/>
                    <a:pt x="48" y="0"/>
                  </a:cubicBezTo>
                  <a:cubicBezTo>
                    <a:pt x="52" y="0"/>
                    <a:pt x="56" y="4"/>
                    <a:pt x="56" y="7"/>
                  </a:cubicBezTo>
                  <a:lnTo>
                    <a:pt x="56" y="43"/>
                  </a:lnTo>
                  <a:close/>
                </a:path>
              </a:pathLst>
            </a:custGeom>
            <a:solidFill>
              <a:srgbClr val="BDC3C7"/>
            </a:solidFill>
            <a:ln w="9525">
              <a:noFill/>
              <a:round/>
              <a:headEnd/>
              <a:tailEnd/>
            </a:ln>
          </p:spPr>
          <p:txBody>
            <a:bodyPr anchor="ctr"/>
            <a:lstStyle/>
            <a:p>
              <a:pPr algn="ctr"/>
              <a:endParaRPr/>
            </a:p>
          </p:txBody>
        </p:sp>
        <p:sp>
          <p:nvSpPr>
            <p:cNvPr id="215" name="išḻîdê">
              <a:extLst>
                <a:ext uri="{FF2B5EF4-FFF2-40B4-BE49-F238E27FC236}">
                  <a16:creationId xmlns:a16="http://schemas.microsoft.com/office/drawing/2014/main" id="{76D70C18-3331-409B-856C-C4A048FEEA74}"/>
                </a:ext>
              </a:extLst>
            </p:cNvPr>
            <p:cNvSpPr/>
            <p:nvPr/>
          </p:nvSpPr>
          <p:spPr bwMode="auto">
            <a:xfrm>
              <a:off x="5793302" y="4080111"/>
              <a:ext cx="86440" cy="77341"/>
            </a:xfrm>
            <a:custGeom>
              <a:avLst/>
              <a:gdLst/>
              <a:ahLst/>
              <a:cxnLst>
                <a:cxn ang="0">
                  <a:pos x="56" y="43"/>
                </a:cxn>
                <a:cxn ang="0">
                  <a:pos x="48" y="50"/>
                </a:cxn>
                <a:cxn ang="0">
                  <a:pos x="9" y="50"/>
                </a:cxn>
                <a:cxn ang="0">
                  <a:pos x="1" y="43"/>
                </a:cxn>
                <a:cxn ang="0">
                  <a:pos x="0" y="8"/>
                </a:cxn>
                <a:cxn ang="0">
                  <a:pos x="8" y="1"/>
                </a:cxn>
                <a:cxn ang="0">
                  <a:pos x="48" y="0"/>
                </a:cxn>
                <a:cxn ang="0">
                  <a:pos x="56" y="7"/>
                </a:cxn>
                <a:cxn ang="0">
                  <a:pos x="56" y="43"/>
                </a:cxn>
              </a:cxnLst>
              <a:rect l="0" t="0" r="r" b="b"/>
              <a:pathLst>
                <a:path w="56" h="50">
                  <a:moveTo>
                    <a:pt x="56" y="43"/>
                  </a:moveTo>
                  <a:cubicBezTo>
                    <a:pt x="56" y="47"/>
                    <a:pt x="53" y="50"/>
                    <a:pt x="48" y="50"/>
                  </a:cubicBezTo>
                  <a:cubicBezTo>
                    <a:pt x="9" y="50"/>
                    <a:pt x="9" y="50"/>
                    <a:pt x="9" y="50"/>
                  </a:cubicBezTo>
                  <a:cubicBezTo>
                    <a:pt x="4" y="50"/>
                    <a:pt x="1" y="47"/>
                    <a:pt x="1" y="43"/>
                  </a:cubicBezTo>
                  <a:cubicBezTo>
                    <a:pt x="0" y="8"/>
                    <a:pt x="0" y="8"/>
                    <a:pt x="0" y="8"/>
                  </a:cubicBezTo>
                  <a:cubicBezTo>
                    <a:pt x="0" y="4"/>
                    <a:pt x="4" y="1"/>
                    <a:pt x="8" y="1"/>
                  </a:cubicBezTo>
                  <a:cubicBezTo>
                    <a:pt x="48" y="0"/>
                    <a:pt x="48" y="0"/>
                    <a:pt x="48" y="0"/>
                  </a:cubicBezTo>
                  <a:cubicBezTo>
                    <a:pt x="52" y="0"/>
                    <a:pt x="56" y="3"/>
                    <a:pt x="56" y="7"/>
                  </a:cubicBezTo>
                  <a:lnTo>
                    <a:pt x="56" y="43"/>
                  </a:lnTo>
                  <a:close/>
                </a:path>
              </a:pathLst>
            </a:custGeom>
            <a:solidFill>
              <a:srgbClr val="BDC3C7"/>
            </a:solidFill>
            <a:ln w="9525">
              <a:noFill/>
              <a:round/>
              <a:headEnd/>
              <a:tailEnd/>
            </a:ln>
          </p:spPr>
          <p:txBody>
            <a:bodyPr anchor="ctr"/>
            <a:lstStyle/>
            <a:p>
              <a:pPr algn="ctr"/>
              <a:endParaRPr/>
            </a:p>
          </p:txBody>
        </p:sp>
        <p:sp>
          <p:nvSpPr>
            <p:cNvPr id="216" name="iṥḷîḓe">
              <a:extLst>
                <a:ext uri="{FF2B5EF4-FFF2-40B4-BE49-F238E27FC236}">
                  <a16:creationId xmlns:a16="http://schemas.microsoft.com/office/drawing/2014/main" id="{7648D89D-45A7-4B5C-B4BA-7BD1D46F57AB}"/>
                </a:ext>
              </a:extLst>
            </p:cNvPr>
            <p:cNvSpPr/>
            <p:nvPr/>
          </p:nvSpPr>
          <p:spPr bwMode="auto">
            <a:xfrm>
              <a:off x="5689762" y="4081682"/>
              <a:ext cx="86440" cy="77341"/>
            </a:xfrm>
            <a:custGeom>
              <a:avLst/>
              <a:gdLst/>
              <a:ahLst/>
              <a:cxnLst>
                <a:cxn ang="0">
                  <a:pos x="56" y="42"/>
                </a:cxn>
                <a:cxn ang="0">
                  <a:pos x="48" y="50"/>
                </a:cxn>
                <a:cxn ang="0">
                  <a:pos x="9" y="50"/>
                </a:cxn>
                <a:cxn ang="0">
                  <a:pos x="1" y="43"/>
                </a:cxn>
                <a:cxn ang="0">
                  <a:pos x="0" y="8"/>
                </a:cxn>
                <a:cxn ang="0">
                  <a:pos x="8" y="0"/>
                </a:cxn>
                <a:cxn ang="0">
                  <a:pos x="48" y="0"/>
                </a:cxn>
                <a:cxn ang="0">
                  <a:pos x="56" y="7"/>
                </a:cxn>
                <a:cxn ang="0">
                  <a:pos x="56" y="42"/>
                </a:cxn>
              </a:cxnLst>
              <a:rect l="0" t="0" r="r" b="b"/>
              <a:pathLst>
                <a:path w="56" h="50">
                  <a:moveTo>
                    <a:pt x="56" y="42"/>
                  </a:moveTo>
                  <a:cubicBezTo>
                    <a:pt x="56" y="46"/>
                    <a:pt x="53" y="50"/>
                    <a:pt x="48" y="50"/>
                  </a:cubicBezTo>
                  <a:cubicBezTo>
                    <a:pt x="9" y="50"/>
                    <a:pt x="9" y="50"/>
                    <a:pt x="9" y="50"/>
                  </a:cubicBezTo>
                  <a:cubicBezTo>
                    <a:pt x="4" y="50"/>
                    <a:pt x="1" y="47"/>
                    <a:pt x="1" y="43"/>
                  </a:cubicBezTo>
                  <a:cubicBezTo>
                    <a:pt x="0" y="8"/>
                    <a:pt x="0" y="8"/>
                    <a:pt x="0" y="8"/>
                  </a:cubicBezTo>
                  <a:cubicBezTo>
                    <a:pt x="0" y="4"/>
                    <a:pt x="4" y="0"/>
                    <a:pt x="8" y="0"/>
                  </a:cubicBezTo>
                  <a:cubicBezTo>
                    <a:pt x="48" y="0"/>
                    <a:pt x="48" y="0"/>
                    <a:pt x="48" y="0"/>
                  </a:cubicBezTo>
                  <a:cubicBezTo>
                    <a:pt x="52" y="0"/>
                    <a:pt x="56" y="3"/>
                    <a:pt x="56" y="7"/>
                  </a:cubicBezTo>
                  <a:lnTo>
                    <a:pt x="56" y="42"/>
                  </a:lnTo>
                  <a:close/>
                </a:path>
              </a:pathLst>
            </a:custGeom>
            <a:solidFill>
              <a:srgbClr val="BDC3C7"/>
            </a:solidFill>
            <a:ln w="9525">
              <a:noFill/>
              <a:round/>
              <a:headEnd/>
              <a:tailEnd/>
            </a:ln>
          </p:spPr>
          <p:txBody>
            <a:bodyPr anchor="ctr"/>
            <a:lstStyle/>
            <a:p>
              <a:pPr algn="ctr"/>
              <a:endParaRPr/>
            </a:p>
          </p:txBody>
        </p:sp>
        <p:sp>
          <p:nvSpPr>
            <p:cNvPr id="217" name="išľîḍe">
              <a:extLst>
                <a:ext uri="{FF2B5EF4-FFF2-40B4-BE49-F238E27FC236}">
                  <a16:creationId xmlns:a16="http://schemas.microsoft.com/office/drawing/2014/main" id="{1B626593-75AA-46AC-9F75-6EAB8A401286}"/>
                </a:ext>
              </a:extLst>
            </p:cNvPr>
            <p:cNvSpPr/>
            <p:nvPr/>
          </p:nvSpPr>
          <p:spPr bwMode="auto">
            <a:xfrm>
              <a:off x="5586222" y="4083249"/>
              <a:ext cx="86440" cy="77184"/>
            </a:xfrm>
            <a:custGeom>
              <a:avLst/>
              <a:gdLst/>
              <a:ahLst/>
              <a:cxnLst>
                <a:cxn ang="0">
                  <a:pos x="56" y="42"/>
                </a:cxn>
                <a:cxn ang="0">
                  <a:pos x="48" y="49"/>
                </a:cxn>
                <a:cxn ang="0">
                  <a:pos x="9" y="50"/>
                </a:cxn>
                <a:cxn ang="0">
                  <a:pos x="1" y="43"/>
                </a:cxn>
                <a:cxn ang="0">
                  <a:pos x="0" y="7"/>
                </a:cxn>
                <a:cxn ang="0">
                  <a:pos x="8" y="0"/>
                </a:cxn>
                <a:cxn ang="0">
                  <a:pos x="48" y="0"/>
                </a:cxn>
                <a:cxn ang="0">
                  <a:pos x="56" y="7"/>
                </a:cxn>
                <a:cxn ang="0">
                  <a:pos x="56" y="42"/>
                </a:cxn>
              </a:cxnLst>
              <a:rect l="0" t="0" r="r" b="b"/>
              <a:pathLst>
                <a:path w="56" h="50">
                  <a:moveTo>
                    <a:pt x="56" y="42"/>
                  </a:moveTo>
                  <a:cubicBezTo>
                    <a:pt x="56" y="46"/>
                    <a:pt x="53" y="49"/>
                    <a:pt x="48" y="49"/>
                  </a:cubicBezTo>
                  <a:cubicBezTo>
                    <a:pt x="9" y="50"/>
                    <a:pt x="9" y="50"/>
                    <a:pt x="9" y="50"/>
                  </a:cubicBezTo>
                  <a:cubicBezTo>
                    <a:pt x="4" y="50"/>
                    <a:pt x="1" y="47"/>
                    <a:pt x="1" y="43"/>
                  </a:cubicBezTo>
                  <a:cubicBezTo>
                    <a:pt x="0" y="7"/>
                    <a:pt x="0" y="7"/>
                    <a:pt x="0" y="7"/>
                  </a:cubicBezTo>
                  <a:cubicBezTo>
                    <a:pt x="0" y="3"/>
                    <a:pt x="4" y="0"/>
                    <a:pt x="8" y="0"/>
                  </a:cubicBezTo>
                  <a:cubicBezTo>
                    <a:pt x="48" y="0"/>
                    <a:pt x="48" y="0"/>
                    <a:pt x="48" y="0"/>
                  </a:cubicBezTo>
                  <a:cubicBezTo>
                    <a:pt x="52" y="0"/>
                    <a:pt x="56" y="3"/>
                    <a:pt x="56" y="7"/>
                  </a:cubicBezTo>
                  <a:lnTo>
                    <a:pt x="56" y="42"/>
                  </a:lnTo>
                  <a:close/>
                </a:path>
              </a:pathLst>
            </a:custGeom>
            <a:solidFill>
              <a:srgbClr val="BDC3C7"/>
            </a:solidFill>
            <a:ln w="9525">
              <a:noFill/>
              <a:round/>
              <a:headEnd/>
              <a:tailEnd/>
            </a:ln>
          </p:spPr>
          <p:txBody>
            <a:bodyPr anchor="ctr"/>
            <a:lstStyle/>
            <a:p>
              <a:pPr algn="ctr"/>
              <a:endParaRPr/>
            </a:p>
          </p:txBody>
        </p:sp>
        <p:sp>
          <p:nvSpPr>
            <p:cNvPr id="218" name="ïşḷîďe">
              <a:extLst>
                <a:ext uri="{FF2B5EF4-FFF2-40B4-BE49-F238E27FC236}">
                  <a16:creationId xmlns:a16="http://schemas.microsoft.com/office/drawing/2014/main" id="{781E3BC5-0907-45D9-B826-27DD42E0451D}"/>
                </a:ext>
              </a:extLst>
            </p:cNvPr>
            <p:cNvSpPr/>
            <p:nvPr/>
          </p:nvSpPr>
          <p:spPr bwMode="auto">
            <a:xfrm>
              <a:off x="5482681" y="4083249"/>
              <a:ext cx="86597" cy="78753"/>
            </a:xfrm>
            <a:custGeom>
              <a:avLst/>
              <a:gdLst/>
              <a:ahLst/>
              <a:cxnLst>
                <a:cxn ang="0">
                  <a:pos x="56" y="43"/>
                </a:cxn>
                <a:cxn ang="0">
                  <a:pos x="49" y="50"/>
                </a:cxn>
                <a:cxn ang="0">
                  <a:pos x="9" y="51"/>
                </a:cxn>
                <a:cxn ang="0">
                  <a:pos x="1" y="44"/>
                </a:cxn>
                <a:cxn ang="0">
                  <a:pos x="0" y="8"/>
                </a:cxn>
                <a:cxn ang="0">
                  <a:pos x="8" y="1"/>
                </a:cxn>
                <a:cxn ang="0">
                  <a:pos x="48" y="0"/>
                </a:cxn>
                <a:cxn ang="0">
                  <a:pos x="56" y="7"/>
                </a:cxn>
                <a:cxn ang="0">
                  <a:pos x="56" y="43"/>
                </a:cxn>
              </a:cxnLst>
              <a:rect l="0" t="0" r="r" b="b"/>
              <a:pathLst>
                <a:path w="56" h="51">
                  <a:moveTo>
                    <a:pt x="56" y="43"/>
                  </a:moveTo>
                  <a:cubicBezTo>
                    <a:pt x="56" y="47"/>
                    <a:pt x="53" y="50"/>
                    <a:pt x="49" y="50"/>
                  </a:cubicBezTo>
                  <a:cubicBezTo>
                    <a:pt x="9" y="51"/>
                    <a:pt x="9" y="51"/>
                    <a:pt x="9" y="51"/>
                  </a:cubicBezTo>
                  <a:cubicBezTo>
                    <a:pt x="4" y="51"/>
                    <a:pt x="1" y="47"/>
                    <a:pt x="1" y="44"/>
                  </a:cubicBezTo>
                  <a:cubicBezTo>
                    <a:pt x="0" y="8"/>
                    <a:pt x="0" y="8"/>
                    <a:pt x="0" y="8"/>
                  </a:cubicBezTo>
                  <a:cubicBezTo>
                    <a:pt x="0" y="4"/>
                    <a:pt x="4" y="1"/>
                    <a:pt x="8" y="1"/>
                  </a:cubicBezTo>
                  <a:cubicBezTo>
                    <a:pt x="48" y="0"/>
                    <a:pt x="48" y="0"/>
                    <a:pt x="48" y="0"/>
                  </a:cubicBezTo>
                  <a:cubicBezTo>
                    <a:pt x="52" y="0"/>
                    <a:pt x="56" y="4"/>
                    <a:pt x="56" y="7"/>
                  </a:cubicBezTo>
                  <a:lnTo>
                    <a:pt x="56" y="43"/>
                  </a:lnTo>
                  <a:close/>
                </a:path>
              </a:pathLst>
            </a:custGeom>
            <a:solidFill>
              <a:srgbClr val="BDC3C7"/>
            </a:solidFill>
            <a:ln w="9525">
              <a:noFill/>
              <a:round/>
              <a:headEnd/>
              <a:tailEnd/>
            </a:ln>
          </p:spPr>
          <p:txBody>
            <a:bodyPr anchor="ctr"/>
            <a:lstStyle/>
            <a:p>
              <a:pPr algn="ctr"/>
              <a:endParaRPr/>
            </a:p>
          </p:txBody>
        </p:sp>
        <p:sp>
          <p:nvSpPr>
            <p:cNvPr id="219" name="îşlïḑe">
              <a:extLst>
                <a:ext uri="{FF2B5EF4-FFF2-40B4-BE49-F238E27FC236}">
                  <a16:creationId xmlns:a16="http://schemas.microsoft.com/office/drawing/2014/main" id="{B7D21359-EEEF-4A68-B82E-D483D4C1CF46}"/>
                </a:ext>
              </a:extLst>
            </p:cNvPr>
            <p:cNvSpPr/>
            <p:nvPr/>
          </p:nvSpPr>
          <p:spPr bwMode="auto">
            <a:xfrm>
              <a:off x="6619741" y="3973591"/>
              <a:ext cx="86440" cy="77184"/>
            </a:xfrm>
            <a:custGeom>
              <a:avLst/>
              <a:gdLst/>
              <a:ahLst/>
              <a:cxnLst>
                <a:cxn ang="0">
                  <a:pos x="56" y="43"/>
                </a:cxn>
                <a:cxn ang="0">
                  <a:pos x="48" y="50"/>
                </a:cxn>
                <a:cxn ang="0">
                  <a:pos x="8" y="50"/>
                </a:cxn>
                <a:cxn ang="0">
                  <a:pos x="0" y="43"/>
                </a:cxn>
                <a:cxn ang="0">
                  <a:pos x="0" y="8"/>
                </a:cxn>
                <a:cxn ang="0">
                  <a:pos x="8" y="1"/>
                </a:cxn>
                <a:cxn ang="0">
                  <a:pos x="48" y="0"/>
                </a:cxn>
                <a:cxn ang="0">
                  <a:pos x="56" y="7"/>
                </a:cxn>
                <a:cxn ang="0">
                  <a:pos x="56" y="43"/>
                </a:cxn>
              </a:cxnLst>
              <a:rect l="0" t="0" r="r" b="b"/>
              <a:pathLst>
                <a:path w="56" h="50">
                  <a:moveTo>
                    <a:pt x="56" y="43"/>
                  </a:moveTo>
                  <a:cubicBezTo>
                    <a:pt x="56" y="47"/>
                    <a:pt x="53" y="50"/>
                    <a:pt x="48" y="50"/>
                  </a:cubicBezTo>
                  <a:cubicBezTo>
                    <a:pt x="8" y="50"/>
                    <a:pt x="8" y="50"/>
                    <a:pt x="8" y="50"/>
                  </a:cubicBezTo>
                  <a:cubicBezTo>
                    <a:pt x="4" y="50"/>
                    <a:pt x="0" y="47"/>
                    <a:pt x="0" y="43"/>
                  </a:cubicBezTo>
                  <a:cubicBezTo>
                    <a:pt x="0" y="8"/>
                    <a:pt x="0" y="8"/>
                    <a:pt x="0" y="8"/>
                  </a:cubicBezTo>
                  <a:cubicBezTo>
                    <a:pt x="0" y="4"/>
                    <a:pt x="3" y="1"/>
                    <a:pt x="8" y="1"/>
                  </a:cubicBezTo>
                  <a:cubicBezTo>
                    <a:pt x="48" y="0"/>
                    <a:pt x="48" y="0"/>
                    <a:pt x="48" y="0"/>
                  </a:cubicBezTo>
                  <a:cubicBezTo>
                    <a:pt x="52" y="0"/>
                    <a:pt x="56" y="3"/>
                    <a:pt x="56" y="7"/>
                  </a:cubicBezTo>
                  <a:lnTo>
                    <a:pt x="56" y="43"/>
                  </a:lnTo>
                  <a:close/>
                </a:path>
              </a:pathLst>
            </a:custGeom>
            <a:solidFill>
              <a:srgbClr val="BDC3C7"/>
            </a:solidFill>
            <a:ln w="9525">
              <a:noFill/>
              <a:round/>
              <a:headEnd/>
              <a:tailEnd/>
            </a:ln>
          </p:spPr>
          <p:txBody>
            <a:bodyPr anchor="ctr"/>
            <a:lstStyle/>
            <a:p>
              <a:pPr algn="ctr"/>
              <a:endParaRPr/>
            </a:p>
          </p:txBody>
        </p:sp>
        <p:sp>
          <p:nvSpPr>
            <p:cNvPr id="220" name="í$ļîḑè">
              <a:extLst>
                <a:ext uri="{FF2B5EF4-FFF2-40B4-BE49-F238E27FC236}">
                  <a16:creationId xmlns:a16="http://schemas.microsoft.com/office/drawing/2014/main" id="{B1454193-927A-44E9-94DB-4B59992F38FD}"/>
                </a:ext>
              </a:extLst>
            </p:cNvPr>
            <p:cNvSpPr/>
            <p:nvPr/>
          </p:nvSpPr>
          <p:spPr bwMode="auto">
            <a:xfrm>
              <a:off x="6516201" y="3975160"/>
              <a:ext cx="86440" cy="77184"/>
            </a:xfrm>
            <a:custGeom>
              <a:avLst/>
              <a:gdLst/>
              <a:ahLst/>
              <a:cxnLst>
                <a:cxn ang="0">
                  <a:pos x="56" y="42"/>
                </a:cxn>
                <a:cxn ang="0">
                  <a:pos x="48" y="50"/>
                </a:cxn>
                <a:cxn ang="0">
                  <a:pos x="9" y="50"/>
                </a:cxn>
                <a:cxn ang="0">
                  <a:pos x="0" y="43"/>
                </a:cxn>
                <a:cxn ang="0">
                  <a:pos x="0" y="8"/>
                </a:cxn>
                <a:cxn ang="0">
                  <a:pos x="8" y="0"/>
                </a:cxn>
                <a:cxn ang="0">
                  <a:pos x="48" y="0"/>
                </a:cxn>
                <a:cxn ang="0">
                  <a:pos x="56" y="7"/>
                </a:cxn>
                <a:cxn ang="0">
                  <a:pos x="56" y="42"/>
                </a:cxn>
              </a:cxnLst>
              <a:rect l="0" t="0" r="r" b="b"/>
              <a:pathLst>
                <a:path w="56" h="50">
                  <a:moveTo>
                    <a:pt x="56" y="42"/>
                  </a:moveTo>
                  <a:cubicBezTo>
                    <a:pt x="56" y="46"/>
                    <a:pt x="53" y="50"/>
                    <a:pt x="48" y="50"/>
                  </a:cubicBezTo>
                  <a:cubicBezTo>
                    <a:pt x="9" y="50"/>
                    <a:pt x="9" y="50"/>
                    <a:pt x="9" y="50"/>
                  </a:cubicBezTo>
                  <a:cubicBezTo>
                    <a:pt x="4" y="50"/>
                    <a:pt x="0" y="47"/>
                    <a:pt x="0" y="43"/>
                  </a:cubicBezTo>
                  <a:cubicBezTo>
                    <a:pt x="0" y="8"/>
                    <a:pt x="0" y="8"/>
                    <a:pt x="0" y="8"/>
                  </a:cubicBezTo>
                  <a:cubicBezTo>
                    <a:pt x="0" y="4"/>
                    <a:pt x="4" y="0"/>
                    <a:pt x="8" y="0"/>
                  </a:cubicBezTo>
                  <a:cubicBezTo>
                    <a:pt x="48" y="0"/>
                    <a:pt x="48" y="0"/>
                    <a:pt x="48" y="0"/>
                  </a:cubicBezTo>
                  <a:cubicBezTo>
                    <a:pt x="52" y="0"/>
                    <a:pt x="56" y="3"/>
                    <a:pt x="56" y="7"/>
                  </a:cubicBezTo>
                  <a:lnTo>
                    <a:pt x="56" y="42"/>
                  </a:lnTo>
                  <a:close/>
                </a:path>
              </a:pathLst>
            </a:custGeom>
            <a:solidFill>
              <a:srgbClr val="BDC3C7"/>
            </a:solidFill>
            <a:ln w="9525">
              <a:noFill/>
              <a:round/>
              <a:headEnd/>
              <a:tailEnd/>
            </a:ln>
          </p:spPr>
          <p:txBody>
            <a:bodyPr anchor="ctr"/>
            <a:lstStyle/>
            <a:p>
              <a:pPr algn="ctr"/>
              <a:endParaRPr/>
            </a:p>
          </p:txBody>
        </p:sp>
        <p:sp>
          <p:nvSpPr>
            <p:cNvPr id="221" name="îŝ1ïḋè">
              <a:extLst>
                <a:ext uri="{FF2B5EF4-FFF2-40B4-BE49-F238E27FC236}">
                  <a16:creationId xmlns:a16="http://schemas.microsoft.com/office/drawing/2014/main" id="{26359BDD-9548-4247-AFDC-C1B16816245E}"/>
                </a:ext>
              </a:extLst>
            </p:cNvPr>
            <p:cNvSpPr/>
            <p:nvPr/>
          </p:nvSpPr>
          <p:spPr bwMode="auto">
            <a:xfrm>
              <a:off x="6412660" y="3976728"/>
              <a:ext cx="86597" cy="77184"/>
            </a:xfrm>
            <a:custGeom>
              <a:avLst/>
              <a:gdLst/>
              <a:ahLst/>
              <a:cxnLst>
                <a:cxn ang="0">
                  <a:pos x="56" y="42"/>
                </a:cxn>
                <a:cxn ang="0">
                  <a:pos x="48" y="49"/>
                </a:cxn>
                <a:cxn ang="0">
                  <a:pos x="9" y="50"/>
                </a:cxn>
                <a:cxn ang="0">
                  <a:pos x="0" y="43"/>
                </a:cxn>
                <a:cxn ang="0">
                  <a:pos x="0" y="7"/>
                </a:cxn>
                <a:cxn ang="0">
                  <a:pos x="8" y="0"/>
                </a:cxn>
                <a:cxn ang="0">
                  <a:pos x="48" y="0"/>
                </a:cxn>
                <a:cxn ang="0">
                  <a:pos x="56" y="7"/>
                </a:cxn>
                <a:cxn ang="0">
                  <a:pos x="56" y="42"/>
                </a:cxn>
              </a:cxnLst>
              <a:rect l="0" t="0" r="r" b="b"/>
              <a:pathLst>
                <a:path w="56" h="50">
                  <a:moveTo>
                    <a:pt x="56" y="42"/>
                  </a:moveTo>
                  <a:cubicBezTo>
                    <a:pt x="56" y="46"/>
                    <a:pt x="53" y="49"/>
                    <a:pt x="48" y="49"/>
                  </a:cubicBezTo>
                  <a:cubicBezTo>
                    <a:pt x="9" y="50"/>
                    <a:pt x="9" y="50"/>
                    <a:pt x="9" y="50"/>
                  </a:cubicBezTo>
                  <a:cubicBezTo>
                    <a:pt x="4" y="50"/>
                    <a:pt x="1" y="47"/>
                    <a:pt x="0" y="43"/>
                  </a:cubicBezTo>
                  <a:cubicBezTo>
                    <a:pt x="0" y="7"/>
                    <a:pt x="0" y="7"/>
                    <a:pt x="0" y="7"/>
                  </a:cubicBezTo>
                  <a:cubicBezTo>
                    <a:pt x="0" y="3"/>
                    <a:pt x="4" y="0"/>
                    <a:pt x="8" y="0"/>
                  </a:cubicBezTo>
                  <a:cubicBezTo>
                    <a:pt x="48" y="0"/>
                    <a:pt x="48" y="0"/>
                    <a:pt x="48" y="0"/>
                  </a:cubicBezTo>
                  <a:cubicBezTo>
                    <a:pt x="52" y="0"/>
                    <a:pt x="56" y="3"/>
                    <a:pt x="56" y="7"/>
                  </a:cubicBezTo>
                  <a:lnTo>
                    <a:pt x="56" y="42"/>
                  </a:lnTo>
                  <a:close/>
                </a:path>
              </a:pathLst>
            </a:custGeom>
            <a:solidFill>
              <a:srgbClr val="BDC3C7"/>
            </a:solidFill>
            <a:ln w="9525">
              <a:noFill/>
              <a:round/>
              <a:headEnd/>
              <a:tailEnd/>
            </a:ln>
          </p:spPr>
          <p:txBody>
            <a:bodyPr anchor="ctr"/>
            <a:lstStyle/>
            <a:p>
              <a:pPr algn="ctr"/>
              <a:endParaRPr/>
            </a:p>
          </p:txBody>
        </p:sp>
        <p:sp>
          <p:nvSpPr>
            <p:cNvPr id="222" name="îṣľíďé">
              <a:extLst>
                <a:ext uri="{FF2B5EF4-FFF2-40B4-BE49-F238E27FC236}">
                  <a16:creationId xmlns:a16="http://schemas.microsoft.com/office/drawing/2014/main" id="{11B4CE01-489F-4DAA-B5FA-F4ECAB20500A}"/>
                </a:ext>
              </a:extLst>
            </p:cNvPr>
            <p:cNvSpPr/>
            <p:nvPr/>
          </p:nvSpPr>
          <p:spPr bwMode="auto">
            <a:xfrm>
              <a:off x="6309120" y="3976728"/>
              <a:ext cx="86597" cy="78753"/>
            </a:xfrm>
            <a:custGeom>
              <a:avLst/>
              <a:gdLst/>
              <a:ahLst/>
              <a:cxnLst>
                <a:cxn ang="0">
                  <a:pos x="56" y="43"/>
                </a:cxn>
                <a:cxn ang="0">
                  <a:pos x="48" y="50"/>
                </a:cxn>
                <a:cxn ang="0">
                  <a:pos x="9" y="51"/>
                </a:cxn>
                <a:cxn ang="0">
                  <a:pos x="1" y="44"/>
                </a:cxn>
                <a:cxn ang="0">
                  <a:pos x="0" y="8"/>
                </a:cxn>
                <a:cxn ang="0">
                  <a:pos x="8" y="1"/>
                </a:cxn>
                <a:cxn ang="0">
                  <a:pos x="48" y="0"/>
                </a:cxn>
                <a:cxn ang="0">
                  <a:pos x="56" y="7"/>
                </a:cxn>
                <a:cxn ang="0">
                  <a:pos x="56" y="43"/>
                </a:cxn>
              </a:cxnLst>
              <a:rect l="0" t="0" r="r" b="b"/>
              <a:pathLst>
                <a:path w="56" h="51">
                  <a:moveTo>
                    <a:pt x="56" y="43"/>
                  </a:moveTo>
                  <a:cubicBezTo>
                    <a:pt x="56" y="47"/>
                    <a:pt x="53" y="50"/>
                    <a:pt x="48" y="50"/>
                  </a:cubicBezTo>
                  <a:cubicBezTo>
                    <a:pt x="9" y="51"/>
                    <a:pt x="9" y="51"/>
                    <a:pt x="9" y="51"/>
                  </a:cubicBezTo>
                  <a:cubicBezTo>
                    <a:pt x="4" y="51"/>
                    <a:pt x="1" y="47"/>
                    <a:pt x="1" y="44"/>
                  </a:cubicBezTo>
                  <a:cubicBezTo>
                    <a:pt x="0" y="8"/>
                    <a:pt x="0" y="8"/>
                    <a:pt x="0" y="8"/>
                  </a:cubicBezTo>
                  <a:cubicBezTo>
                    <a:pt x="0" y="4"/>
                    <a:pt x="4" y="1"/>
                    <a:pt x="8" y="1"/>
                  </a:cubicBezTo>
                  <a:cubicBezTo>
                    <a:pt x="48" y="0"/>
                    <a:pt x="48" y="0"/>
                    <a:pt x="48" y="0"/>
                  </a:cubicBezTo>
                  <a:cubicBezTo>
                    <a:pt x="52" y="0"/>
                    <a:pt x="56" y="4"/>
                    <a:pt x="56" y="7"/>
                  </a:cubicBezTo>
                  <a:lnTo>
                    <a:pt x="56" y="43"/>
                  </a:lnTo>
                  <a:close/>
                </a:path>
              </a:pathLst>
            </a:custGeom>
            <a:solidFill>
              <a:srgbClr val="BDC3C7"/>
            </a:solidFill>
            <a:ln w="9525">
              <a:noFill/>
              <a:round/>
              <a:headEnd/>
              <a:tailEnd/>
            </a:ln>
          </p:spPr>
          <p:txBody>
            <a:bodyPr anchor="ctr"/>
            <a:lstStyle/>
            <a:p>
              <a:pPr algn="ctr"/>
              <a:endParaRPr/>
            </a:p>
          </p:txBody>
        </p:sp>
        <p:sp>
          <p:nvSpPr>
            <p:cNvPr id="223" name="ïṩļïďe">
              <a:extLst>
                <a:ext uri="{FF2B5EF4-FFF2-40B4-BE49-F238E27FC236}">
                  <a16:creationId xmlns:a16="http://schemas.microsoft.com/office/drawing/2014/main" id="{D3BA2433-4102-4AEE-91FC-644567A471EC}"/>
                </a:ext>
              </a:extLst>
            </p:cNvPr>
            <p:cNvSpPr/>
            <p:nvPr/>
          </p:nvSpPr>
          <p:spPr bwMode="auto">
            <a:xfrm>
              <a:off x="6205738" y="3978297"/>
              <a:ext cx="86440" cy="77184"/>
            </a:xfrm>
            <a:custGeom>
              <a:avLst/>
              <a:gdLst/>
              <a:ahLst/>
              <a:cxnLst>
                <a:cxn ang="0">
                  <a:pos x="56" y="43"/>
                </a:cxn>
                <a:cxn ang="0">
                  <a:pos x="48" y="50"/>
                </a:cxn>
                <a:cxn ang="0">
                  <a:pos x="9" y="50"/>
                </a:cxn>
                <a:cxn ang="0">
                  <a:pos x="1" y="43"/>
                </a:cxn>
                <a:cxn ang="0">
                  <a:pos x="0" y="8"/>
                </a:cxn>
                <a:cxn ang="0">
                  <a:pos x="8" y="1"/>
                </a:cxn>
                <a:cxn ang="0">
                  <a:pos x="48" y="0"/>
                </a:cxn>
                <a:cxn ang="0">
                  <a:pos x="56" y="7"/>
                </a:cxn>
                <a:cxn ang="0">
                  <a:pos x="56" y="43"/>
                </a:cxn>
              </a:cxnLst>
              <a:rect l="0" t="0" r="r" b="b"/>
              <a:pathLst>
                <a:path w="56" h="50">
                  <a:moveTo>
                    <a:pt x="56" y="43"/>
                  </a:moveTo>
                  <a:cubicBezTo>
                    <a:pt x="56" y="47"/>
                    <a:pt x="53" y="50"/>
                    <a:pt x="48" y="50"/>
                  </a:cubicBezTo>
                  <a:cubicBezTo>
                    <a:pt x="9" y="50"/>
                    <a:pt x="9" y="50"/>
                    <a:pt x="9" y="50"/>
                  </a:cubicBezTo>
                  <a:cubicBezTo>
                    <a:pt x="4" y="50"/>
                    <a:pt x="1" y="47"/>
                    <a:pt x="1" y="43"/>
                  </a:cubicBezTo>
                  <a:cubicBezTo>
                    <a:pt x="0" y="8"/>
                    <a:pt x="0" y="8"/>
                    <a:pt x="0" y="8"/>
                  </a:cubicBezTo>
                  <a:cubicBezTo>
                    <a:pt x="0" y="4"/>
                    <a:pt x="4" y="1"/>
                    <a:pt x="8" y="1"/>
                  </a:cubicBezTo>
                  <a:cubicBezTo>
                    <a:pt x="48" y="0"/>
                    <a:pt x="48" y="0"/>
                    <a:pt x="48" y="0"/>
                  </a:cubicBezTo>
                  <a:cubicBezTo>
                    <a:pt x="52" y="0"/>
                    <a:pt x="56" y="3"/>
                    <a:pt x="56" y="7"/>
                  </a:cubicBezTo>
                  <a:lnTo>
                    <a:pt x="56" y="43"/>
                  </a:lnTo>
                  <a:close/>
                </a:path>
              </a:pathLst>
            </a:custGeom>
            <a:solidFill>
              <a:srgbClr val="BDC3C7"/>
            </a:solidFill>
            <a:ln w="9525">
              <a:noFill/>
              <a:round/>
              <a:headEnd/>
              <a:tailEnd/>
            </a:ln>
          </p:spPr>
          <p:txBody>
            <a:bodyPr anchor="ctr"/>
            <a:lstStyle/>
            <a:p>
              <a:pPr algn="ctr"/>
              <a:endParaRPr/>
            </a:p>
          </p:txBody>
        </p:sp>
        <p:sp>
          <p:nvSpPr>
            <p:cNvPr id="224" name="iṡḻïďe">
              <a:extLst>
                <a:ext uri="{FF2B5EF4-FFF2-40B4-BE49-F238E27FC236}">
                  <a16:creationId xmlns:a16="http://schemas.microsoft.com/office/drawing/2014/main" id="{983C61F2-6567-48E0-9ABA-5F0FC4A92062}"/>
                </a:ext>
              </a:extLst>
            </p:cNvPr>
            <p:cNvSpPr/>
            <p:nvPr/>
          </p:nvSpPr>
          <p:spPr bwMode="auto">
            <a:xfrm>
              <a:off x="6102197" y="3979709"/>
              <a:ext cx="86440" cy="77341"/>
            </a:xfrm>
            <a:custGeom>
              <a:avLst/>
              <a:gdLst/>
              <a:ahLst/>
              <a:cxnLst>
                <a:cxn ang="0">
                  <a:pos x="56" y="42"/>
                </a:cxn>
                <a:cxn ang="0">
                  <a:pos x="49" y="50"/>
                </a:cxn>
                <a:cxn ang="0">
                  <a:pos x="9" y="50"/>
                </a:cxn>
                <a:cxn ang="0">
                  <a:pos x="1" y="43"/>
                </a:cxn>
                <a:cxn ang="0">
                  <a:pos x="0" y="8"/>
                </a:cxn>
                <a:cxn ang="0">
                  <a:pos x="8" y="0"/>
                </a:cxn>
                <a:cxn ang="0">
                  <a:pos x="48" y="0"/>
                </a:cxn>
                <a:cxn ang="0">
                  <a:pos x="56" y="7"/>
                </a:cxn>
                <a:cxn ang="0">
                  <a:pos x="56" y="42"/>
                </a:cxn>
              </a:cxnLst>
              <a:rect l="0" t="0" r="r" b="b"/>
              <a:pathLst>
                <a:path w="56" h="50">
                  <a:moveTo>
                    <a:pt x="56" y="42"/>
                  </a:moveTo>
                  <a:cubicBezTo>
                    <a:pt x="56" y="46"/>
                    <a:pt x="53" y="50"/>
                    <a:pt x="49" y="50"/>
                  </a:cubicBezTo>
                  <a:cubicBezTo>
                    <a:pt x="9" y="50"/>
                    <a:pt x="9" y="50"/>
                    <a:pt x="9" y="50"/>
                  </a:cubicBezTo>
                  <a:cubicBezTo>
                    <a:pt x="4" y="50"/>
                    <a:pt x="1" y="47"/>
                    <a:pt x="1" y="43"/>
                  </a:cubicBezTo>
                  <a:cubicBezTo>
                    <a:pt x="0" y="8"/>
                    <a:pt x="0" y="8"/>
                    <a:pt x="0" y="8"/>
                  </a:cubicBezTo>
                  <a:cubicBezTo>
                    <a:pt x="0" y="4"/>
                    <a:pt x="4" y="1"/>
                    <a:pt x="8" y="0"/>
                  </a:cubicBezTo>
                  <a:cubicBezTo>
                    <a:pt x="48" y="0"/>
                    <a:pt x="48" y="0"/>
                    <a:pt x="48" y="0"/>
                  </a:cubicBezTo>
                  <a:cubicBezTo>
                    <a:pt x="52" y="0"/>
                    <a:pt x="56" y="3"/>
                    <a:pt x="56" y="7"/>
                  </a:cubicBezTo>
                  <a:lnTo>
                    <a:pt x="56" y="42"/>
                  </a:lnTo>
                  <a:close/>
                </a:path>
              </a:pathLst>
            </a:custGeom>
            <a:solidFill>
              <a:srgbClr val="BDC3C7"/>
            </a:solidFill>
            <a:ln w="9525">
              <a:noFill/>
              <a:round/>
              <a:headEnd/>
              <a:tailEnd/>
            </a:ln>
          </p:spPr>
          <p:txBody>
            <a:bodyPr anchor="ctr"/>
            <a:lstStyle/>
            <a:p>
              <a:pPr algn="ctr"/>
              <a:endParaRPr/>
            </a:p>
          </p:txBody>
        </p:sp>
        <p:sp>
          <p:nvSpPr>
            <p:cNvPr id="225" name="îṡḻîdé">
              <a:extLst>
                <a:ext uri="{FF2B5EF4-FFF2-40B4-BE49-F238E27FC236}">
                  <a16:creationId xmlns:a16="http://schemas.microsoft.com/office/drawing/2014/main" id="{100A1499-20AD-4AC2-A245-02A070A5AFEA}"/>
                </a:ext>
              </a:extLst>
            </p:cNvPr>
            <p:cNvSpPr/>
            <p:nvPr/>
          </p:nvSpPr>
          <p:spPr bwMode="auto">
            <a:xfrm>
              <a:off x="5998658" y="3981278"/>
              <a:ext cx="88009" cy="77341"/>
            </a:xfrm>
            <a:custGeom>
              <a:avLst/>
              <a:gdLst/>
              <a:ahLst/>
              <a:cxnLst>
                <a:cxn ang="0">
                  <a:pos x="56" y="42"/>
                </a:cxn>
                <a:cxn ang="0">
                  <a:pos x="49" y="49"/>
                </a:cxn>
                <a:cxn ang="0">
                  <a:pos x="9" y="50"/>
                </a:cxn>
                <a:cxn ang="0">
                  <a:pos x="1" y="43"/>
                </a:cxn>
                <a:cxn ang="0">
                  <a:pos x="0" y="7"/>
                </a:cxn>
                <a:cxn ang="0">
                  <a:pos x="8" y="0"/>
                </a:cxn>
                <a:cxn ang="0">
                  <a:pos x="48" y="0"/>
                </a:cxn>
                <a:cxn ang="0">
                  <a:pos x="56" y="7"/>
                </a:cxn>
                <a:cxn ang="0">
                  <a:pos x="56" y="42"/>
                </a:cxn>
              </a:cxnLst>
              <a:rect l="0" t="0" r="r" b="b"/>
              <a:pathLst>
                <a:path w="57" h="50">
                  <a:moveTo>
                    <a:pt x="56" y="42"/>
                  </a:moveTo>
                  <a:cubicBezTo>
                    <a:pt x="57" y="46"/>
                    <a:pt x="53" y="49"/>
                    <a:pt x="49" y="49"/>
                  </a:cubicBezTo>
                  <a:cubicBezTo>
                    <a:pt x="9" y="50"/>
                    <a:pt x="9" y="50"/>
                    <a:pt x="9" y="50"/>
                  </a:cubicBezTo>
                  <a:cubicBezTo>
                    <a:pt x="4" y="50"/>
                    <a:pt x="1" y="47"/>
                    <a:pt x="1" y="43"/>
                  </a:cubicBezTo>
                  <a:cubicBezTo>
                    <a:pt x="0" y="7"/>
                    <a:pt x="0" y="7"/>
                    <a:pt x="0" y="7"/>
                  </a:cubicBezTo>
                  <a:cubicBezTo>
                    <a:pt x="0" y="4"/>
                    <a:pt x="4" y="0"/>
                    <a:pt x="8" y="0"/>
                  </a:cubicBezTo>
                  <a:cubicBezTo>
                    <a:pt x="48" y="0"/>
                    <a:pt x="48" y="0"/>
                    <a:pt x="48" y="0"/>
                  </a:cubicBezTo>
                  <a:cubicBezTo>
                    <a:pt x="52" y="0"/>
                    <a:pt x="56" y="3"/>
                    <a:pt x="56" y="7"/>
                  </a:cubicBezTo>
                  <a:lnTo>
                    <a:pt x="56" y="42"/>
                  </a:lnTo>
                  <a:close/>
                </a:path>
              </a:pathLst>
            </a:custGeom>
            <a:solidFill>
              <a:srgbClr val="BDC3C7"/>
            </a:solidFill>
            <a:ln w="9525">
              <a:noFill/>
              <a:round/>
              <a:headEnd/>
              <a:tailEnd/>
            </a:ln>
          </p:spPr>
          <p:txBody>
            <a:bodyPr anchor="ctr"/>
            <a:lstStyle/>
            <a:p>
              <a:pPr algn="ctr"/>
              <a:endParaRPr/>
            </a:p>
          </p:txBody>
        </p:sp>
        <p:sp>
          <p:nvSpPr>
            <p:cNvPr id="226" name="îṣlïďé">
              <a:extLst>
                <a:ext uri="{FF2B5EF4-FFF2-40B4-BE49-F238E27FC236}">
                  <a16:creationId xmlns:a16="http://schemas.microsoft.com/office/drawing/2014/main" id="{74C563D2-458A-4025-A79D-A0389AF99082}"/>
                </a:ext>
              </a:extLst>
            </p:cNvPr>
            <p:cNvSpPr/>
            <p:nvPr/>
          </p:nvSpPr>
          <p:spPr bwMode="auto">
            <a:xfrm>
              <a:off x="5895117" y="3982847"/>
              <a:ext cx="88165" cy="77184"/>
            </a:xfrm>
            <a:custGeom>
              <a:avLst/>
              <a:gdLst/>
              <a:ahLst/>
              <a:cxnLst>
                <a:cxn ang="0">
                  <a:pos x="57" y="42"/>
                </a:cxn>
                <a:cxn ang="0">
                  <a:pos x="49" y="49"/>
                </a:cxn>
                <a:cxn ang="0">
                  <a:pos x="9" y="50"/>
                </a:cxn>
                <a:cxn ang="0">
                  <a:pos x="1" y="43"/>
                </a:cxn>
                <a:cxn ang="0">
                  <a:pos x="0" y="7"/>
                </a:cxn>
                <a:cxn ang="0">
                  <a:pos x="8" y="0"/>
                </a:cxn>
                <a:cxn ang="0">
                  <a:pos x="48" y="0"/>
                </a:cxn>
                <a:cxn ang="0">
                  <a:pos x="56" y="7"/>
                </a:cxn>
                <a:cxn ang="0">
                  <a:pos x="57" y="42"/>
                </a:cxn>
              </a:cxnLst>
              <a:rect l="0" t="0" r="r" b="b"/>
              <a:pathLst>
                <a:path w="57" h="50">
                  <a:moveTo>
                    <a:pt x="57" y="42"/>
                  </a:moveTo>
                  <a:cubicBezTo>
                    <a:pt x="57" y="46"/>
                    <a:pt x="53" y="49"/>
                    <a:pt x="49" y="49"/>
                  </a:cubicBezTo>
                  <a:cubicBezTo>
                    <a:pt x="9" y="50"/>
                    <a:pt x="9" y="50"/>
                    <a:pt x="9" y="50"/>
                  </a:cubicBezTo>
                  <a:cubicBezTo>
                    <a:pt x="4" y="50"/>
                    <a:pt x="1" y="47"/>
                    <a:pt x="1" y="43"/>
                  </a:cubicBezTo>
                  <a:cubicBezTo>
                    <a:pt x="0" y="7"/>
                    <a:pt x="0" y="7"/>
                    <a:pt x="0" y="7"/>
                  </a:cubicBezTo>
                  <a:cubicBezTo>
                    <a:pt x="0" y="3"/>
                    <a:pt x="4" y="0"/>
                    <a:pt x="8" y="0"/>
                  </a:cubicBezTo>
                  <a:cubicBezTo>
                    <a:pt x="48" y="0"/>
                    <a:pt x="48" y="0"/>
                    <a:pt x="48" y="0"/>
                  </a:cubicBezTo>
                  <a:cubicBezTo>
                    <a:pt x="52" y="0"/>
                    <a:pt x="56" y="3"/>
                    <a:pt x="56" y="7"/>
                  </a:cubicBezTo>
                  <a:lnTo>
                    <a:pt x="57" y="42"/>
                  </a:lnTo>
                  <a:close/>
                </a:path>
              </a:pathLst>
            </a:custGeom>
            <a:solidFill>
              <a:srgbClr val="BDC3C7"/>
            </a:solidFill>
            <a:ln w="9525">
              <a:noFill/>
              <a:round/>
              <a:headEnd/>
              <a:tailEnd/>
            </a:ln>
          </p:spPr>
          <p:txBody>
            <a:bodyPr anchor="ctr"/>
            <a:lstStyle/>
            <a:p>
              <a:pPr algn="ctr"/>
              <a:endParaRPr/>
            </a:p>
          </p:txBody>
        </p:sp>
        <p:sp>
          <p:nvSpPr>
            <p:cNvPr id="227" name="ï$ļídè">
              <a:extLst>
                <a:ext uri="{FF2B5EF4-FFF2-40B4-BE49-F238E27FC236}">
                  <a16:creationId xmlns:a16="http://schemas.microsoft.com/office/drawing/2014/main" id="{E748E20C-19A0-46B0-A0DD-4B7ACF697F81}"/>
                </a:ext>
              </a:extLst>
            </p:cNvPr>
            <p:cNvSpPr/>
            <p:nvPr/>
          </p:nvSpPr>
          <p:spPr bwMode="auto">
            <a:xfrm>
              <a:off x="5791735" y="3982847"/>
              <a:ext cx="88009" cy="77184"/>
            </a:xfrm>
            <a:custGeom>
              <a:avLst/>
              <a:gdLst/>
              <a:ahLst/>
              <a:cxnLst>
                <a:cxn ang="0">
                  <a:pos x="57" y="43"/>
                </a:cxn>
                <a:cxn ang="0">
                  <a:pos x="49" y="50"/>
                </a:cxn>
                <a:cxn ang="0">
                  <a:pos x="9" y="50"/>
                </a:cxn>
                <a:cxn ang="0">
                  <a:pos x="1" y="43"/>
                </a:cxn>
                <a:cxn ang="0">
                  <a:pos x="0" y="8"/>
                </a:cxn>
                <a:cxn ang="0">
                  <a:pos x="8" y="1"/>
                </a:cxn>
                <a:cxn ang="0">
                  <a:pos x="48" y="0"/>
                </a:cxn>
                <a:cxn ang="0">
                  <a:pos x="56" y="7"/>
                </a:cxn>
                <a:cxn ang="0">
                  <a:pos x="57" y="43"/>
                </a:cxn>
              </a:cxnLst>
              <a:rect l="0" t="0" r="r" b="b"/>
              <a:pathLst>
                <a:path w="57" h="50">
                  <a:moveTo>
                    <a:pt x="57" y="43"/>
                  </a:moveTo>
                  <a:cubicBezTo>
                    <a:pt x="57" y="47"/>
                    <a:pt x="53" y="50"/>
                    <a:pt x="49" y="50"/>
                  </a:cubicBezTo>
                  <a:cubicBezTo>
                    <a:pt x="9" y="50"/>
                    <a:pt x="9" y="50"/>
                    <a:pt x="9" y="50"/>
                  </a:cubicBezTo>
                  <a:cubicBezTo>
                    <a:pt x="4" y="50"/>
                    <a:pt x="1" y="47"/>
                    <a:pt x="1" y="43"/>
                  </a:cubicBezTo>
                  <a:cubicBezTo>
                    <a:pt x="0" y="8"/>
                    <a:pt x="0" y="8"/>
                    <a:pt x="0" y="8"/>
                  </a:cubicBezTo>
                  <a:cubicBezTo>
                    <a:pt x="0" y="4"/>
                    <a:pt x="4" y="1"/>
                    <a:pt x="8" y="1"/>
                  </a:cubicBezTo>
                  <a:cubicBezTo>
                    <a:pt x="48" y="0"/>
                    <a:pt x="48" y="0"/>
                    <a:pt x="48" y="0"/>
                  </a:cubicBezTo>
                  <a:cubicBezTo>
                    <a:pt x="53" y="0"/>
                    <a:pt x="56" y="3"/>
                    <a:pt x="56" y="7"/>
                  </a:cubicBezTo>
                  <a:lnTo>
                    <a:pt x="57" y="43"/>
                  </a:lnTo>
                  <a:close/>
                </a:path>
              </a:pathLst>
            </a:custGeom>
            <a:solidFill>
              <a:srgbClr val="BDC3C7"/>
            </a:solidFill>
            <a:ln w="9525">
              <a:noFill/>
              <a:round/>
              <a:headEnd/>
              <a:tailEnd/>
            </a:ln>
          </p:spPr>
          <p:txBody>
            <a:bodyPr anchor="ctr"/>
            <a:lstStyle/>
            <a:p>
              <a:pPr algn="ctr"/>
              <a:endParaRPr/>
            </a:p>
          </p:txBody>
        </p:sp>
        <p:sp>
          <p:nvSpPr>
            <p:cNvPr id="228" name="îśḻîďe">
              <a:extLst>
                <a:ext uri="{FF2B5EF4-FFF2-40B4-BE49-F238E27FC236}">
                  <a16:creationId xmlns:a16="http://schemas.microsoft.com/office/drawing/2014/main" id="{F0AC94DD-7F37-48B4-8EE6-EEEC13D795C3}"/>
                </a:ext>
              </a:extLst>
            </p:cNvPr>
            <p:cNvSpPr/>
            <p:nvPr/>
          </p:nvSpPr>
          <p:spPr bwMode="auto">
            <a:xfrm>
              <a:off x="5688193" y="3984415"/>
              <a:ext cx="88009" cy="77184"/>
            </a:xfrm>
            <a:custGeom>
              <a:avLst/>
              <a:gdLst/>
              <a:ahLst/>
              <a:cxnLst>
                <a:cxn ang="0">
                  <a:pos x="57" y="43"/>
                </a:cxn>
                <a:cxn ang="0">
                  <a:pos x="49" y="50"/>
                </a:cxn>
                <a:cxn ang="0">
                  <a:pos x="9" y="50"/>
                </a:cxn>
                <a:cxn ang="0">
                  <a:pos x="1" y="43"/>
                </a:cxn>
                <a:cxn ang="0">
                  <a:pos x="0" y="8"/>
                </a:cxn>
                <a:cxn ang="0">
                  <a:pos x="8" y="1"/>
                </a:cxn>
                <a:cxn ang="0">
                  <a:pos x="48" y="0"/>
                </a:cxn>
                <a:cxn ang="0">
                  <a:pos x="56" y="7"/>
                </a:cxn>
                <a:cxn ang="0">
                  <a:pos x="57" y="43"/>
                </a:cxn>
              </a:cxnLst>
              <a:rect l="0" t="0" r="r" b="b"/>
              <a:pathLst>
                <a:path w="57" h="50">
                  <a:moveTo>
                    <a:pt x="57" y="43"/>
                  </a:moveTo>
                  <a:cubicBezTo>
                    <a:pt x="57" y="46"/>
                    <a:pt x="53" y="50"/>
                    <a:pt x="49" y="50"/>
                  </a:cubicBezTo>
                  <a:cubicBezTo>
                    <a:pt x="9" y="50"/>
                    <a:pt x="9" y="50"/>
                    <a:pt x="9" y="50"/>
                  </a:cubicBezTo>
                  <a:cubicBezTo>
                    <a:pt x="4" y="50"/>
                    <a:pt x="1" y="47"/>
                    <a:pt x="1" y="43"/>
                  </a:cubicBezTo>
                  <a:cubicBezTo>
                    <a:pt x="0" y="8"/>
                    <a:pt x="0" y="8"/>
                    <a:pt x="0" y="8"/>
                  </a:cubicBezTo>
                  <a:cubicBezTo>
                    <a:pt x="0" y="4"/>
                    <a:pt x="4" y="1"/>
                    <a:pt x="8" y="1"/>
                  </a:cubicBezTo>
                  <a:cubicBezTo>
                    <a:pt x="48" y="0"/>
                    <a:pt x="48" y="0"/>
                    <a:pt x="48" y="0"/>
                  </a:cubicBezTo>
                  <a:cubicBezTo>
                    <a:pt x="53" y="0"/>
                    <a:pt x="56" y="3"/>
                    <a:pt x="56" y="7"/>
                  </a:cubicBezTo>
                  <a:lnTo>
                    <a:pt x="57" y="43"/>
                  </a:lnTo>
                  <a:close/>
                </a:path>
              </a:pathLst>
            </a:custGeom>
            <a:solidFill>
              <a:srgbClr val="BDC3C7"/>
            </a:solidFill>
            <a:ln w="9525">
              <a:noFill/>
              <a:round/>
              <a:headEnd/>
              <a:tailEnd/>
            </a:ln>
          </p:spPr>
          <p:txBody>
            <a:bodyPr anchor="ctr"/>
            <a:lstStyle/>
            <a:p>
              <a:pPr algn="ctr"/>
              <a:endParaRPr/>
            </a:p>
          </p:txBody>
        </p:sp>
        <p:sp>
          <p:nvSpPr>
            <p:cNvPr id="229" name="îṣlíḍè">
              <a:extLst>
                <a:ext uri="{FF2B5EF4-FFF2-40B4-BE49-F238E27FC236}">
                  <a16:creationId xmlns:a16="http://schemas.microsoft.com/office/drawing/2014/main" id="{0BFC8942-A65D-4C43-A452-BB628DCFFBB7}"/>
                </a:ext>
              </a:extLst>
            </p:cNvPr>
            <p:cNvSpPr/>
            <p:nvPr/>
          </p:nvSpPr>
          <p:spPr bwMode="auto">
            <a:xfrm>
              <a:off x="5584652" y="3985984"/>
              <a:ext cx="88009" cy="77184"/>
            </a:xfrm>
            <a:custGeom>
              <a:avLst/>
              <a:gdLst/>
              <a:ahLst/>
              <a:cxnLst>
                <a:cxn ang="0">
                  <a:pos x="57" y="42"/>
                </a:cxn>
                <a:cxn ang="0">
                  <a:pos x="49" y="49"/>
                </a:cxn>
                <a:cxn ang="0">
                  <a:pos x="9" y="50"/>
                </a:cxn>
                <a:cxn ang="0">
                  <a:pos x="1" y="43"/>
                </a:cxn>
                <a:cxn ang="0">
                  <a:pos x="0" y="8"/>
                </a:cxn>
                <a:cxn ang="0">
                  <a:pos x="8" y="0"/>
                </a:cxn>
                <a:cxn ang="0">
                  <a:pos x="48" y="0"/>
                </a:cxn>
                <a:cxn ang="0">
                  <a:pos x="56" y="7"/>
                </a:cxn>
                <a:cxn ang="0">
                  <a:pos x="57" y="42"/>
                </a:cxn>
              </a:cxnLst>
              <a:rect l="0" t="0" r="r" b="b"/>
              <a:pathLst>
                <a:path w="57" h="50">
                  <a:moveTo>
                    <a:pt x="57" y="42"/>
                  </a:moveTo>
                  <a:cubicBezTo>
                    <a:pt x="57" y="46"/>
                    <a:pt x="53" y="49"/>
                    <a:pt x="49" y="49"/>
                  </a:cubicBezTo>
                  <a:cubicBezTo>
                    <a:pt x="9" y="50"/>
                    <a:pt x="9" y="50"/>
                    <a:pt x="9" y="50"/>
                  </a:cubicBezTo>
                  <a:cubicBezTo>
                    <a:pt x="5" y="50"/>
                    <a:pt x="1" y="47"/>
                    <a:pt x="1" y="43"/>
                  </a:cubicBezTo>
                  <a:cubicBezTo>
                    <a:pt x="0" y="8"/>
                    <a:pt x="0" y="8"/>
                    <a:pt x="0" y="8"/>
                  </a:cubicBezTo>
                  <a:cubicBezTo>
                    <a:pt x="0" y="4"/>
                    <a:pt x="4" y="0"/>
                    <a:pt x="8" y="0"/>
                  </a:cubicBezTo>
                  <a:cubicBezTo>
                    <a:pt x="48" y="0"/>
                    <a:pt x="48" y="0"/>
                    <a:pt x="48" y="0"/>
                  </a:cubicBezTo>
                  <a:cubicBezTo>
                    <a:pt x="53" y="0"/>
                    <a:pt x="56" y="3"/>
                    <a:pt x="56" y="7"/>
                  </a:cubicBezTo>
                  <a:lnTo>
                    <a:pt x="57" y="42"/>
                  </a:lnTo>
                  <a:close/>
                </a:path>
              </a:pathLst>
            </a:custGeom>
            <a:solidFill>
              <a:srgbClr val="BDC3C7"/>
            </a:solidFill>
            <a:ln w="9525">
              <a:noFill/>
              <a:round/>
              <a:headEnd/>
              <a:tailEnd/>
            </a:ln>
          </p:spPr>
          <p:txBody>
            <a:bodyPr anchor="ctr"/>
            <a:lstStyle/>
            <a:p>
              <a:pPr algn="ctr"/>
              <a:endParaRPr/>
            </a:p>
          </p:txBody>
        </p:sp>
        <p:sp>
          <p:nvSpPr>
            <p:cNvPr id="230" name="îṧḷïḋê">
              <a:extLst>
                <a:ext uri="{FF2B5EF4-FFF2-40B4-BE49-F238E27FC236}">
                  <a16:creationId xmlns:a16="http://schemas.microsoft.com/office/drawing/2014/main" id="{16F93F58-B63F-44A6-A27B-6CC1E17C8CB0}"/>
                </a:ext>
              </a:extLst>
            </p:cNvPr>
            <p:cNvSpPr/>
            <p:nvPr/>
          </p:nvSpPr>
          <p:spPr bwMode="auto">
            <a:xfrm>
              <a:off x="5481113" y="3987553"/>
              <a:ext cx="88165" cy="77184"/>
            </a:xfrm>
            <a:custGeom>
              <a:avLst/>
              <a:gdLst/>
              <a:ahLst/>
              <a:cxnLst>
                <a:cxn ang="0">
                  <a:pos x="57" y="42"/>
                </a:cxn>
                <a:cxn ang="0">
                  <a:pos x="49" y="49"/>
                </a:cxn>
                <a:cxn ang="0">
                  <a:pos x="9" y="50"/>
                </a:cxn>
                <a:cxn ang="0">
                  <a:pos x="1" y="43"/>
                </a:cxn>
                <a:cxn ang="0">
                  <a:pos x="1" y="7"/>
                </a:cxn>
                <a:cxn ang="0">
                  <a:pos x="8" y="0"/>
                </a:cxn>
                <a:cxn ang="0">
                  <a:pos x="48" y="0"/>
                </a:cxn>
                <a:cxn ang="0">
                  <a:pos x="56" y="7"/>
                </a:cxn>
                <a:cxn ang="0">
                  <a:pos x="57" y="42"/>
                </a:cxn>
              </a:cxnLst>
              <a:rect l="0" t="0" r="r" b="b"/>
              <a:pathLst>
                <a:path w="57" h="50">
                  <a:moveTo>
                    <a:pt x="57" y="42"/>
                  </a:moveTo>
                  <a:cubicBezTo>
                    <a:pt x="57" y="46"/>
                    <a:pt x="53" y="49"/>
                    <a:pt x="49" y="49"/>
                  </a:cubicBezTo>
                  <a:cubicBezTo>
                    <a:pt x="9" y="50"/>
                    <a:pt x="9" y="50"/>
                    <a:pt x="9" y="50"/>
                  </a:cubicBezTo>
                  <a:cubicBezTo>
                    <a:pt x="5" y="50"/>
                    <a:pt x="1" y="47"/>
                    <a:pt x="1" y="43"/>
                  </a:cubicBezTo>
                  <a:cubicBezTo>
                    <a:pt x="1" y="7"/>
                    <a:pt x="1" y="7"/>
                    <a:pt x="1" y="7"/>
                  </a:cubicBezTo>
                  <a:cubicBezTo>
                    <a:pt x="0" y="3"/>
                    <a:pt x="4" y="0"/>
                    <a:pt x="8" y="0"/>
                  </a:cubicBezTo>
                  <a:cubicBezTo>
                    <a:pt x="48" y="0"/>
                    <a:pt x="48" y="0"/>
                    <a:pt x="48" y="0"/>
                  </a:cubicBezTo>
                  <a:cubicBezTo>
                    <a:pt x="53" y="0"/>
                    <a:pt x="56" y="3"/>
                    <a:pt x="56" y="7"/>
                  </a:cubicBezTo>
                  <a:lnTo>
                    <a:pt x="57" y="42"/>
                  </a:lnTo>
                  <a:close/>
                </a:path>
              </a:pathLst>
            </a:custGeom>
            <a:solidFill>
              <a:srgbClr val="BDC3C7"/>
            </a:solidFill>
            <a:ln w="9525">
              <a:noFill/>
              <a:round/>
              <a:headEnd/>
              <a:tailEnd/>
            </a:ln>
          </p:spPr>
          <p:txBody>
            <a:bodyPr anchor="ctr"/>
            <a:lstStyle/>
            <a:p>
              <a:pPr algn="ctr"/>
              <a:endParaRPr/>
            </a:p>
          </p:txBody>
        </p:sp>
        <p:sp>
          <p:nvSpPr>
            <p:cNvPr id="231" name="îşļïďè">
              <a:extLst>
                <a:ext uri="{FF2B5EF4-FFF2-40B4-BE49-F238E27FC236}">
                  <a16:creationId xmlns:a16="http://schemas.microsoft.com/office/drawing/2014/main" id="{4F023186-674B-4A8E-ABBA-8EF109606247}"/>
                </a:ext>
              </a:extLst>
            </p:cNvPr>
            <p:cNvSpPr/>
            <p:nvPr/>
          </p:nvSpPr>
          <p:spPr bwMode="auto">
            <a:xfrm>
              <a:off x="6618172" y="3876325"/>
              <a:ext cx="88009" cy="77184"/>
            </a:xfrm>
            <a:custGeom>
              <a:avLst/>
              <a:gdLst/>
              <a:ahLst/>
              <a:cxnLst>
                <a:cxn ang="0">
                  <a:pos x="56" y="43"/>
                </a:cxn>
                <a:cxn ang="0">
                  <a:pos x="49" y="50"/>
                </a:cxn>
                <a:cxn ang="0">
                  <a:pos x="9" y="50"/>
                </a:cxn>
                <a:cxn ang="0">
                  <a:pos x="1" y="43"/>
                </a:cxn>
                <a:cxn ang="0">
                  <a:pos x="0" y="8"/>
                </a:cxn>
                <a:cxn ang="0">
                  <a:pos x="8" y="1"/>
                </a:cxn>
                <a:cxn ang="0">
                  <a:pos x="48" y="0"/>
                </a:cxn>
                <a:cxn ang="0">
                  <a:pos x="56" y="7"/>
                </a:cxn>
                <a:cxn ang="0">
                  <a:pos x="56" y="43"/>
                </a:cxn>
              </a:cxnLst>
              <a:rect l="0" t="0" r="r" b="b"/>
              <a:pathLst>
                <a:path w="57" h="50">
                  <a:moveTo>
                    <a:pt x="56" y="43"/>
                  </a:moveTo>
                  <a:cubicBezTo>
                    <a:pt x="57" y="47"/>
                    <a:pt x="53" y="50"/>
                    <a:pt x="49" y="50"/>
                  </a:cubicBezTo>
                  <a:cubicBezTo>
                    <a:pt x="9" y="50"/>
                    <a:pt x="9" y="50"/>
                    <a:pt x="9" y="50"/>
                  </a:cubicBezTo>
                  <a:cubicBezTo>
                    <a:pt x="4" y="50"/>
                    <a:pt x="1" y="47"/>
                    <a:pt x="1" y="43"/>
                  </a:cubicBezTo>
                  <a:cubicBezTo>
                    <a:pt x="0" y="8"/>
                    <a:pt x="0" y="8"/>
                    <a:pt x="0" y="8"/>
                  </a:cubicBezTo>
                  <a:cubicBezTo>
                    <a:pt x="0" y="4"/>
                    <a:pt x="4" y="1"/>
                    <a:pt x="8" y="1"/>
                  </a:cubicBezTo>
                  <a:cubicBezTo>
                    <a:pt x="48" y="0"/>
                    <a:pt x="48" y="0"/>
                    <a:pt x="48" y="0"/>
                  </a:cubicBezTo>
                  <a:cubicBezTo>
                    <a:pt x="52" y="0"/>
                    <a:pt x="56" y="3"/>
                    <a:pt x="56" y="7"/>
                  </a:cubicBezTo>
                  <a:lnTo>
                    <a:pt x="56" y="43"/>
                  </a:lnTo>
                  <a:close/>
                </a:path>
              </a:pathLst>
            </a:custGeom>
            <a:solidFill>
              <a:srgbClr val="BDC3C7"/>
            </a:solidFill>
            <a:ln w="9525">
              <a:noFill/>
              <a:round/>
              <a:headEnd/>
              <a:tailEnd/>
            </a:ln>
          </p:spPr>
          <p:txBody>
            <a:bodyPr anchor="ctr"/>
            <a:lstStyle/>
            <a:p>
              <a:pPr algn="ctr"/>
              <a:endParaRPr/>
            </a:p>
          </p:txBody>
        </p:sp>
        <p:sp>
          <p:nvSpPr>
            <p:cNvPr id="232" name="íSľïďê">
              <a:extLst>
                <a:ext uri="{FF2B5EF4-FFF2-40B4-BE49-F238E27FC236}">
                  <a16:creationId xmlns:a16="http://schemas.microsoft.com/office/drawing/2014/main" id="{C8CF5C08-4B1D-4CF6-974F-E48C2930B781}"/>
                </a:ext>
              </a:extLst>
            </p:cNvPr>
            <p:cNvSpPr/>
            <p:nvPr/>
          </p:nvSpPr>
          <p:spPr bwMode="auto">
            <a:xfrm>
              <a:off x="6514633" y="3877739"/>
              <a:ext cx="88009" cy="77341"/>
            </a:xfrm>
            <a:custGeom>
              <a:avLst/>
              <a:gdLst/>
              <a:ahLst/>
              <a:cxnLst>
                <a:cxn ang="0">
                  <a:pos x="57" y="43"/>
                </a:cxn>
                <a:cxn ang="0">
                  <a:pos x="49" y="50"/>
                </a:cxn>
                <a:cxn ang="0">
                  <a:pos x="9" y="50"/>
                </a:cxn>
                <a:cxn ang="0">
                  <a:pos x="1" y="43"/>
                </a:cxn>
                <a:cxn ang="0">
                  <a:pos x="0" y="8"/>
                </a:cxn>
                <a:cxn ang="0">
                  <a:pos x="8" y="1"/>
                </a:cxn>
                <a:cxn ang="0">
                  <a:pos x="48" y="0"/>
                </a:cxn>
                <a:cxn ang="0">
                  <a:pos x="56" y="7"/>
                </a:cxn>
                <a:cxn ang="0">
                  <a:pos x="57" y="43"/>
                </a:cxn>
              </a:cxnLst>
              <a:rect l="0" t="0" r="r" b="b"/>
              <a:pathLst>
                <a:path w="57" h="50">
                  <a:moveTo>
                    <a:pt x="57" y="43"/>
                  </a:moveTo>
                  <a:cubicBezTo>
                    <a:pt x="57" y="46"/>
                    <a:pt x="53" y="50"/>
                    <a:pt x="49" y="50"/>
                  </a:cubicBezTo>
                  <a:cubicBezTo>
                    <a:pt x="9" y="50"/>
                    <a:pt x="9" y="50"/>
                    <a:pt x="9" y="50"/>
                  </a:cubicBezTo>
                  <a:cubicBezTo>
                    <a:pt x="4" y="50"/>
                    <a:pt x="1" y="47"/>
                    <a:pt x="1" y="43"/>
                  </a:cubicBezTo>
                  <a:cubicBezTo>
                    <a:pt x="0" y="8"/>
                    <a:pt x="0" y="8"/>
                    <a:pt x="0" y="8"/>
                  </a:cubicBezTo>
                  <a:cubicBezTo>
                    <a:pt x="0" y="4"/>
                    <a:pt x="4" y="1"/>
                    <a:pt x="8" y="1"/>
                  </a:cubicBezTo>
                  <a:cubicBezTo>
                    <a:pt x="48" y="0"/>
                    <a:pt x="48" y="0"/>
                    <a:pt x="48" y="0"/>
                  </a:cubicBezTo>
                  <a:cubicBezTo>
                    <a:pt x="52" y="0"/>
                    <a:pt x="56" y="3"/>
                    <a:pt x="56" y="7"/>
                  </a:cubicBezTo>
                  <a:lnTo>
                    <a:pt x="57" y="43"/>
                  </a:lnTo>
                  <a:close/>
                </a:path>
              </a:pathLst>
            </a:custGeom>
            <a:solidFill>
              <a:srgbClr val="BDC3C7"/>
            </a:solidFill>
            <a:ln w="9525">
              <a:noFill/>
              <a:round/>
              <a:headEnd/>
              <a:tailEnd/>
            </a:ln>
          </p:spPr>
          <p:txBody>
            <a:bodyPr anchor="ctr"/>
            <a:lstStyle/>
            <a:p>
              <a:pPr algn="ctr"/>
              <a:endParaRPr/>
            </a:p>
          </p:txBody>
        </p:sp>
        <p:sp>
          <p:nvSpPr>
            <p:cNvPr id="233" name="íŝlîḍé">
              <a:extLst>
                <a:ext uri="{FF2B5EF4-FFF2-40B4-BE49-F238E27FC236}">
                  <a16:creationId xmlns:a16="http://schemas.microsoft.com/office/drawing/2014/main" id="{24E06A9E-5422-41E7-B649-0BB9576F0A51}"/>
                </a:ext>
              </a:extLst>
            </p:cNvPr>
            <p:cNvSpPr/>
            <p:nvPr/>
          </p:nvSpPr>
          <p:spPr bwMode="auto">
            <a:xfrm>
              <a:off x="6411091" y="3879306"/>
              <a:ext cx="88165" cy="77341"/>
            </a:xfrm>
            <a:custGeom>
              <a:avLst/>
              <a:gdLst/>
              <a:ahLst/>
              <a:cxnLst>
                <a:cxn ang="0">
                  <a:pos x="57" y="42"/>
                </a:cxn>
                <a:cxn ang="0">
                  <a:pos x="49" y="49"/>
                </a:cxn>
                <a:cxn ang="0">
                  <a:pos x="9" y="50"/>
                </a:cxn>
                <a:cxn ang="0">
                  <a:pos x="1" y="43"/>
                </a:cxn>
                <a:cxn ang="0">
                  <a:pos x="0" y="7"/>
                </a:cxn>
                <a:cxn ang="0">
                  <a:pos x="8" y="0"/>
                </a:cxn>
                <a:cxn ang="0">
                  <a:pos x="48" y="0"/>
                </a:cxn>
                <a:cxn ang="0">
                  <a:pos x="56" y="7"/>
                </a:cxn>
                <a:cxn ang="0">
                  <a:pos x="57" y="42"/>
                </a:cxn>
              </a:cxnLst>
              <a:rect l="0" t="0" r="r" b="b"/>
              <a:pathLst>
                <a:path w="57" h="50">
                  <a:moveTo>
                    <a:pt x="57" y="42"/>
                  </a:moveTo>
                  <a:cubicBezTo>
                    <a:pt x="57" y="46"/>
                    <a:pt x="53" y="49"/>
                    <a:pt x="49" y="49"/>
                  </a:cubicBezTo>
                  <a:cubicBezTo>
                    <a:pt x="9" y="50"/>
                    <a:pt x="9" y="50"/>
                    <a:pt x="9" y="50"/>
                  </a:cubicBezTo>
                  <a:cubicBezTo>
                    <a:pt x="4" y="50"/>
                    <a:pt x="1" y="47"/>
                    <a:pt x="1" y="43"/>
                  </a:cubicBezTo>
                  <a:cubicBezTo>
                    <a:pt x="0" y="7"/>
                    <a:pt x="0" y="7"/>
                    <a:pt x="0" y="7"/>
                  </a:cubicBezTo>
                  <a:cubicBezTo>
                    <a:pt x="0" y="4"/>
                    <a:pt x="4" y="0"/>
                    <a:pt x="8" y="0"/>
                  </a:cubicBezTo>
                  <a:cubicBezTo>
                    <a:pt x="48" y="0"/>
                    <a:pt x="48" y="0"/>
                    <a:pt x="48" y="0"/>
                  </a:cubicBezTo>
                  <a:cubicBezTo>
                    <a:pt x="53" y="0"/>
                    <a:pt x="56" y="3"/>
                    <a:pt x="56" y="7"/>
                  </a:cubicBezTo>
                  <a:lnTo>
                    <a:pt x="57" y="42"/>
                  </a:lnTo>
                  <a:close/>
                </a:path>
              </a:pathLst>
            </a:custGeom>
            <a:solidFill>
              <a:srgbClr val="BDC3C7"/>
            </a:solidFill>
            <a:ln w="9525">
              <a:noFill/>
              <a:round/>
              <a:headEnd/>
              <a:tailEnd/>
            </a:ln>
          </p:spPr>
          <p:txBody>
            <a:bodyPr anchor="ctr"/>
            <a:lstStyle/>
            <a:p>
              <a:pPr algn="ctr"/>
              <a:endParaRPr/>
            </a:p>
          </p:txBody>
        </p:sp>
        <p:sp>
          <p:nvSpPr>
            <p:cNvPr id="234" name="işľîdè">
              <a:extLst>
                <a:ext uri="{FF2B5EF4-FFF2-40B4-BE49-F238E27FC236}">
                  <a16:creationId xmlns:a16="http://schemas.microsoft.com/office/drawing/2014/main" id="{5E50C224-FAF5-4ACF-9970-07CDA77D2AEA}"/>
                </a:ext>
              </a:extLst>
            </p:cNvPr>
            <p:cNvSpPr/>
            <p:nvPr/>
          </p:nvSpPr>
          <p:spPr bwMode="auto">
            <a:xfrm>
              <a:off x="6307709" y="3880875"/>
              <a:ext cx="88009" cy="77184"/>
            </a:xfrm>
            <a:custGeom>
              <a:avLst/>
              <a:gdLst/>
              <a:ahLst/>
              <a:cxnLst>
                <a:cxn ang="0">
                  <a:pos x="57" y="42"/>
                </a:cxn>
                <a:cxn ang="0">
                  <a:pos x="49" y="49"/>
                </a:cxn>
                <a:cxn ang="0">
                  <a:pos x="9" y="50"/>
                </a:cxn>
                <a:cxn ang="0">
                  <a:pos x="1" y="43"/>
                </a:cxn>
                <a:cxn ang="0">
                  <a:pos x="0" y="7"/>
                </a:cxn>
                <a:cxn ang="0">
                  <a:pos x="8" y="0"/>
                </a:cxn>
                <a:cxn ang="0">
                  <a:pos x="48" y="0"/>
                </a:cxn>
                <a:cxn ang="0">
                  <a:pos x="56" y="7"/>
                </a:cxn>
                <a:cxn ang="0">
                  <a:pos x="57" y="42"/>
                </a:cxn>
              </a:cxnLst>
              <a:rect l="0" t="0" r="r" b="b"/>
              <a:pathLst>
                <a:path w="57" h="50">
                  <a:moveTo>
                    <a:pt x="57" y="42"/>
                  </a:moveTo>
                  <a:cubicBezTo>
                    <a:pt x="57" y="46"/>
                    <a:pt x="53" y="49"/>
                    <a:pt x="49" y="49"/>
                  </a:cubicBezTo>
                  <a:cubicBezTo>
                    <a:pt x="9" y="50"/>
                    <a:pt x="9" y="50"/>
                    <a:pt x="9" y="50"/>
                  </a:cubicBezTo>
                  <a:cubicBezTo>
                    <a:pt x="4" y="50"/>
                    <a:pt x="1" y="47"/>
                    <a:pt x="1" y="43"/>
                  </a:cubicBezTo>
                  <a:cubicBezTo>
                    <a:pt x="0" y="7"/>
                    <a:pt x="0" y="7"/>
                    <a:pt x="0" y="7"/>
                  </a:cubicBezTo>
                  <a:cubicBezTo>
                    <a:pt x="0" y="3"/>
                    <a:pt x="4" y="0"/>
                    <a:pt x="8" y="0"/>
                  </a:cubicBezTo>
                  <a:cubicBezTo>
                    <a:pt x="48" y="0"/>
                    <a:pt x="48" y="0"/>
                    <a:pt x="48" y="0"/>
                  </a:cubicBezTo>
                  <a:cubicBezTo>
                    <a:pt x="53" y="0"/>
                    <a:pt x="56" y="3"/>
                    <a:pt x="56" y="7"/>
                  </a:cubicBezTo>
                  <a:lnTo>
                    <a:pt x="57" y="42"/>
                  </a:lnTo>
                  <a:close/>
                </a:path>
              </a:pathLst>
            </a:custGeom>
            <a:solidFill>
              <a:srgbClr val="BDC3C7"/>
            </a:solidFill>
            <a:ln w="9525">
              <a:noFill/>
              <a:round/>
              <a:headEnd/>
              <a:tailEnd/>
            </a:ln>
          </p:spPr>
          <p:txBody>
            <a:bodyPr anchor="ctr"/>
            <a:lstStyle/>
            <a:p>
              <a:pPr algn="ctr"/>
              <a:endParaRPr/>
            </a:p>
          </p:txBody>
        </p:sp>
        <p:sp>
          <p:nvSpPr>
            <p:cNvPr id="235" name="íslïḋe">
              <a:extLst>
                <a:ext uri="{FF2B5EF4-FFF2-40B4-BE49-F238E27FC236}">
                  <a16:creationId xmlns:a16="http://schemas.microsoft.com/office/drawing/2014/main" id="{4F1AC686-AE54-4CC6-8CC9-07523567E0A2}"/>
                </a:ext>
              </a:extLst>
            </p:cNvPr>
            <p:cNvSpPr/>
            <p:nvPr/>
          </p:nvSpPr>
          <p:spPr bwMode="auto">
            <a:xfrm>
              <a:off x="6204168" y="3880875"/>
              <a:ext cx="88009" cy="78753"/>
            </a:xfrm>
            <a:custGeom>
              <a:avLst/>
              <a:gdLst/>
              <a:ahLst/>
              <a:cxnLst>
                <a:cxn ang="0">
                  <a:pos x="57" y="43"/>
                </a:cxn>
                <a:cxn ang="0">
                  <a:pos x="49" y="50"/>
                </a:cxn>
                <a:cxn ang="0">
                  <a:pos x="9" y="50"/>
                </a:cxn>
                <a:cxn ang="0">
                  <a:pos x="1" y="43"/>
                </a:cxn>
                <a:cxn ang="0">
                  <a:pos x="0" y="8"/>
                </a:cxn>
                <a:cxn ang="0">
                  <a:pos x="8" y="1"/>
                </a:cxn>
                <a:cxn ang="0">
                  <a:pos x="48" y="0"/>
                </a:cxn>
                <a:cxn ang="0">
                  <a:pos x="56" y="7"/>
                </a:cxn>
                <a:cxn ang="0">
                  <a:pos x="57" y="43"/>
                </a:cxn>
              </a:cxnLst>
              <a:rect l="0" t="0" r="r" b="b"/>
              <a:pathLst>
                <a:path w="57" h="51">
                  <a:moveTo>
                    <a:pt x="57" y="43"/>
                  </a:moveTo>
                  <a:cubicBezTo>
                    <a:pt x="57" y="47"/>
                    <a:pt x="53" y="50"/>
                    <a:pt x="49" y="50"/>
                  </a:cubicBezTo>
                  <a:cubicBezTo>
                    <a:pt x="9" y="50"/>
                    <a:pt x="9" y="50"/>
                    <a:pt x="9" y="50"/>
                  </a:cubicBezTo>
                  <a:cubicBezTo>
                    <a:pt x="5" y="51"/>
                    <a:pt x="1" y="47"/>
                    <a:pt x="1" y="43"/>
                  </a:cubicBezTo>
                  <a:cubicBezTo>
                    <a:pt x="0" y="8"/>
                    <a:pt x="0" y="8"/>
                    <a:pt x="0" y="8"/>
                  </a:cubicBezTo>
                  <a:cubicBezTo>
                    <a:pt x="0" y="4"/>
                    <a:pt x="4" y="1"/>
                    <a:pt x="8" y="1"/>
                  </a:cubicBezTo>
                  <a:cubicBezTo>
                    <a:pt x="48" y="0"/>
                    <a:pt x="48" y="0"/>
                    <a:pt x="48" y="0"/>
                  </a:cubicBezTo>
                  <a:cubicBezTo>
                    <a:pt x="53" y="0"/>
                    <a:pt x="56" y="3"/>
                    <a:pt x="56" y="7"/>
                  </a:cubicBezTo>
                  <a:lnTo>
                    <a:pt x="57" y="43"/>
                  </a:lnTo>
                  <a:close/>
                </a:path>
              </a:pathLst>
            </a:custGeom>
            <a:solidFill>
              <a:srgbClr val="BDC3C7"/>
            </a:solidFill>
            <a:ln w="9525">
              <a:noFill/>
              <a:round/>
              <a:headEnd/>
              <a:tailEnd/>
            </a:ln>
          </p:spPr>
          <p:txBody>
            <a:bodyPr anchor="ctr"/>
            <a:lstStyle/>
            <a:p>
              <a:pPr algn="ctr"/>
              <a:endParaRPr/>
            </a:p>
          </p:txBody>
        </p:sp>
        <p:sp>
          <p:nvSpPr>
            <p:cNvPr id="236" name="ïSḻîḓe">
              <a:extLst>
                <a:ext uri="{FF2B5EF4-FFF2-40B4-BE49-F238E27FC236}">
                  <a16:creationId xmlns:a16="http://schemas.microsoft.com/office/drawing/2014/main" id="{938F07B8-01A9-43CB-B017-4B7B84F77ED9}"/>
                </a:ext>
              </a:extLst>
            </p:cNvPr>
            <p:cNvSpPr/>
            <p:nvPr/>
          </p:nvSpPr>
          <p:spPr bwMode="auto">
            <a:xfrm>
              <a:off x="6100629" y="3882445"/>
              <a:ext cx="88009" cy="77184"/>
            </a:xfrm>
            <a:custGeom>
              <a:avLst/>
              <a:gdLst/>
              <a:ahLst/>
              <a:cxnLst>
                <a:cxn ang="0">
                  <a:pos x="57" y="43"/>
                </a:cxn>
                <a:cxn ang="0">
                  <a:pos x="49" y="50"/>
                </a:cxn>
                <a:cxn ang="0">
                  <a:pos x="9" y="50"/>
                </a:cxn>
                <a:cxn ang="0">
                  <a:pos x="1" y="43"/>
                </a:cxn>
                <a:cxn ang="0">
                  <a:pos x="1" y="8"/>
                </a:cxn>
                <a:cxn ang="0">
                  <a:pos x="8" y="1"/>
                </a:cxn>
                <a:cxn ang="0">
                  <a:pos x="48" y="0"/>
                </a:cxn>
                <a:cxn ang="0">
                  <a:pos x="56" y="7"/>
                </a:cxn>
                <a:cxn ang="0">
                  <a:pos x="57" y="43"/>
                </a:cxn>
              </a:cxnLst>
              <a:rect l="0" t="0" r="r" b="b"/>
              <a:pathLst>
                <a:path w="57" h="50">
                  <a:moveTo>
                    <a:pt x="57" y="43"/>
                  </a:moveTo>
                  <a:cubicBezTo>
                    <a:pt x="57" y="47"/>
                    <a:pt x="53" y="50"/>
                    <a:pt x="49" y="50"/>
                  </a:cubicBezTo>
                  <a:cubicBezTo>
                    <a:pt x="9" y="50"/>
                    <a:pt x="9" y="50"/>
                    <a:pt x="9" y="50"/>
                  </a:cubicBezTo>
                  <a:cubicBezTo>
                    <a:pt x="5" y="50"/>
                    <a:pt x="1" y="47"/>
                    <a:pt x="1" y="43"/>
                  </a:cubicBezTo>
                  <a:cubicBezTo>
                    <a:pt x="1" y="8"/>
                    <a:pt x="1" y="8"/>
                    <a:pt x="1" y="8"/>
                  </a:cubicBezTo>
                  <a:cubicBezTo>
                    <a:pt x="0" y="4"/>
                    <a:pt x="4" y="1"/>
                    <a:pt x="8" y="1"/>
                  </a:cubicBezTo>
                  <a:cubicBezTo>
                    <a:pt x="48" y="0"/>
                    <a:pt x="48" y="0"/>
                    <a:pt x="48" y="0"/>
                  </a:cubicBezTo>
                  <a:cubicBezTo>
                    <a:pt x="53" y="0"/>
                    <a:pt x="56" y="3"/>
                    <a:pt x="56" y="7"/>
                  </a:cubicBezTo>
                  <a:lnTo>
                    <a:pt x="57" y="43"/>
                  </a:lnTo>
                  <a:close/>
                </a:path>
              </a:pathLst>
            </a:custGeom>
            <a:solidFill>
              <a:srgbClr val="BDC3C7"/>
            </a:solidFill>
            <a:ln w="9525">
              <a:noFill/>
              <a:round/>
              <a:headEnd/>
              <a:tailEnd/>
            </a:ln>
          </p:spPr>
          <p:txBody>
            <a:bodyPr anchor="ctr"/>
            <a:lstStyle/>
            <a:p>
              <a:pPr algn="ctr"/>
              <a:endParaRPr/>
            </a:p>
          </p:txBody>
        </p:sp>
        <p:sp>
          <p:nvSpPr>
            <p:cNvPr id="237" name="îṣlîḋê">
              <a:extLst>
                <a:ext uri="{FF2B5EF4-FFF2-40B4-BE49-F238E27FC236}">
                  <a16:creationId xmlns:a16="http://schemas.microsoft.com/office/drawing/2014/main" id="{C3296190-2C8D-4504-B000-A8F94431FE0F}"/>
                </a:ext>
              </a:extLst>
            </p:cNvPr>
            <p:cNvSpPr/>
            <p:nvPr/>
          </p:nvSpPr>
          <p:spPr bwMode="auto">
            <a:xfrm>
              <a:off x="5998658" y="3884013"/>
              <a:ext cx="86597" cy="77184"/>
            </a:xfrm>
            <a:custGeom>
              <a:avLst/>
              <a:gdLst/>
              <a:ahLst/>
              <a:cxnLst>
                <a:cxn ang="0">
                  <a:pos x="56" y="42"/>
                </a:cxn>
                <a:cxn ang="0">
                  <a:pos x="48" y="50"/>
                </a:cxn>
                <a:cxn ang="0">
                  <a:pos x="8" y="50"/>
                </a:cxn>
                <a:cxn ang="0">
                  <a:pos x="0" y="43"/>
                </a:cxn>
                <a:cxn ang="0">
                  <a:pos x="0" y="8"/>
                </a:cxn>
                <a:cxn ang="0">
                  <a:pos x="7" y="0"/>
                </a:cxn>
                <a:cxn ang="0">
                  <a:pos x="47" y="0"/>
                </a:cxn>
                <a:cxn ang="0">
                  <a:pos x="55" y="7"/>
                </a:cxn>
                <a:cxn ang="0">
                  <a:pos x="56" y="42"/>
                </a:cxn>
              </a:cxnLst>
              <a:rect l="0" t="0" r="r" b="b"/>
              <a:pathLst>
                <a:path w="56" h="50">
                  <a:moveTo>
                    <a:pt x="56" y="42"/>
                  </a:moveTo>
                  <a:cubicBezTo>
                    <a:pt x="56" y="46"/>
                    <a:pt x="52" y="50"/>
                    <a:pt x="48" y="50"/>
                  </a:cubicBezTo>
                  <a:cubicBezTo>
                    <a:pt x="8" y="50"/>
                    <a:pt x="8" y="50"/>
                    <a:pt x="8" y="50"/>
                  </a:cubicBezTo>
                  <a:cubicBezTo>
                    <a:pt x="4" y="50"/>
                    <a:pt x="0" y="47"/>
                    <a:pt x="0" y="43"/>
                  </a:cubicBezTo>
                  <a:cubicBezTo>
                    <a:pt x="0" y="8"/>
                    <a:pt x="0" y="8"/>
                    <a:pt x="0" y="8"/>
                  </a:cubicBezTo>
                  <a:cubicBezTo>
                    <a:pt x="0" y="4"/>
                    <a:pt x="3" y="0"/>
                    <a:pt x="7" y="0"/>
                  </a:cubicBezTo>
                  <a:cubicBezTo>
                    <a:pt x="47" y="0"/>
                    <a:pt x="47" y="0"/>
                    <a:pt x="47" y="0"/>
                  </a:cubicBezTo>
                  <a:cubicBezTo>
                    <a:pt x="52" y="0"/>
                    <a:pt x="55" y="3"/>
                    <a:pt x="55" y="7"/>
                  </a:cubicBezTo>
                  <a:lnTo>
                    <a:pt x="56" y="42"/>
                  </a:lnTo>
                  <a:close/>
                </a:path>
              </a:pathLst>
            </a:custGeom>
            <a:solidFill>
              <a:srgbClr val="BDC3C7"/>
            </a:solidFill>
            <a:ln w="9525">
              <a:noFill/>
              <a:round/>
              <a:headEnd/>
              <a:tailEnd/>
            </a:ln>
          </p:spPr>
          <p:txBody>
            <a:bodyPr anchor="ctr"/>
            <a:lstStyle/>
            <a:p>
              <a:pPr algn="ctr"/>
              <a:endParaRPr/>
            </a:p>
          </p:txBody>
        </p:sp>
        <p:sp>
          <p:nvSpPr>
            <p:cNvPr id="238" name="îṧḷíďé">
              <a:extLst>
                <a:ext uri="{FF2B5EF4-FFF2-40B4-BE49-F238E27FC236}">
                  <a16:creationId xmlns:a16="http://schemas.microsoft.com/office/drawing/2014/main" id="{1BB6E1B8-F6AE-4945-A584-FD2238D88DF3}"/>
                </a:ext>
              </a:extLst>
            </p:cNvPr>
            <p:cNvSpPr/>
            <p:nvPr/>
          </p:nvSpPr>
          <p:spPr bwMode="auto">
            <a:xfrm>
              <a:off x="5895117" y="3885581"/>
              <a:ext cx="86597" cy="77184"/>
            </a:xfrm>
            <a:custGeom>
              <a:avLst/>
              <a:gdLst/>
              <a:ahLst/>
              <a:cxnLst>
                <a:cxn ang="0">
                  <a:pos x="56" y="42"/>
                </a:cxn>
                <a:cxn ang="0">
                  <a:pos x="48" y="49"/>
                </a:cxn>
                <a:cxn ang="0">
                  <a:pos x="8" y="50"/>
                </a:cxn>
                <a:cxn ang="0">
                  <a:pos x="0" y="43"/>
                </a:cxn>
                <a:cxn ang="0">
                  <a:pos x="0" y="7"/>
                </a:cxn>
                <a:cxn ang="0">
                  <a:pos x="8" y="0"/>
                </a:cxn>
                <a:cxn ang="0">
                  <a:pos x="47" y="0"/>
                </a:cxn>
                <a:cxn ang="0">
                  <a:pos x="55" y="7"/>
                </a:cxn>
                <a:cxn ang="0">
                  <a:pos x="56" y="42"/>
                </a:cxn>
              </a:cxnLst>
              <a:rect l="0" t="0" r="r" b="b"/>
              <a:pathLst>
                <a:path w="56" h="50">
                  <a:moveTo>
                    <a:pt x="56" y="42"/>
                  </a:moveTo>
                  <a:cubicBezTo>
                    <a:pt x="56" y="46"/>
                    <a:pt x="52" y="49"/>
                    <a:pt x="48" y="49"/>
                  </a:cubicBezTo>
                  <a:cubicBezTo>
                    <a:pt x="8" y="50"/>
                    <a:pt x="8" y="50"/>
                    <a:pt x="8" y="50"/>
                  </a:cubicBezTo>
                  <a:cubicBezTo>
                    <a:pt x="4" y="50"/>
                    <a:pt x="0" y="47"/>
                    <a:pt x="0" y="43"/>
                  </a:cubicBezTo>
                  <a:cubicBezTo>
                    <a:pt x="0" y="7"/>
                    <a:pt x="0" y="7"/>
                    <a:pt x="0" y="7"/>
                  </a:cubicBezTo>
                  <a:cubicBezTo>
                    <a:pt x="0" y="3"/>
                    <a:pt x="3" y="0"/>
                    <a:pt x="8" y="0"/>
                  </a:cubicBezTo>
                  <a:cubicBezTo>
                    <a:pt x="47" y="0"/>
                    <a:pt x="47" y="0"/>
                    <a:pt x="47" y="0"/>
                  </a:cubicBezTo>
                  <a:cubicBezTo>
                    <a:pt x="52" y="0"/>
                    <a:pt x="55" y="3"/>
                    <a:pt x="55" y="7"/>
                  </a:cubicBezTo>
                  <a:lnTo>
                    <a:pt x="56" y="42"/>
                  </a:lnTo>
                  <a:close/>
                </a:path>
              </a:pathLst>
            </a:custGeom>
            <a:solidFill>
              <a:srgbClr val="BDC3C7"/>
            </a:solidFill>
            <a:ln w="9525">
              <a:noFill/>
              <a:round/>
              <a:headEnd/>
              <a:tailEnd/>
            </a:ln>
          </p:spPr>
          <p:txBody>
            <a:bodyPr anchor="ctr"/>
            <a:lstStyle/>
            <a:p>
              <a:pPr algn="ctr"/>
              <a:endParaRPr/>
            </a:p>
          </p:txBody>
        </p:sp>
        <p:sp>
          <p:nvSpPr>
            <p:cNvPr id="239" name="ïšľiḓe">
              <a:extLst>
                <a:ext uri="{FF2B5EF4-FFF2-40B4-BE49-F238E27FC236}">
                  <a16:creationId xmlns:a16="http://schemas.microsoft.com/office/drawing/2014/main" id="{36CAB6E6-B7C9-4A5B-8720-74F76575472C}"/>
                </a:ext>
              </a:extLst>
            </p:cNvPr>
            <p:cNvSpPr/>
            <p:nvPr/>
          </p:nvSpPr>
          <p:spPr bwMode="auto">
            <a:xfrm>
              <a:off x="5791735" y="3885581"/>
              <a:ext cx="86440" cy="78753"/>
            </a:xfrm>
            <a:custGeom>
              <a:avLst/>
              <a:gdLst/>
              <a:ahLst/>
              <a:cxnLst>
                <a:cxn ang="0">
                  <a:pos x="56" y="43"/>
                </a:cxn>
                <a:cxn ang="0">
                  <a:pos x="48" y="50"/>
                </a:cxn>
                <a:cxn ang="0">
                  <a:pos x="8" y="51"/>
                </a:cxn>
                <a:cxn ang="0">
                  <a:pos x="0" y="44"/>
                </a:cxn>
                <a:cxn ang="0">
                  <a:pos x="0" y="8"/>
                </a:cxn>
                <a:cxn ang="0">
                  <a:pos x="8" y="1"/>
                </a:cxn>
                <a:cxn ang="0">
                  <a:pos x="47" y="0"/>
                </a:cxn>
                <a:cxn ang="0">
                  <a:pos x="55" y="7"/>
                </a:cxn>
                <a:cxn ang="0">
                  <a:pos x="56" y="43"/>
                </a:cxn>
              </a:cxnLst>
              <a:rect l="0" t="0" r="r" b="b"/>
              <a:pathLst>
                <a:path w="56" h="51">
                  <a:moveTo>
                    <a:pt x="56" y="43"/>
                  </a:moveTo>
                  <a:cubicBezTo>
                    <a:pt x="56" y="47"/>
                    <a:pt x="52" y="50"/>
                    <a:pt x="48" y="50"/>
                  </a:cubicBezTo>
                  <a:cubicBezTo>
                    <a:pt x="8" y="51"/>
                    <a:pt x="8" y="51"/>
                    <a:pt x="8" y="51"/>
                  </a:cubicBezTo>
                  <a:cubicBezTo>
                    <a:pt x="4" y="51"/>
                    <a:pt x="0" y="47"/>
                    <a:pt x="0" y="44"/>
                  </a:cubicBezTo>
                  <a:cubicBezTo>
                    <a:pt x="0" y="8"/>
                    <a:pt x="0" y="8"/>
                    <a:pt x="0" y="8"/>
                  </a:cubicBezTo>
                  <a:cubicBezTo>
                    <a:pt x="0" y="4"/>
                    <a:pt x="3" y="1"/>
                    <a:pt x="8" y="1"/>
                  </a:cubicBezTo>
                  <a:cubicBezTo>
                    <a:pt x="47" y="0"/>
                    <a:pt x="47" y="0"/>
                    <a:pt x="47" y="0"/>
                  </a:cubicBezTo>
                  <a:cubicBezTo>
                    <a:pt x="52" y="0"/>
                    <a:pt x="55" y="4"/>
                    <a:pt x="55" y="7"/>
                  </a:cubicBezTo>
                  <a:lnTo>
                    <a:pt x="56" y="43"/>
                  </a:lnTo>
                  <a:close/>
                </a:path>
              </a:pathLst>
            </a:custGeom>
            <a:solidFill>
              <a:srgbClr val="BDC3C7"/>
            </a:solidFill>
            <a:ln w="9525">
              <a:noFill/>
              <a:round/>
              <a:headEnd/>
              <a:tailEnd/>
            </a:ln>
          </p:spPr>
          <p:txBody>
            <a:bodyPr anchor="ctr"/>
            <a:lstStyle/>
            <a:p>
              <a:pPr algn="ctr"/>
              <a:endParaRPr/>
            </a:p>
          </p:txBody>
        </p:sp>
        <p:sp>
          <p:nvSpPr>
            <p:cNvPr id="240" name="íšḷiḍê">
              <a:extLst>
                <a:ext uri="{FF2B5EF4-FFF2-40B4-BE49-F238E27FC236}">
                  <a16:creationId xmlns:a16="http://schemas.microsoft.com/office/drawing/2014/main" id="{76B142AB-F9FD-49C2-89FC-6C20ABF31004}"/>
                </a:ext>
              </a:extLst>
            </p:cNvPr>
            <p:cNvSpPr/>
            <p:nvPr/>
          </p:nvSpPr>
          <p:spPr bwMode="auto">
            <a:xfrm>
              <a:off x="5688193" y="3887151"/>
              <a:ext cx="86440" cy="77184"/>
            </a:xfrm>
            <a:custGeom>
              <a:avLst/>
              <a:gdLst/>
              <a:ahLst/>
              <a:cxnLst>
                <a:cxn ang="0">
                  <a:pos x="56" y="43"/>
                </a:cxn>
                <a:cxn ang="0">
                  <a:pos x="48" y="50"/>
                </a:cxn>
                <a:cxn ang="0">
                  <a:pos x="8" y="50"/>
                </a:cxn>
                <a:cxn ang="0">
                  <a:pos x="0" y="43"/>
                </a:cxn>
                <a:cxn ang="0">
                  <a:pos x="0" y="8"/>
                </a:cxn>
                <a:cxn ang="0">
                  <a:pos x="8" y="1"/>
                </a:cxn>
                <a:cxn ang="0">
                  <a:pos x="47" y="0"/>
                </a:cxn>
                <a:cxn ang="0">
                  <a:pos x="55" y="7"/>
                </a:cxn>
                <a:cxn ang="0">
                  <a:pos x="56" y="43"/>
                </a:cxn>
              </a:cxnLst>
              <a:rect l="0" t="0" r="r" b="b"/>
              <a:pathLst>
                <a:path w="56" h="50">
                  <a:moveTo>
                    <a:pt x="56" y="43"/>
                  </a:moveTo>
                  <a:cubicBezTo>
                    <a:pt x="56" y="47"/>
                    <a:pt x="52" y="50"/>
                    <a:pt x="48" y="50"/>
                  </a:cubicBezTo>
                  <a:cubicBezTo>
                    <a:pt x="8" y="50"/>
                    <a:pt x="8" y="50"/>
                    <a:pt x="8" y="50"/>
                  </a:cubicBezTo>
                  <a:cubicBezTo>
                    <a:pt x="4" y="50"/>
                    <a:pt x="0" y="47"/>
                    <a:pt x="0" y="43"/>
                  </a:cubicBezTo>
                  <a:cubicBezTo>
                    <a:pt x="0" y="8"/>
                    <a:pt x="0" y="8"/>
                    <a:pt x="0" y="8"/>
                  </a:cubicBezTo>
                  <a:cubicBezTo>
                    <a:pt x="0" y="4"/>
                    <a:pt x="3" y="1"/>
                    <a:pt x="8" y="1"/>
                  </a:cubicBezTo>
                  <a:cubicBezTo>
                    <a:pt x="47" y="0"/>
                    <a:pt x="47" y="0"/>
                    <a:pt x="47" y="0"/>
                  </a:cubicBezTo>
                  <a:cubicBezTo>
                    <a:pt x="52" y="0"/>
                    <a:pt x="55" y="3"/>
                    <a:pt x="55" y="7"/>
                  </a:cubicBezTo>
                  <a:lnTo>
                    <a:pt x="56" y="43"/>
                  </a:lnTo>
                  <a:close/>
                </a:path>
              </a:pathLst>
            </a:custGeom>
            <a:solidFill>
              <a:srgbClr val="BDC3C7"/>
            </a:solidFill>
            <a:ln w="9525">
              <a:noFill/>
              <a:round/>
              <a:headEnd/>
              <a:tailEnd/>
            </a:ln>
          </p:spPr>
          <p:txBody>
            <a:bodyPr anchor="ctr"/>
            <a:lstStyle/>
            <a:p>
              <a:pPr algn="ctr"/>
              <a:endParaRPr/>
            </a:p>
          </p:txBody>
        </p:sp>
        <p:sp>
          <p:nvSpPr>
            <p:cNvPr id="241" name="iṩḷíḓê">
              <a:extLst>
                <a:ext uri="{FF2B5EF4-FFF2-40B4-BE49-F238E27FC236}">
                  <a16:creationId xmlns:a16="http://schemas.microsoft.com/office/drawing/2014/main" id="{DC66D28A-44A1-4D5D-A3BA-174D14E3FEF2}"/>
                </a:ext>
              </a:extLst>
            </p:cNvPr>
            <p:cNvSpPr/>
            <p:nvPr/>
          </p:nvSpPr>
          <p:spPr bwMode="auto">
            <a:xfrm>
              <a:off x="5584652" y="3888562"/>
              <a:ext cx="86597" cy="77341"/>
            </a:xfrm>
            <a:custGeom>
              <a:avLst/>
              <a:gdLst/>
              <a:ahLst/>
              <a:cxnLst>
                <a:cxn ang="0">
                  <a:pos x="56" y="42"/>
                </a:cxn>
                <a:cxn ang="0">
                  <a:pos x="48" y="50"/>
                </a:cxn>
                <a:cxn ang="0">
                  <a:pos x="8" y="50"/>
                </a:cxn>
                <a:cxn ang="0">
                  <a:pos x="0" y="43"/>
                </a:cxn>
                <a:cxn ang="0">
                  <a:pos x="0" y="8"/>
                </a:cxn>
                <a:cxn ang="0">
                  <a:pos x="8" y="0"/>
                </a:cxn>
                <a:cxn ang="0">
                  <a:pos x="47" y="0"/>
                </a:cxn>
                <a:cxn ang="0">
                  <a:pos x="56" y="7"/>
                </a:cxn>
                <a:cxn ang="0">
                  <a:pos x="56" y="42"/>
                </a:cxn>
              </a:cxnLst>
              <a:rect l="0" t="0" r="r" b="b"/>
              <a:pathLst>
                <a:path w="56" h="50">
                  <a:moveTo>
                    <a:pt x="56" y="42"/>
                  </a:moveTo>
                  <a:cubicBezTo>
                    <a:pt x="56" y="46"/>
                    <a:pt x="52" y="50"/>
                    <a:pt x="48" y="50"/>
                  </a:cubicBezTo>
                  <a:cubicBezTo>
                    <a:pt x="8" y="50"/>
                    <a:pt x="8" y="50"/>
                    <a:pt x="8" y="50"/>
                  </a:cubicBezTo>
                  <a:cubicBezTo>
                    <a:pt x="4" y="50"/>
                    <a:pt x="0" y="47"/>
                    <a:pt x="0" y="43"/>
                  </a:cubicBezTo>
                  <a:cubicBezTo>
                    <a:pt x="0" y="8"/>
                    <a:pt x="0" y="8"/>
                    <a:pt x="0" y="8"/>
                  </a:cubicBezTo>
                  <a:cubicBezTo>
                    <a:pt x="0" y="4"/>
                    <a:pt x="3" y="0"/>
                    <a:pt x="8" y="0"/>
                  </a:cubicBezTo>
                  <a:cubicBezTo>
                    <a:pt x="47" y="0"/>
                    <a:pt x="47" y="0"/>
                    <a:pt x="47" y="0"/>
                  </a:cubicBezTo>
                  <a:cubicBezTo>
                    <a:pt x="52" y="0"/>
                    <a:pt x="55" y="3"/>
                    <a:pt x="56" y="7"/>
                  </a:cubicBezTo>
                  <a:lnTo>
                    <a:pt x="56" y="42"/>
                  </a:lnTo>
                  <a:close/>
                </a:path>
              </a:pathLst>
            </a:custGeom>
            <a:solidFill>
              <a:srgbClr val="BDC3C7"/>
            </a:solidFill>
            <a:ln w="9525">
              <a:noFill/>
              <a:round/>
              <a:headEnd/>
              <a:tailEnd/>
            </a:ln>
          </p:spPr>
          <p:txBody>
            <a:bodyPr anchor="ctr"/>
            <a:lstStyle/>
            <a:p>
              <a:pPr algn="ctr"/>
              <a:endParaRPr/>
            </a:p>
          </p:txBody>
        </p:sp>
        <p:sp>
          <p:nvSpPr>
            <p:cNvPr id="242" name="ïŝḻiďê">
              <a:extLst>
                <a:ext uri="{FF2B5EF4-FFF2-40B4-BE49-F238E27FC236}">
                  <a16:creationId xmlns:a16="http://schemas.microsoft.com/office/drawing/2014/main" id="{DA01671A-5C54-4442-9E90-04F79F7E3C77}"/>
                </a:ext>
              </a:extLst>
            </p:cNvPr>
            <p:cNvSpPr/>
            <p:nvPr/>
          </p:nvSpPr>
          <p:spPr bwMode="auto">
            <a:xfrm>
              <a:off x="5481113" y="3890132"/>
              <a:ext cx="86597" cy="77341"/>
            </a:xfrm>
            <a:custGeom>
              <a:avLst/>
              <a:gdLst/>
              <a:ahLst/>
              <a:cxnLst>
                <a:cxn ang="0">
                  <a:pos x="56" y="42"/>
                </a:cxn>
                <a:cxn ang="0">
                  <a:pos x="48" y="49"/>
                </a:cxn>
                <a:cxn ang="0">
                  <a:pos x="8" y="50"/>
                </a:cxn>
                <a:cxn ang="0">
                  <a:pos x="0" y="43"/>
                </a:cxn>
                <a:cxn ang="0">
                  <a:pos x="0" y="7"/>
                </a:cxn>
                <a:cxn ang="0">
                  <a:pos x="8" y="0"/>
                </a:cxn>
                <a:cxn ang="0">
                  <a:pos x="48" y="0"/>
                </a:cxn>
                <a:cxn ang="0">
                  <a:pos x="56" y="7"/>
                </a:cxn>
                <a:cxn ang="0">
                  <a:pos x="56" y="42"/>
                </a:cxn>
              </a:cxnLst>
              <a:rect l="0" t="0" r="r" b="b"/>
              <a:pathLst>
                <a:path w="56" h="50">
                  <a:moveTo>
                    <a:pt x="56" y="42"/>
                  </a:moveTo>
                  <a:cubicBezTo>
                    <a:pt x="56" y="46"/>
                    <a:pt x="53" y="49"/>
                    <a:pt x="48" y="49"/>
                  </a:cubicBezTo>
                  <a:cubicBezTo>
                    <a:pt x="8" y="50"/>
                    <a:pt x="8" y="50"/>
                    <a:pt x="8" y="50"/>
                  </a:cubicBezTo>
                  <a:cubicBezTo>
                    <a:pt x="4" y="50"/>
                    <a:pt x="0" y="47"/>
                    <a:pt x="0" y="43"/>
                  </a:cubicBezTo>
                  <a:cubicBezTo>
                    <a:pt x="0" y="7"/>
                    <a:pt x="0" y="7"/>
                    <a:pt x="0" y="7"/>
                  </a:cubicBezTo>
                  <a:cubicBezTo>
                    <a:pt x="0" y="3"/>
                    <a:pt x="3" y="0"/>
                    <a:pt x="8" y="0"/>
                  </a:cubicBezTo>
                  <a:cubicBezTo>
                    <a:pt x="48" y="0"/>
                    <a:pt x="48" y="0"/>
                    <a:pt x="48" y="0"/>
                  </a:cubicBezTo>
                  <a:cubicBezTo>
                    <a:pt x="52" y="0"/>
                    <a:pt x="56" y="3"/>
                    <a:pt x="56" y="7"/>
                  </a:cubicBezTo>
                  <a:lnTo>
                    <a:pt x="56" y="42"/>
                  </a:lnTo>
                  <a:close/>
                </a:path>
              </a:pathLst>
            </a:custGeom>
            <a:solidFill>
              <a:srgbClr val="BDC3C7"/>
            </a:solidFill>
            <a:ln w="9525">
              <a:noFill/>
              <a:round/>
              <a:headEnd/>
              <a:tailEnd/>
            </a:ln>
          </p:spPr>
          <p:txBody>
            <a:bodyPr anchor="ctr"/>
            <a:lstStyle/>
            <a:p>
              <a:pPr algn="ctr"/>
              <a:endParaRPr/>
            </a:p>
          </p:txBody>
        </p:sp>
        <p:sp>
          <p:nvSpPr>
            <p:cNvPr id="243" name="íṥḷîďè">
              <a:extLst>
                <a:ext uri="{FF2B5EF4-FFF2-40B4-BE49-F238E27FC236}">
                  <a16:creationId xmlns:a16="http://schemas.microsoft.com/office/drawing/2014/main" id="{4366AC4A-4743-4CA5-AB67-7E5E9100FA19}"/>
                </a:ext>
              </a:extLst>
            </p:cNvPr>
            <p:cNvSpPr/>
            <p:nvPr/>
          </p:nvSpPr>
          <p:spPr bwMode="auto">
            <a:xfrm>
              <a:off x="6860707" y="3865502"/>
              <a:ext cx="220886" cy="347486"/>
            </a:xfrm>
            <a:custGeom>
              <a:avLst/>
              <a:gdLst/>
              <a:ahLst/>
              <a:cxnLst>
                <a:cxn ang="0">
                  <a:pos x="109" y="151"/>
                </a:cxn>
                <a:cxn ang="0">
                  <a:pos x="143" y="86"/>
                </a:cxn>
                <a:cxn ang="0">
                  <a:pos x="143" y="54"/>
                </a:cxn>
                <a:cxn ang="0">
                  <a:pos x="94" y="0"/>
                </a:cxn>
                <a:cxn ang="0">
                  <a:pos x="49" y="0"/>
                </a:cxn>
                <a:cxn ang="0">
                  <a:pos x="0" y="54"/>
                </a:cxn>
                <a:cxn ang="0">
                  <a:pos x="0" y="85"/>
                </a:cxn>
                <a:cxn ang="0">
                  <a:pos x="34" y="149"/>
                </a:cxn>
                <a:cxn ang="0">
                  <a:pos x="11" y="204"/>
                </a:cxn>
                <a:cxn ang="0">
                  <a:pos x="49" y="225"/>
                </a:cxn>
                <a:cxn ang="0">
                  <a:pos x="94" y="225"/>
                </a:cxn>
                <a:cxn ang="0">
                  <a:pos x="132" y="205"/>
                </a:cxn>
                <a:cxn ang="0">
                  <a:pos x="109" y="151"/>
                </a:cxn>
              </a:cxnLst>
              <a:rect l="0" t="0" r="r" b="b"/>
              <a:pathLst>
                <a:path w="143" h="225">
                  <a:moveTo>
                    <a:pt x="109" y="151"/>
                  </a:moveTo>
                  <a:cubicBezTo>
                    <a:pt x="109" y="125"/>
                    <a:pt x="122" y="102"/>
                    <a:pt x="143" y="86"/>
                  </a:cubicBezTo>
                  <a:cubicBezTo>
                    <a:pt x="143" y="54"/>
                    <a:pt x="143" y="54"/>
                    <a:pt x="143" y="54"/>
                  </a:cubicBezTo>
                  <a:cubicBezTo>
                    <a:pt x="143" y="24"/>
                    <a:pt x="121" y="0"/>
                    <a:pt x="94" y="0"/>
                  </a:cubicBezTo>
                  <a:cubicBezTo>
                    <a:pt x="49" y="0"/>
                    <a:pt x="49" y="0"/>
                    <a:pt x="49" y="0"/>
                  </a:cubicBezTo>
                  <a:cubicBezTo>
                    <a:pt x="22" y="0"/>
                    <a:pt x="0" y="24"/>
                    <a:pt x="0" y="54"/>
                  </a:cubicBezTo>
                  <a:cubicBezTo>
                    <a:pt x="0" y="85"/>
                    <a:pt x="0" y="85"/>
                    <a:pt x="0" y="85"/>
                  </a:cubicBezTo>
                  <a:cubicBezTo>
                    <a:pt x="21" y="101"/>
                    <a:pt x="34" y="124"/>
                    <a:pt x="34" y="149"/>
                  </a:cubicBezTo>
                  <a:cubicBezTo>
                    <a:pt x="34" y="169"/>
                    <a:pt x="26" y="189"/>
                    <a:pt x="11" y="204"/>
                  </a:cubicBezTo>
                  <a:cubicBezTo>
                    <a:pt x="20" y="217"/>
                    <a:pt x="34" y="225"/>
                    <a:pt x="49" y="225"/>
                  </a:cubicBezTo>
                  <a:cubicBezTo>
                    <a:pt x="94" y="225"/>
                    <a:pt x="94" y="225"/>
                    <a:pt x="94" y="225"/>
                  </a:cubicBezTo>
                  <a:cubicBezTo>
                    <a:pt x="109" y="225"/>
                    <a:pt x="123" y="217"/>
                    <a:pt x="132" y="205"/>
                  </a:cubicBezTo>
                  <a:cubicBezTo>
                    <a:pt x="118" y="189"/>
                    <a:pt x="109" y="171"/>
                    <a:pt x="109" y="151"/>
                  </a:cubicBezTo>
                  <a:close/>
                </a:path>
              </a:pathLst>
            </a:custGeom>
            <a:solidFill>
              <a:srgbClr val="ECF0F1"/>
            </a:solidFill>
            <a:ln w="9525">
              <a:noFill/>
              <a:round/>
              <a:headEnd/>
              <a:tailEnd/>
            </a:ln>
          </p:spPr>
          <p:txBody>
            <a:bodyPr anchor="ctr"/>
            <a:lstStyle/>
            <a:p>
              <a:pPr algn="ctr"/>
              <a:endParaRPr/>
            </a:p>
          </p:txBody>
        </p:sp>
        <p:sp>
          <p:nvSpPr>
            <p:cNvPr id="244" name="ïş1ídè">
              <a:extLst>
                <a:ext uri="{FF2B5EF4-FFF2-40B4-BE49-F238E27FC236}">
                  <a16:creationId xmlns:a16="http://schemas.microsoft.com/office/drawing/2014/main" id="{89071843-401B-4863-A888-D72A0BC23488}"/>
                </a:ext>
              </a:extLst>
            </p:cNvPr>
            <p:cNvSpPr/>
            <p:nvPr/>
          </p:nvSpPr>
          <p:spPr bwMode="auto">
            <a:xfrm>
              <a:off x="7029039" y="3998377"/>
              <a:ext cx="52554" cy="183706"/>
            </a:xfrm>
            <a:custGeom>
              <a:avLst/>
              <a:gdLst/>
              <a:ahLst/>
              <a:cxnLst>
                <a:cxn ang="0">
                  <a:pos x="34" y="0"/>
                </a:cxn>
                <a:cxn ang="0">
                  <a:pos x="0" y="65"/>
                </a:cxn>
                <a:cxn ang="0">
                  <a:pos x="23" y="119"/>
                </a:cxn>
                <a:cxn ang="0">
                  <a:pos x="34" y="84"/>
                </a:cxn>
                <a:cxn ang="0">
                  <a:pos x="34" y="0"/>
                </a:cxn>
              </a:cxnLst>
              <a:rect l="0" t="0" r="r" b="b"/>
              <a:pathLst>
                <a:path w="34" h="119">
                  <a:moveTo>
                    <a:pt x="34" y="0"/>
                  </a:moveTo>
                  <a:cubicBezTo>
                    <a:pt x="13" y="16"/>
                    <a:pt x="0" y="39"/>
                    <a:pt x="0" y="65"/>
                  </a:cubicBezTo>
                  <a:cubicBezTo>
                    <a:pt x="0" y="85"/>
                    <a:pt x="9" y="103"/>
                    <a:pt x="23" y="119"/>
                  </a:cubicBezTo>
                  <a:cubicBezTo>
                    <a:pt x="30" y="109"/>
                    <a:pt x="34" y="97"/>
                    <a:pt x="34" y="84"/>
                  </a:cubicBezTo>
                  <a:lnTo>
                    <a:pt x="34" y="0"/>
                  </a:lnTo>
                  <a:close/>
                </a:path>
              </a:pathLst>
            </a:custGeom>
            <a:solidFill>
              <a:srgbClr val="ECF0F1"/>
            </a:solidFill>
            <a:ln w="9525">
              <a:noFill/>
              <a:round/>
              <a:headEnd/>
              <a:tailEnd/>
            </a:ln>
          </p:spPr>
          <p:txBody>
            <a:bodyPr anchor="ctr"/>
            <a:lstStyle/>
            <a:p>
              <a:pPr algn="ctr"/>
              <a:endParaRPr/>
            </a:p>
          </p:txBody>
        </p:sp>
        <p:sp>
          <p:nvSpPr>
            <p:cNvPr id="245" name="îṧlîḋê">
              <a:extLst>
                <a:ext uri="{FF2B5EF4-FFF2-40B4-BE49-F238E27FC236}">
                  <a16:creationId xmlns:a16="http://schemas.microsoft.com/office/drawing/2014/main" id="{E390300C-B2C5-4741-8603-AD862E1E89CE}"/>
                </a:ext>
              </a:extLst>
            </p:cNvPr>
            <p:cNvSpPr/>
            <p:nvPr/>
          </p:nvSpPr>
          <p:spPr bwMode="auto">
            <a:xfrm>
              <a:off x="6860707" y="3996809"/>
              <a:ext cx="52554" cy="183706"/>
            </a:xfrm>
            <a:custGeom>
              <a:avLst/>
              <a:gdLst/>
              <a:ahLst/>
              <a:cxnLst>
                <a:cxn ang="0">
                  <a:pos x="0" y="0"/>
                </a:cxn>
                <a:cxn ang="0">
                  <a:pos x="0" y="85"/>
                </a:cxn>
                <a:cxn ang="0">
                  <a:pos x="11" y="119"/>
                </a:cxn>
                <a:cxn ang="0">
                  <a:pos x="34" y="64"/>
                </a:cxn>
                <a:cxn ang="0">
                  <a:pos x="0" y="0"/>
                </a:cxn>
              </a:cxnLst>
              <a:rect l="0" t="0" r="r" b="b"/>
              <a:pathLst>
                <a:path w="34" h="119">
                  <a:moveTo>
                    <a:pt x="0" y="0"/>
                  </a:moveTo>
                  <a:cubicBezTo>
                    <a:pt x="0" y="85"/>
                    <a:pt x="0" y="85"/>
                    <a:pt x="0" y="85"/>
                  </a:cubicBezTo>
                  <a:cubicBezTo>
                    <a:pt x="0" y="98"/>
                    <a:pt x="4" y="110"/>
                    <a:pt x="11" y="119"/>
                  </a:cubicBezTo>
                  <a:cubicBezTo>
                    <a:pt x="26" y="104"/>
                    <a:pt x="34" y="84"/>
                    <a:pt x="34" y="64"/>
                  </a:cubicBezTo>
                  <a:cubicBezTo>
                    <a:pt x="34" y="39"/>
                    <a:pt x="21" y="16"/>
                    <a:pt x="0" y="0"/>
                  </a:cubicBezTo>
                  <a:close/>
                </a:path>
              </a:pathLst>
            </a:custGeom>
            <a:solidFill>
              <a:srgbClr val="ECF0F1"/>
            </a:solidFill>
            <a:ln w="9525">
              <a:noFill/>
              <a:round/>
              <a:headEnd/>
              <a:tailEnd/>
            </a:ln>
          </p:spPr>
          <p:txBody>
            <a:bodyPr anchor="ctr"/>
            <a:lstStyle/>
            <a:p>
              <a:pPr algn="ctr"/>
              <a:endParaRPr/>
            </a:p>
          </p:txBody>
        </p:sp>
        <p:sp>
          <p:nvSpPr>
            <p:cNvPr id="246" name="íṩ1íḑé">
              <a:extLst>
                <a:ext uri="{FF2B5EF4-FFF2-40B4-BE49-F238E27FC236}">
                  <a16:creationId xmlns:a16="http://schemas.microsoft.com/office/drawing/2014/main" id="{807201FC-788F-4F26-B5B9-99B9CBF1B11C}"/>
                </a:ext>
              </a:extLst>
            </p:cNvPr>
            <p:cNvSpPr/>
            <p:nvPr/>
          </p:nvSpPr>
          <p:spPr bwMode="auto">
            <a:xfrm>
              <a:off x="6860707" y="3972022"/>
              <a:ext cx="220886" cy="156"/>
            </a:xfrm>
            <a:custGeom>
              <a:avLst/>
              <a:gdLst/>
              <a:ahLst/>
              <a:cxnLst>
                <a:cxn ang="0">
                  <a:pos x="0" y="0"/>
                </a:cxn>
                <a:cxn ang="0">
                  <a:pos x="1408" y="0"/>
                </a:cxn>
                <a:cxn ang="0">
                  <a:pos x="0" y="0"/>
                </a:cxn>
              </a:cxnLst>
              <a:rect l="0" t="0" r="r" b="b"/>
              <a:pathLst>
                <a:path w="1408">
                  <a:moveTo>
                    <a:pt x="0" y="0"/>
                  </a:moveTo>
                  <a:lnTo>
                    <a:pt x="1408" y="0"/>
                  </a:lnTo>
                  <a:lnTo>
                    <a:pt x="0" y="0"/>
                  </a:lnTo>
                  <a:close/>
                </a:path>
              </a:pathLst>
            </a:custGeom>
            <a:solidFill>
              <a:srgbClr val="FFFFFF"/>
            </a:solidFill>
            <a:ln w="9525">
              <a:noFill/>
              <a:round/>
              <a:headEnd/>
              <a:tailEnd/>
            </a:ln>
          </p:spPr>
          <p:txBody>
            <a:bodyPr anchor="ctr"/>
            <a:lstStyle/>
            <a:p>
              <a:pPr algn="ctr"/>
              <a:endParaRPr/>
            </a:p>
          </p:txBody>
        </p:sp>
        <p:sp>
          <p:nvSpPr>
            <p:cNvPr id="247" name="iṡḻïḑè">
              <a:extLst>
                <a:ext uri="{FF2B5EF4-FFF2-40B4-BE49-F238E27FC236}">
                  <a16:creationId xmlns:a16="http://schemas.microsoft.com/office/drawing/2014/main" id="{A271DF10-977A-46E1-BA9A-98908FC2EAF9}"/>
                </a:ext>
              </a:extLst>
            </p:cNvPr>
            <p:cNvSpPr/>
            <p:nvPr/>
          </p:nvSpPr>
          <p:spPr bwMode="auto">
            <a:xfrm>
              <a:off x="6860707" y="3972022"/>
              <a:ext cx="220886" cy="156"/>
            </a:xfrm>
            <a:prstGeom prst="line">
              <a:avLst/>
            </a:prstGeom>
            <a:noFill/>
            <a:ln w="9525">
              <a:noFill/>
              <a:round/>
              <a:headEnd/>
              <a:tailEnd/>
            </a:ln>
          </p:spPr>
          <p:txBody>
            <a:bodyPr anchor="ctr"/>
            <a:lstStyle/>
            <a:p>
              <a:pPr algn="ctr"/>
              <a:endParaRPr/>
            </a:p>
          </p:txBody>
        </p:sp>
        <p:sp>
          <p:nvSpPr>
            <p:cNvPr id="248" name="ïṧḻîďe">
              <a:extLst>
                <a:ext uri="{FF2B5EF4-FFF2-40B4-BE49-F238E27FC236}">
                  <a16:creationId xmlns:a16="http://schemas.microsoft.com/office/drawing/2014/main" id="{D78B7E53-1FED-45A1-9522-9E337D338FCC}"/>
                </a:ext>
              </a:extLst>
            </p:cNvPr>
            <p:cNvSpPr/>
            <p:nvPr/>
          </p:nvSpPr>
          <p:spPr bwMode="auto">
            <a:xfrm>
              <a:off x="6860707" y="3968885"/>
              <a:ext cx="220886" cy="6275"/>
            </a:xfrm>
            <a:prstGeom prst="rect">
              <a:avLst/>
            </a:prstGeom>
            <a:solidFill>
              <a:srgbClr val="BDC3C7"/>
            </a:solidFill>
            <a:ln w="9525">
              <a:noFill/>
              <a:miter lim="800000"/>
              <a:headEnd/>
              <a:tailEnd/>
            </a:ln>
          </p:spPr>
          <p:txBody>
            <a:bodyPr anchor="ctr"/>
            <a:lstStyle/>
            <a:p>
              <a:pPr algn="ctr"/>
              <a:endParaRPr/>
            </a:p>
          </p:txBody>
        </p:sp>
        <p:sp>
          <p:nvSpPr>
            <p:cNvPr id="249" name="íṧḻíḍé">
              <a:extLst>
                <a:ext uri="{FF2B5EF4-FFF2-40B4-BE49-F238E27FC236}">
                  <a16:creationId xmlns:a16="http://schemas.microsoft.com/office/drawing/2014/main" id="{2394446E-4A46-4962-BCE8-96FD6AE4A3C1}"/>
                </a:ext>
              </a:extLst>
            </p:cNvPr>
            <p:cNvSpPr/>
            <p:nvPr/>
          </p:nvSpPr>
          <p:spPr bwMode="auto">
            <a:xfrm>
              <a:off x="6860707" y="3968885"/>
              <a:ext cx="220886" cy="6275"/>
            </a:xfrm>
            <a:custGeom>
              <a:avLst/>
              <a:gdLst/>
              <a:ahLst/>
              <a:cxnLst>
                <a:cxn ang="0">
                  <a:pos x="0" y="40"/>
                </a:cxn>
                <a:cxn ang="0">
                  <a:pos x="1408" y="40"/>
                </a:cxn>
                <a:cxn ang="0">
                  <a:pos x="1408" y="0"/>
                </a:cxn>
                <a:cxn ang="0">
                  <a:pos x="0" y="0"/>
                </a:cxn>
              </a:cxnLst>
              <a:rect l="0" t="0" r="r" b="b"/>
              <a:pathLst>
                <a:path w="1408" h="40">
                  <a:moveTo>
                    <a:pt x="0" y="40"/>
                  </a:moveTo>
                  <a:lnTo>
                    <a:pt x="1408" y="40"/>
                  </a:lnTo>
                  <a:lnTo>
                    <a:pt x="1408" y="0"/>
                  </a:lnTo>
                  <a:lnTo>
                    <a:pt x="0" y="0"/>
                  </a:lnTo>
                </a:path>
              </a:pathLst>
            </a:custGeom>
            <a:noFill/>
            <a:ln w="9525">
              <a:noFill/>
              <a:round/>
              <a:headEnd/>
              <a:tailEnd/>
            </a:ln>
          </p:spPr>
          <p:txBody>
            <a:bodyPr anchor="ctr"/>
            <a:lstStyle/>
            <a:p>
              <a:pPr algn="ctr"/>
              <a:endParaRPr/>
            </a:p>
          </p:txBody>
        </p:sp>
        <p:sp>
          <p:nvSpPr>
            <p:cNvPr id="250" name="ïŝľíḑe">
              <a:extLst>
                <a:ext uri="{FF2B5EF4-FFF2-40B4-BE49-F238E27FC236}">
                  <a16:creationId xmlns:a16="http://schemas.microsoft.com/office/drawing/2014/main" id="{2D54C8B3-0E54-4EEC-92D6-F1CFDACDD4F6}"/>
                </a:ext>
              </a:extLst>
            </p:cNvPr>
            <p:cNvSpPr/>
            <p:nvPr/>
          </p:nvSpPr>
          <p:spPr bwMode="auto">
            <a:xfrm>
              <a:off x="6970366" y="3867069"/>
              <a:ext cx="156" cy="114208"/>
            </a:xfrm>
            <a:custGeom>
              <a:avLst/>
              <a:gdLst/>
              <a:ahLst/>
              <a:cxnLst>
                <a:cxn ang="0">
                  <a:pos x="0" y="0"/>
                </a:cxn>
                <a:cxn ang="0">
                  <a:pos x="0" y="728"/>
                </a:cxn>
                <a:cxn ang="0">
                  <a:pos x="0" y="0"/>
                </a:cxn>
              </a:cxnLst>
              <a:rect l="0" t="0" r="r" b="b"/>
              <a:pathLst>
                <a:path h="728">
                  <a:moveTo>
                    <a:pt x="0" y="0"/>
                  </a:moveTo>
                  <a:lnTo>
                    <a:pt x="0" y="728"/>
                  </a:lnTo>
                  <a:lnTo>
                    <a:pt x="0" y="0"/>
                  </a:lnTo>
                  <a:close/>
                </a:path>
              </a:pathLst>
            </a:custGeom>
            <a:solidFill>
              <a:srgbClr val="FFFFFF"/>
            </a:solidFill>
            <a:ln w="9525">
              <a:noFill/>
              <a:round/>
              <a:headEnd/>
              <a:tailEnd/>
            </a:ln>
          </p:spPr>
          <p:txBody>
            <a:bodyPr anchor="ctr"/>
            <a:lstStyle/>
            <a:p>
              <a:pPr algn="ctr"/>
              <a:endParaRPr/>
            </a:p>
          </p:txBody>
        </p:sp>
        <p:sp>
          <p:nvSpPr>
            <p:cNvPr id="251" name="îsľïḓè">
              <a:extLst>
                <a:ext uri="{FF2B5EF4-FFF2-40B4-BE49-F238E27FC236}">
                  <a16:creationId xmlns:a16="http://schemas.microsoft.com/office/drawing/2014/main" id="{2BC2F6D5-183E-45B5-9D2D-673A3BB4B730}"/>
                </a:ext>
              </a:extLst>
            </p:cNvPr>
            <p:cNvSpPr/>
            <p:nvPr/>
          </p:nvSpPr>
          <p:spPr bwMode="auto">
            <a:xfrm>
              <a:off x="6970366" y="3867069"/>
              <a:ext cx="156" cy="114208"/>
            </a:xfrm>
            <a:prstGeom prst="line">
              <a:avLst/>
            </a:prstGeom>
            <a:noFill/>
            <a:ln w="9525">
              <a:noFill/>
              <a:round/>
              <a:headEnd/>
              <a:tailEnd/>
            </a:ln>
          </p:spPr>
          <p:txBody>
            <a:bodyPr anchor="ctr"/>
            <a:lstStyle/>
            <a:p>
              <a:pPr algn="ctr"/>
              <a:endParaRPr/>
            </a:p>
          </p:txBody>
        </p:sp>
        <p:sp>
          <p:nvSpPr>
            <p:cNvPr id="252" name="îšḻiḍé">
              <a:extLst>
                <a:ext uri="{FF2B5EF4-FFF2-40B4-BE49-F238E27FC236}">
                  <a16:creationId xmlns:a16="http://schemas.microsoft.com/office/drawing/2014/main" id="{C92233C2-E528-4719-B0C3-452FA502BAC5}"/>
                </a:ext>
              </a:extLst>
            </p:cNvPr>
            <p:cNvSpPr/>
            <p:nvPr/>
          </p:nvSpPr>
          <p:spPr bwMode="auto">
            <a:xfrm>
              <a:off x="6968797" y="3867069"/>
              <a:ext cx="4706" cy="114208"/>
            </a:xfrm>
            <a:prstGeom prst="rect">
              <a:avLst/>
            </a:prstGeom>
            <a:solidFill>
              <a:srgbClr val="BDC3C7"/>
            </a:solidFill>
            <a:ln w="9525">
              <a:noFill/>
              <a:miter lim="800000"/>
              <a:headEnd/>
              <a:tailEnd/>
            </a:ln>
          </p:spPr>
          <p:txBody>
            <a:bodyPr anchor="ctr"/>
            <a:lstStyle/>
            <a:p>
              <a:pPr algn="ctr"/>
              <a:endParaRPr/>
            </a:p>
          </p:txBody>
        </p:sp>
        <p:sp>
          <p:nvSpPr>
            <p:cNvPr id="253" name="íşľïḑe">
              <a:extLst>
                <a:ext uri="{FF2B5EF4-FFF2-40B4-BE49-F238E27FC236}">
                  <a16:creationId xmlns:a16="http://schemas.microsoft.com/office/drawing/2014/main" id="{F385707A-2236-44E0-B6DD-A3E54E714841}"/>
                </a:ext>
              </a:extLst>
            </p:cNvPr>
            <p:cNvSpPr/>
            <p:nvPr/>
          </p:nvSpPr>
          <p:spPr bwMode="auto">
            <a:xfrm>
              <a:off x="6968797" y="3867069"/>
              <a:ext cx="4706" cy="114208"/>
            </a:xfrm>
            <a:custGeom>
              <a:avLst/>
              <a:gdLst/>
              <a:ahLst/>
              <a:cxnLst>
                <a:cxn ang="0">
                  <a:pos x="0" y="0"/>
                </a:cxn>
                <a:cxn ang="0">
                  <a:pos x="0" y="728"/>
                </a:cxn>
                <a:cxn ang="0">
                  <a:pos x="30" y="728"/>
                </a:cxn>
                <a:cxn ang="0">
                  <a:pos x="30" y="0"/>
                </a:cxn>
              </a:cxnLst>
              <a:rect l="0" t="0" r="r" b="b"/>
              <a:pathLst>
                <a:path w="30" h="728">
                  <a:moveTo>
                    <a:pt x="0" y="0"/>
                  </a:moveTo>
                  <a:lnTo>
                    <a:pt x="0" y="728"/>
                  </a:lnTo>
                  <a:lnTo>
                    <a:pt x="30" y="728"/>
                  </a:lnTo>
                  <a:lnTo>
                    <a:pt x="30" y="0"/>
                  </a:lnTo>
                </a:path>
              </a:pathLst>
            </a:custGeom>
            <a:noFill/>
            <a:ln w="9525">
              <a:noFill/>
              <a:round/>
              <a:headEnd/>
              <a:tailEnd/>
            </a:ln>
          </p:spPr>
          <p:txBody>
            <a:bodyPr anchor="ctr"/>
            <a:lstStyle/>
            <a:p>
              <a:pPr algn="ctr"/>
              <a:endParaRPr/>
            </a:p>
          </p:txBody>
        </p:sp>
        <p:sp>
          <p:nvSpPr>
            <p:cNvPr id="254" name="ísḻiḋé">
              <a:extLst>
                <a:ext uri="{FF2B5EF4-FFF2-40B4-BE49-F238E27FC236}">
                  <a16:creationId xmlns:a16="http://schemas.microsoft.com/office/drawing/2014/main" id="{D6E31496-FB43-4023-8A6D-DF671B270B73}"/>
                </a:ext>
              </a:extLst>
            </p:cNvPr>
            <p:cNvSpPr/>
            <p:nvPr/>
          </p:nvSpPr>
          <p:spPr bwMode="auto">
            <a:xfrm>
              <a:off x="6953423" y="3927312"/>
              <a:ext cx="35455" cy="89578"/>
            </a:xfrm>
            <a:custGeom>
              <a:avLst/>
              <a:gdLst/>
              <a:ahLst/>
              <a:cxnLst>
                <a:cxn ang="0">
                  <a:pos x="23" y="40"/>
                </a:cxn>
                <a:cxn ang="0">
                  <a:pos x="11" y="58"/>
                </a:cxn>
                <a:cxn ang="0">
                  <a:pos x="0" y="40"/>
                </a:cxn>
                <a:cxn ang="0">
                  <a:pos x="0" y="18"/>
                </a:cxn>
                <a:cxn ang="0">
                  <a:pos x="11" y="0"/>
                </a:cxn>
                <a:cxn ang="0">
                  <a:pos x="23" y="18"/>
                </a:cxn>
                <a:cxn ang="0">
                  <a:pos x="23" y="40"/>
                </a:cxn>
              </a:cxnLst>
              <a:rect l="0" t="0" r="r" b="b"/>
              <a:pathLst>
                <a:path w="23" h="58">
                  <a:moveTo>
                    <a:pt x="23" y="40"/>
                  </a:moveTo>
                  <a:cubicBezTo>
                    <a:pt x="23" y="50"/>
                    <a:pt x="18" y="58"/>
                    <a:pt x="11" y="58"/>
                  </a:cubicBezTo>
                  <a:cubicBezTo>
                    <a:pt x="5" y="58"/>
                    <a:pt x="0" y="50"/>
                    <a:pt x="0" y="40"/>
                  </a:cubicBezTo>
                  <a:cubicBezTo>
                    <a:pt x="0" y="18"/>
                    <a:pt x="0" y="18"/>
                    <a:pt x="0" y="18"/>
                  </a:cubicBezTo>
                  <a:cubicBezTo>
                    <a:pt x="0" y="8"/>
                    <a:pt x="5" y="0"/>
                    <a:pt x="11" y="0"/>
                  </a:cubicBezTo>
                  <a:cubicBezTo>
                    <a:pt x="18" y="0"/>
                    <a:pt x="23" y="8"/>
                    <a:pt x="23" y="18"/>
                  </a:cubicBezTo>
                  <a:lnTo>
                    <a:pt x="23" y="40"/>
                  </a:lnTo>
                  <a:close/>
                </a:path>
              </a:pathLst>
            </a:custGeom>
            <a:solidFill>
              <a:srgbClr val="BDC3C7"/>
            </a:solidFill>
            <a:ln w="9525">
              <a:noFill/>
              <a:round/>
              <a:headEnd/>
              <a:tailEnd/>
            </a:ln>
          </p:spPr>
          <p:txBody>
            <a:bodyPr anchor="ctr"/>
            <a:lstStyle/>
            <a:p>
              <a:pPr algn="ctr"/>
              <a:endParaRPr/>
            </a:p>
          </p:txBody>
        </p:sp>
        <p:sp>
          <p:nvSpPr>
            <p:cNvPr id="255" name="iş1îḓê">
              <a:extLst>
                <a:ext uri="{FF2B5EF4-FFF2-40B4-BE49-F238E27FC236}">
                  <a16:creationId xmlns:a16="http://schemas.microsoft.com/office/drawing/2014/main" id="{A7269B32-9EBF-4B28-943A-4C6979F6EFBD}"/>
                </a:ext>
              </a:extLst>
            </p:cNvPr>
            <p:cNvSpPr/>
            <p:nvPr/>
          </p:nvSpPr>
          <p:spPr bwMode="auto">
            <a:xfrm>
              <a:off x="6950286" y="3925741"/>
              <a:ext cx="41730" cy="92715"/>
            </a:xfrm>
            <a:custGeom>
              <a:avLst/>
              <a:gdLst/>
              <a:ahLst/>
              <a:cxnLst>
                <a:cxn ang="0">
                  <a:pos x="25" y="41"/>
                </a:cxn>
                <a:cxn ang="0">
                  <a:pos x="24" y="41"/>
                </a:cxn>
                <a:cxn ang="0">
                  <a:pos x="20" y="52"/>
                </a:cxn>
                <a:cxn ang="0">
                  <a:pos x="13" y="57"/>
                </a:cxn>
                <a:cxn ang="0">
                  <a:pos x="7" y="52"/>
                </a:cxn>
                <a:cxn ang="0">
                  <a:pos x="3" y="41"/>
                </a:cxn>
                <a:cxn ang="0">
                  <a:pos x="3" y="19"/>
                </a:cxn>
                <a:cxn ang="0">
                  <a:pos x="7" y="8"/>
                </a:cxn>
                <a:cxn ang="0">
                  <a:pos x="13" y="3"/>
                </a:cxn>
                <a:cxn ang="0">
                  <a:pos x="20" y="8"/>
                </a:cxn>
                <a:cxn ang="0">
                  <a:pos x="24" y="19"/>
                </a:cxn>
                <a:cxn ang="0">
                  <a:pos x="24" y="41"/>
                </a:cxn>
                <a:cxn ang="0">
                  <a:pos x="25" y="41"/>
                </a:cxn>
                <a:cxn ang="0">
                  <a:pos x="27" y="41"/>
                </a:cxn>
                <a:cxn ang="0">
                  <a:pos x="27" y="19"/>
                </a:cxn>
                <a:cxn ang="0">
                  <a:pos x="23" y="6"/>
                </a:cxn>
                <a:cxn ang="0">
                  <a:pos x="13" y="0"/>
                </a:cxn>
                <a:cxn ang="0">
                  <a:pos x="4" y="6"/>
                </a:cxn>
                <a:cxn ang="0">
                  <a:pos x="0" y="19"/>
                </a:cxn>
                <a:cxn ang="0">
                  <a:pos x="0" y="41"/>
                </a:cxn>
                <a:cxn ang="0">
                  <a:pos x="4" y="54"/>
                </a:cxn>
                <a:cxn ang="0">
                  <a:pos x="13" y="60"/>
                </a:cxn>
                <a:cxn ang="0">
                  <a:pos x="23" y="54"/>
                </a:cxn>
                <a:cxn ang="0">
                  <a:pos x="27" y="41"/>
                </a:cxn>
                <a:cxn ang="0">
                  <a:pos x="25" y="41"/>
                </a:cxn>
              </a:cxnLst>
              <a:rect l="0" t="0" r="r" b="b"/>
              <a:pathLst>
                <a:path w="27" h="60">
                  <a:moveTo>
                    <a:pt x="25" y="41"/>
                  </a:moveTo>
                  <a:cubicBezTo>
                    <a:pt x="24" y="41"/>
                    <a:pt x="24" y="41"/>
                    <a:pt x="24" y="41"/>
                  </a:cubicBezTo>
                  <a:cubicBezTo>
                    <a:pt x="24" y="45"/>
                    <a:pt x="22" y="50"/>
                    <a:pt x="20" y="52"/>
                  </a:cubicBezTo>
                  <a:cubicBezTo>
                    <a:pt x="18" y="55"/>
                    <a:pt x="16" y="57"/>
                    <a:pt x="13" y="57"/>
                  </a:cubicBezTo>
                  <a:cubicBezTo>
                    <a:pt x="11" y="57"/>
                    <a:pt x="9" y="55"/>
                    <a:pt x="7" y="52"/>
                  </a:cubicBezTo>
                  <a:cubicBezTo>
                    <a:pt x="5" y="50"/>
                    <a:pt x="3" y="45"/>
                    <a:pt x="3" y="41"/>
                  </a:cubicBezTo>
                  <a:cubicBezTo>
                    <a:pt x="3" y="19"/>
                    <a:pt x="3" y="19"/>
                    <a:pt x="3" y="19"/>
                  </a:cubicBezTo>
                  <a:cubicBezTo>
                    <a:pt x="3" y="15"/>
                    <a:pt x="5" y="11"/>
                    <a:pt x="7" y="8"/>
                  </a:cubicBezTo>
                  <a:cubicBezTo>
                    <a:pt x="9" y="5"/>
                    <a:pt x="11" y="3"/>
                    <a:pt x="13" y="3"/>
                  </a:cubicBezTo>
                  <a:cubicBezTo>
                    <a:pt x="16" y="3"/>
                    <a:pt x="18" y="5"/>
                    <a:pt x="20" y="8"/>
                  </a:cubicBezTo>
                  <a:cubicBezTo>
                    <a:pt x="22" y="11"/>
                    <a:pt x="24" y="15"/>
                    <a:pt x="24" y="19"/>
                  </a:cubicBezTo>
                  <a:cubicBezTo>
                    <a:pt x="24" y="41"/>
                    <a:pt x="24" y="41"/>
                    <a:pt x="24" y="41"/>
                  </a:cubicBezTo>
                  <a:cubicBezTo>
                    <a:pt x="25" y="41"/>
                    <a:pt x="25" y="41"/>
                    <a:pt x="25" y="41"/>
                  </a:cubicBezTo>
                  <a:cubicBezTo>
                    <a:pt x="27" y="41"/>
                    <a:pt x="27" y="41"/>
                    <a:pt x="27" y="41"/>
                  </a:cubicBezTo>
                  <a:cubicBezTo>
                    <a:pt x="27" y="19"/>
                    <a:pt x="27" y="19"/>
                    <a:pt x="27" y="19"/>
                  </a:cubicBezTo>
                  <a:cubicBezTo>
                    <a:pt x="27" y="14"/>
                    <a:pt x="26" y="9"/>
                    <a:pt x="23" y="6"/>
                  </a:cubicBezTo>
                  <a:cubicBezTo>
                    <a:pt x="21" y="2"/>
                    <a:pt x="18" y="0"/>
                    <a:pt x="13" y="0"/>
                  </a:cubicBezTo>
                  <a:cubicBezTo>
                    <a:pt x="9" y="0"/>
                    <a:pt x="6" y="2"/>
                    <a:pt x="4" y="6"/>
                  </a:cubicBezTo>
                  <a:cubicBezTo>
                    <a:pt x="1" y="9"/>
                    <a:pt x="0" y="14"/>
                    <a:pt x="0" y="19"/>
                  </a:cubicBezTo>
                  <a:cubicBezTo>
                    <a:pt x="0" y="41"/>
                    <a:pt x="0" y="41"/>
                    <a:pt x="0" y="41"/>
                  </a:cubicBezTo>
                  <a:cubicBezTo>
                    <a:pt x="0" y="46"/>
                    <a:pt x="1" y="51"/>
                    <a:pt x="4" y="54"/>
                  </a:cubicBezTo>
                  <a:cubicBezTo>
                    <a:pt x="6" y="58"/>
                    <a:pt x="9" y="60"/>
                    <a:pt x="13" y="60"/>
                  </a:cubicBezTo>
                  <a:cubicBezTo>
                    <a:pt x="18" y="60"/>
                    <a:pt x="21" y="58"/>
                    <a:pt x="23" y="54"/>
                  </a:cubicBezTo>
                  <a:cubicBezTo>
                    <a:pt x="26" y="51"/>
                    <a:pt x="27" y="46"/>
                    <a:pt x="27" y="41"/>
                  </a:cubicBezTo>
                  <a:lnTo>
                    <a:pt x="25" y="41"/>
                  </a:lnTo>
                  <a:close/>
                </a:path>
              </a:pathLst>
            </a:custGeom>
            <a:solidFill>
              <a:srgbClr val="BDC3C7"/>
            </a:solidFill>
            <a:ln w="9525">
              <a:noFill/>
              <a:round/>
              <a:headEnd/>
              <a:tailEnd/>
            </a:ln>
          </p:spPr>
          <p:txBody>
            <a:bodyPr anchor="ctr"/>
            <a:lstStyle/>
            <a:p>
              <a:pPr algn="ctr"/>
              <a:endParaRPr/>
            </a:p>
          </p:txBody>
        </p:sp>
        <p:sp>
          <p:nvSpPr>
            <p:cNvPr id="256" name="íšḷïḋè">
              <a:extLst>
                <a:ext uri="{FF2B5EF4-FFF2-40B4-BE49-F238E27FC236}">
                  <a16:creationId xmlns:a16="http://schemas.microsoft.com/office/drawing/2014/main" id="{FCEFF2A7-21AB-484E-A53C-72A0DE9CE06B}"/>
                </a:ext>
              </a:extLst>
            </p:cNvPr>
            <p:cNvSpPr/>
            <p:nvPr/>
          </p:nvSpPr>
          <p:spPr bwMode="auto">
            <a:xfrm>
              <a:off x="4267025" y="3863931"/>
              <a:ext cx="338232" cy="98833"/>
            </a:xfrm>
            <a:custGeom>
              <a:avLst/>
              <a:gdLst/>
              <a:ahLst/>
              <a:cxnLst>
                <a:cxn ang="0">
                  <a:pos x="199" y="64"/>
                </a:cxn>
                <a:cxn ang="0">
                  <a:pos x="20" y="64"/>
                </a:cxn>
                <a:cxn ang="0">
                  <a:pos x="0" y="44"/>
                </a:cxn>
                <a:cxn ang="0">
                  <a:pos x="0" y="20"/>
                </a:cxn>
                <a:cxn ang="0">
                  <a:pos x="20" y="0"/>
                </a:cxn>
                <a:cxn ang="0">
                  <a:pos x="199" y="0"/>
                </a:cxn>
                <a:cxn ang="0">
                  <a:pos x="219" y="20"/>
                </a:cxn>
                <a:cxn ang="0">
                  <a:pos x="219" y="44"/>
                </a:cxn>
                <a:cxn ang="0">
                  <a:pos x="199" y="64"/>
                </a:cxn>
              </a:cxnLst>
              <a:rect l="0" t="0" r="r" b="b"/>
              <a:pathLst>
                <a:path w="219" h="64">
                  <a:moveTo>
                    <a:pt x="199" y="64"/>
                  </a:moveTo>
                  <a:cubicBezTo>
                    <a:pt x="20" y="64"/>
                    <a:pt x="20" y="64"/>
                    <a:pt x="20" y="64"/>
                  </a:cubicBezTo>
                  <a:cubicBezTo>
                    <a:pt x="9" y="64"/>
                    <a:pt x="0" y="55"/>
                    <a:pt x="0" y="44"/>
                  </a:cubicBezTo>
                  <a:cubicBezTo>
                    <a:pt x="0" y="20"/>
                    <a:pt x="0" y="20"/>
                    <a:pt x="0" y="20"/>
                  </a:cubicBezTo>
                  <a:cubicBezTo>
                    <a:pt x="0" y="9"/>
                    <a:pt x="9" y="0"/>
                    <a:pt x="20" y="0"/>
                  </a:cubicBezTo>
                  <a:cubicBezTo>
                    <a:pt x="199" y="0"/>
                    <a:pt x="199" y="0"/>
                    <a:pt x="199" y="0"/>
                  </a:cubicBezTo>
                  <a:cubicBezTo>
                    <a:pt x="210" y="0"/>
                    <a:pt x="219" y="9"/>
                    <a:pt x="219" y="20"/>
                  </a:cubicBezTo>
                  <a:cubicBezTo>
                    <a:pt x="219" y="44"/>
                    <a:pt x="219" y="44"/>
                    <a:pt x="219" y="44"/>
                  </a:cubicBezTo>
                  <a:cubicBezTo>
                    <a:pt x="219" y="55"/>
                    <a:pt x="210" y="64"/>
                    <a:pt x="199" y="64"/>
                  </a:cubicBezTo>
                  <a:close/>
                </a:path>
              </a:pathLst>
            </a:custGeom>
            <a:solidFill>
              <a:srgbClr val="ECF0F1"/>
            </a:solidFill>
            <a:ln w="9525">
              <a:noFill/>
              <a:round/>
              <a:headEnd/>
              <a:tailEnd/>
            </a:ln>
          </p:spPr>
          <p:txBody>
            <a:bodyPr anchor="ctr"/>
            <a:lstStyle/>
            <a:p>
              <a:pPr algn="ctr"/>
              <a:endParaRPr/>
            </a:p>
          </p:txBody>
        </p:sp>
        <p:sp>
          <p:nvSpPr>
            <p:cNvPr id="257" name="ïşḻíďê">
              <a:extLst>
                <a:ext uri="{FF2B5EF4-FFF2-40B4-BE49-F238E27FC236}">
                  <a16:creationId xmlns:a16="http://schemas.microsoft.com/office/drawing/2014/main" id="{DFD5BDFD-ABB1-4266-87F1-BB69CC9CECA9}"/>
                </a:ext>
              </a:extLst>
            </p:cNvPr>
            <p:cNvSpPr/>
            <p:nvPr/>
          </p:nvSpPr>
          <p:spPr bwMode="auto">
            <a:xfrm>
              <a:off x="4384372" y="3870051"/>
              <a:ext cx="105108" cy="88009"/>
            </a:xfrm>
            <a:custGeom>
              <a:avLst/>
              <a:gdLst/>
              <a:ahLst/>
              <a:cxnLst>
                <a:cxn ang="0">
                  <a:pos x="48" y="57"/>
                </a:cxn>
                <a:cxn ang="0">
                  <a:pos x="20" y="57"/>
                </a:cxn>
                <a:cxn ang="0">
                  <a:pos x="0" y="37"/>
                </a:cxn>
                <a:cxn ang="0">
                  <a:pos x="0" y="20"/>
                </a:cxn>
                <a:cxn ang="0">
                  <a:pos x="20" y="0"/>
                </a:cxn>
                <a:cxn ang="0">
                  <a:pos x="48" y="0"/>
                </a:cxn>
                <a:cxn ang="0">
                  <a:pos x="68" y="20"/>
                </a:cxn>
                <a:cxn ang="0">
                  <a:pos x="68" y="37"/>
                </a:cxn>
                <a:cxn ang="0">
                  <a:pos x="48" y="57"/>
                </a:cxn>
              </a:cxnLst>
              <a:rect l="0" t="0" r="r" b="b"/>
              <a:pathLst>
                <a:path w="68" h="57">
                  <a:moveTo>
                    <a:pt x="48" y="57"/>
                  </a:moveTo>
                  <a:cubicBezTo>
                    <a:pt x="20" y="57"/>
                    <a:pt x="20" y="57"/>
                    <a:pt x="20" y="57"/>
                  </a:cubicBezTo>
                  <a:cubicBezTo>
                    <a:pt x="9" y="57"/>
                    <a:pt x="0" y="48"/>
                    <a:pt x="0" y="37"/>
                  </a:cubicBezTo>
                  <a:cubicBezTo>
                    <a:pt x="0" y="20"/>
                    <a:pt x="0" y="20"/>
                    <a:pt x="0" y="20"/>
                  </a:cubicBezTo>
                  <a:cubicBezTo>
                    <a:pt x="0" y="9"/>
                    <a:pt x="9" y="0"/>
                    <a:pt x="20" y="0"/>
                  </a:cubicBezTo>
                  <a:cubicBezTo>
                    <a:pt x="48" y="0"/>
                    <a:pt x="48" y="0"/>
                    <a:pt x="48" y="0"/>
                  </a:cubicBezTo>
                  <a:cubicBezTo>
                    <a:pt x="59" y="0"/>
                    <a:pt x="68" y="9"/>
                    <a:pt x="68" y="20"/>
                  </a:cubicBezTo>
                  <a:cubicBezTo>
                    <a:pt x="68" y="37"/>
                    <a:pt x="68" y="37"/>
                    <a:pt x="68" y="37"/>
                  </a:cubicBezTo>
                  <a:cubicBezTo>
                    <a:pt x="68" y="48"/>
                    <a:pt x="59" y="57"/>
                    <a:pt x="48" y="57"/>
                  </a:cubicBezTo>
                  <a:close/>
                </a:path>
              </a:pathLst>
            </a:custGeom>
            <a:solidFill>
              <a:srgbClr val="BDC3C7"/>
            </a:solidFill>
            <a:ln w="9525">
              <a:noFill/>
              <a:round/>
              <a:headEnd/>
              <a:tailEnd/>
            </a:ln>
          </p:spPr>
          <p:txBody>
            <a:bodyPr anchor="ctr"/>
            <a:lstStyle/>
            <a:p>
              <a:pPr algn="ctr"/>
              <a:endParaRPr/>
            </a:p>
          </p:txBody>
        </p:sp>
        <p:sp>
          <p:nvSpPr>
            <p:cNvPr id="258" name="iṡlíďè">
              <a:extLst>
                <a:ext uri="{FF2B5EF4-FFF2-40B4-BE49-F238E27FC236}">
                  <a16:creationId xmlns:a16="http://schemas.microsoft.com/office/drawing/2014/main" id="{0E7B703A-F5E3-40E6-BFF0-E917AFC88487}"/>
                </a:ext>
              </a:extLst>
            </p:cNvPr>
            <p:cNvSpPr/>
            <p:nvPr/>
          </p:nvSpPr>
          <p:spPr bwMode="auto">
            <a:xfrm>
              <a:off x="4305617" y="3891700"/>
              <a:ext cx="339801" cy="210061"/>
            </a:xfrm>
            <a:custGeom>
              <a:avLst/>
              <a:gdLst/>
              <a:ahLst/>
              <a:cxnLst>
                <a:cxn ang="0">
                  <a:pos x="205" y="64"/>
                </a:cxn>
                <a:cxn ang="0">
                  <a:pos x="39" y="132"/>
                </a:cxn>
                <a:cxn ang="0">
                  <a:pos x="13" y="121"/>
                </a:cxn>
                <a:cxn ang="0">
                  <a:pos x="4" y="99"/>
                </a:cxn>
                <a:cxn ang="0">
                  <a:pos x="15" y="73"/>
                </a:cxn>
                <a:cxn ang="0">
                  <a:pos x="180" y="5"/>
                </a:cxn>
                <a:cxn ang="0">
                  <a:pos x="207" y="16"/>
                </a:cxn>
                <a:cxn ang="0">
                  <a:pos x="216" y="38"/>
                </a:cxn>
                <a:cxn ang="0">
                  <a:pos x="205" y="64"/>
                </a:cxn>
              </a:cxnLst>
              <a:rect l="0" t="0" r="r" b="b"/>
              <a:pathLst>
                <a:path w="220" h="136">
                  <a:moveTo>
                    <a:pt x="205" y="64"/>
                  </a:moveTo>
                  <a:cubicBezTo>
                    <a:pt x="39" y="132"/>
                    <a:pt x="39" y="132"/>
                    <a:pt x="39" y="132"/>
                  </a:cubicBezTo>
                  <a:cubicBezTo>
                    <a:pt x="29" y="136"/>
                    <a:pt x="17" y="131"/>
                    <a:pt x="13" y="121"/>
                  </a:cubicBezTo>
                  <a:cubicBezTo>
                    <a:pt x="4" y="99"/>
                    <a:pt x="4" y="99"/>
                    <a:pt x="4" y="99"/>
                  </a:cubicBezTo>
                  <a:cubicBezTo>
                    <a:pt x="0" y="89"/>
                    <a:pt x="5" y="77"/>
                    <a:pt x="15" y="73"/>
                  </a:cubicBezTo>
                  <a:cubicBezTo>
                    <a:pt x="180" y="5"/>
                    <a:pt x="180" y="5"/>
                    <a:pt x="180" y="5"/>
                  </a:cubicBezTo>
                  <a:cubicBezTo>
                    <a:pt x="191" y="0"/>
                    <a:pt x="202" y="5"/>
                    <a:pt x="207" y="16"/>
                  </a:cubicBezTo>
                  <a:cubicBezTo>
                    <a:pt x="216" y="38"/>
                    <a:pt x="216" y="38"/>
                    <a:pt x="216" y="38"/>
                  </a:cubicBezTo>
                  <a:cubicBezTo>
                    <a:pt x="220" y="48"/>
                    <a:pt x="215" y="59"/>
                    <a:pt x="205" y="64"/>
                  </a:cubicBezTo>
                  <a:close/>
                </a:path>
              </a:pathLst>
            </a:custGeom>
            <a:solidFill>
              <a:srgbClr val="ECF0F1"/>
            </a:solidFill>
            <a:ln w="9525">
              <a:noFill/>
              <a:round/>
              <a:headEnd/>
              <a:tailEnd/>
            </a:ln>
          </p:spPr>
          <p:txBody>
            <a:bodyPr anchor="ctr"/>
            <a:lstStyle/>
            <a:p>
              <a:pPr algn="ctr"/>
              <a:endParaRPr/>
            </a:p>
          </p:txBody>
        </p:sp>
        <p:sp>
          <p:nvSpPr>
            <p:cNvPr id="259" name="iş1iďè">
              <a:extLst>
                <a:ext uri="{FF2B5EF4-FFF2-40B4-BE49-F238E27FC236}">
                  <a16:creationId xmlns:a16="http://schemas.microsoft.com/office/drawing/2014/main" id="{1029CBF5-59B6-43A3-9C66-CC0D3466D065}"/>
                </a:ext>
              </a:extLst>
            </p:cNvPr>
            <p:cNvSpPr/>
            <p:nvPr/>
          </p:nvSpPr>
          <p:spPr bwMode="auto">
            <a:xfrm>
              <a:off x="4415277" y="3941117"/>
              <a:ext cx="120483" cy="111227"/>
            </a:xfrm>
            <a:custGeom>
              <a:avLst/>
              <a:gdLst/>
              <a:ahLst/>
              <a:cxnLst>
                <a:cxn ang="0">
                  <a:pos x="63" y="57"/>
                </a:cxn>
                <a:cxn ang="0">
                  <a:pos x="37" y="68"/>
                </a:cxn>
                <a:cxn ang="0">
                  <a:pos x="11" y="57"/>
                </a:cxn>
                <a:cxn ang="0">
                  <a:pos x="4" y="41"/>
                </a:cxn>
                <a:cxn ang="0">
                  <a:pos x="15" y="15"/>
                </a:cxn>
                <a:cxn ang="0">
                  <a:pos x="41" y="5"/>
                </a:cxn>
                <a:cxn ang="0">
                  <a:pos x="67" y="15"/>
                </a:cxn>
                <a:cxn ang="0">
                  <a:pos x="73" y="31"/>
                </a:cxn>
                <a:cxn ang="0">
                  <a:pos x="63" y="57"/>
                </a:cxn>
              </a:cxnLst>
              <a:rect l="0" t="0" r="r" b="b"/>
              <a:pathLst>
                <a:path w="78" h="72">
                  <a:moveTo>
                    <a:pt x="63" y="57"/>
                  </a:moveTo>
                  <a:cubicBezTo>
                    <a:pt x="37" y="68"/>
                    <a:pt x="37" y="68"/>
                    <a:pt x="37" y="68"/>
                  </a:cubicBezTo>
                  <a:cubicBezTo>
                    <a:pt x="27" y="72"/>
                    <a:pt x="15" y="67"/>
                    <a:pt x="11" y="57"/>
                  </a:cubicBezTo>
                  <a:cubicBezTo>
                    <a:pt x="4" y="41"/>
                    <a:pt x="4" y="41"/>
                    <a:pt x="4" y="41"/>
                  </a:cubicBezTo>
                  <a:cubicBezTo>
                    <a:pt x="0" y="31"/>
                    <a:pt x="5" y="19"/>
                    <a:pt x="15" y="15"/>
                  </a:cubicBezTo>
                  <a:cubicBezTo>
                    <a:pt x="41" y="5"/>
                    <a:pt x="41" y="5"/>
                    <a:pt x="41" y="5"/>
                  </a:cubicBezTo>
                  <a:cubicBezTo>
                    <a:pt x="51" y="0"/>
                    <a:pt x="63" y="5"/>
                    <a:pt x="67" y="15"/>
                  </a:cubicBezTo>
                  <a:cubicBezTo>
                    <a:pt x="73" y="31"/>
                    <a:pt x="73" y="31"/>
                    <a:pt x="73" y="31"/>
                  </a:cubicBezTo>
                  <a:cubicBezTo>
                    <a:pt x="78" y="41"/>
                    <a:pt x="73" y="53"/>
                    <a:pt x="63" y="57"/>
                  </a:cubicBezTo>
                  <a:close/>
                </a:path>
              </a:pathLst>
            </a:custGeom>
            <a:solidFill>
              <a:srgbClr val="BDC3C7"/>
            </a:solidFill>
            <a:ln w="9525">
              <a:noFill/>
              <a:round/>
              <a:headEnd/>
              <a:tailEnd/>
            </a:ln>
          </p:spPr>
          <p:txBody>
            <a:bodyPr anchor="ctr"/>
            <a:lstStyle/>
            <a:p>
              <a:pPr algn="ctr"/>
              <a:endParaRPr/>
            </a:p>
          </p:txBody>
        </p:sp>
        <p:sp>
          <p:nvSpPr>
            <p:cNvPr id="260" name="iṡḻïďê">
              <a:extLst>
                <a:ext uri="{FF2B5EF4-FFF2-40B4-BE49-F238E27FC236}">
                  <a16:creationId xmlns:a16="http://schemas.microsoft.com/office/drawing/2014/main" id="{35E7148F-47ED-4D98-9703-35D220C056C2}"/>
                </a:ext>
              </a:extLst>
            </p:cNvPr>
            <p:cNvSpPr/>
            <p:nvPr/>
          </p:nvSpPr>
          <p:spPr bwMode="auto">
            <a:xfrm>
              <a:off x="5093463" y="4370652"/>
              <a:ext cx="443342" cy="586883"/>
            </a:xfrm>
            <a:custGeom>
              <a:avLst/>
              <a:gdLst/>
              <a:ahLst/>
              <a:cxnLst>
                <a:cxn ang="0">
                  <a:pos x="59" y="129"/>
                </a:cxn>
                <a:cxn ang="0">
                  <a:pos x="95" y="27"/>
                </a:cxn>
                <a:cxn ang="0">
                  <a:pos x="115" y="20"/>
                </a:cxn>
                <a:cxn ang="0">
                  <a:pos x="120" y="22"/>
                </a:cxn>
                <a:cxn ang="0">
                  <a:pos x="134" y="40"/>
                </a:cxn>
                <a:cxn ang="0">
                  <a:pos x="97" y="141"/>
                </a:cxn>
                <a:cxn ang="0">
                  <a:pos x="103" y="143"/>
                </a:cxn>
                <a:cxn ang="0">
                  <a:pos x="149" y="17"/>
                </a:cxn>
                <a:cxn ang="0">
                  <a:pos x="170" y="6"/>
                </a:cxn>
                <a:cxn ang="0">
                  <a:pos x="175" y="7"/>
                </a:cxn>
                <a:cxn ang="0">
                  <a:pos x="185" y="30"/>
                </a:cxn>
                <a:cxn ang="0">
                  <a:pos x="140" y="156"/>
                </a:cxn>
                <a:cxn ang="0">
                  <a:pos x="148" y="159"/>
                </a:cxn>
                <a:cxn ang="0">
                  <a:pos x="199" y="16"/>
                </a:cxn>
                <a:cxn ang="0">
                  <a:pos x="221" y="3"/>
                </a:cxn>
                <a:cxn ang="0">
                  <a:pos x="225" y="5"/>
                </a:cxn>
                <a:cxn ang="0">
                  <a:pos x="236" y="29"/>
                </a:cxn>
                <a:cxn ang="0">
                  <a:pos x="184" y="172"/>
                </a:cxn>
                <a:cxn ang="0">
                  <a:pos x="192" y="175"/>
                </a:cxn>
                <a:cxn ang="0">
                  <a:pos x="237" y="49"/>
                </a:cxn>
                <a:cxn ang="0">
                  <a:pos x="258" y="37"/>
                </a:cxn>
                <a:cxn ang="0">
                  <a:pos x="263" y="39"/>
                </a:cxn>
                <a:cxn ang="0">
                  <a:pos x="274" y="62"/>
                </a:cxn>
                <a:cxn ang="0">
                  <a:pos x="224" y="199"/>
                </a:cxn>
                <a:cxn ang="0">
                  <a:pos x="221" y="208"/>
                </a:cxn>
                <a:cxn ang="0">
                  <a:pos x="203" y="258"/>
                </a:cxn>
                <a:cxn ang="0">
                  <a:pos x="258" y="215"/>
                </a:cxn>
                <a:cxn ang="0">
                  <a:pos x="279" y="220"/>
                </a:cxn>
                <a:cxn ang="0">
                  <a:pos x="282" y="225"/>
                </a:cxn>
                <a:cxn ang="0">
                  <a:pos x="280" y="248"/>
                </a:cxn>
                <a:cxn ang="0">
                  <a:pos x="184" y="321"/>
                </a:cxn>
                <a:cxn ang="0">
                  <a:pos x="164" y="370"/>
                </a:cxn>
                <a:cxn ang="0">
                  <a:pos x="149" y="378"/>
                </a:cxn>
                <a:cxn ang="0">
                  <a:pos x="8" y="327"/>
                </a:cxn>
                <a:cxn ang="0">
                  <a:pos x="2" y="312"/>
                </a:cxn>
                <a:cxn ang="0">
                  <a:pos x="59" y="129"/>
                </a:cxn>
              </a:cxnLst>
              <a:rect l="0" t="0" r="r" b="b"/>
              <a:pathLst>
                <a:path w="287" h="380">
                  <a:moveTo>
                    <a:pt x="59" y="129"/>
                  </a:moveTo>
                  <a:cubicBezTo>
                    <a:pt x="95" y="27"/>
                    <a:pt x="95" y="27"/>
                    <a:pt x="95" y="27"/>
                  </a:cubicBezTo>
                  <a:cubicBezTo>
                    <a:pt x="98" y="20"/>
                    <a:pt x="106" y="17"/>
                    <a:pt x="115" y="20"/>
                  </a:cubicBezTo>
                  <a:cubicBezTo>
                    <a:pt x="120" y="22"/>
                    <a:pt x="120" y="22"/>
                    <a:pt x="120" y="22"/>
                  </a:cubicBezTo>
                  <a:cubicBezTo>
                    <a:pt x="129" y="25"/>
                    <a:pt x="136" y="34"/>
                    <a:pt x="134" y="40"/>
                  </a:cubicBezTo>
                  <a:cubicBezTo>
                    <a:pt x="97" y="141"/>
                    <a:pt x="97" y="141"/>
                    <a:pt x="97" y="141"/>
                  </a:cubicBezTo>
                  <a:cubicBezTo>
                    <a:pt x="103" y="143"/>
                    <a:pt x="103" y="143"/>
                    <a:pt x="103" y="143"/>
                  </a:cubicBezTo>
                  <a:cubicBezTo>
                    <a:pt x="149" y="17"/>
                    <a:pt x="149" y="17"/>
                    <a:pt x="149" y="17"/>
                  </a:cubicBezTo>
                  <a:cubicBezTo>
                    <a:pt x="152" y="7"/>
                    <a:pt x="161" y="2"/>
                    <a:pt x="170" y="6"/>
                  </a:cubicBezTo>
                  <a:cubicBezTo>
                    <a:pt x="175" y="7"/>
                    <a:pt x="175" y="7"/>
                    <a:pt x="175" y="7"/>
                  </a:cubicBezTo>
                  <a:cubicBezTo>
                    <a:pt x="184" y="10"/>
                    <a:pt x="189" y="20"/>
                    <a:pt x="185" y="30"/>
                  </a:cubicBezTo>
                  <a:cubicBezTo>
                    <a:pt x="140" y="156"/>
                    <a:pt x="140" y="156"/>
                    <a:pt x="140" y="156"/>
                  </a:cubicBezTo>
                  <a:cubicBezTo>
                    <a:pt x="148" y="159"/>
                    <a:pt x="148" y="159"/>
                    <a:pt x="148" y="159"/>
                  </a:cubicBezTo>
                  <a:cubicBezTo>
                    <a:pt x="199" y="16"/>
                    <a:pt x="199" y="16"/>
                    <a:pt x="199" y="16"/>
                  </a:cubicBezTo>
                  <a:cubicBezTo>
                    <a:pt x="203" y="6"/>
                    <a:pt x="212" y="0"/>
                    <a:pt x="221" y="3"/>
                  </a:cubicBezTo>
                  <a:cubicBezTo>
                    <a:pt x="225" y="5"/>
                    <a:pt x="225" y="5"/>
                    <a:pt x="225" y="5"/>
                  </a:cubicBezTo>
                  <a:cubicBezTo>
                    <a:pt x="234" y="8"/>
                    <a:pt x="239" y="19"/>
                    <a:pt x="236" y="29"/>
                  </a:cubicBezTo>
                  <a:cubicBezTo>
                    <a:pt x="184" y="172"/>
                    <a:pt x="184" y="172"/>
                    <a:pt x="184" y="172"/>
                  </a:cubicBezTo>
                  <a:cubicBezTo>
                    <a:pt x="192" y="175"/>
                    <a:pt x="192" y="175"/>
                    <a:pt x="192" y="175"/>
                  </a:cubicBezTo>
                  <a:cubicBezTo>
                    <a:pt x="237" y="49"/>
                    <a:pt x="237" y="49"/>
                    <a:pt x="237" y="49"/>
                  </a:cubicBezTo>
                  <a:cubicBezTo>
                    <a:pt x="241" y="39"/>
                    <a:pt x="250" y="34"/>
                    <a:pt x="258" y="37"/>
                  </a:cubicBezTo>
                  <a:cubicBezTo>
                    <a:pt x="263" y="39"/>
                    <a:pt x="263" y="39"/>
                    <a:pt x="263" y="39"/>
                  </a:cubicBezTo>
                  <a:cubicBezTo>
                    <a:pt x="272" y="42"/>
                    <a:pt x="277" y="52"/>
                    <a:pt x="274" y="62"/>
                  </a:cubicBezTo>
                  <a:cubicBezTo>
                    <a:pt x="224" y="199"/>
                    <a:pt x="224" y="199"/>
                    <a:pt x="224" y="199"/>
                  </a:cubicBezTo>
                  <a:cubicBezTo>
                    <a:pt x="221" y="208"/>
                    <a:pt x="221" y="208"/>
                    <a:pt x="221" y="208"/>
                  </a:cubicBezTo>
                  <a:cubicBezTo>
                    <a:pt x="203" y="258"/>
                    <a:pt x="203" y="258"/>
                    <a:pt x="203" y="258"/>
                  </a:cubicBezTo>
                  <a:cubicBezTo>
                    <a:pt x="258" y="215"/>
                    <a:pt x="258" y="215"/>
                    <a:pt x="258" y="215"/>
                  </a:cubicBezTo>
                  <a:cubicBezTo>
                    <a:pt x="265" y="210"/>
                    <a:pt x="274" y="212"/>
                    <a:pt x="279" y="220"/>
                  </a:cubicBezTo>
                  <a:cubicBezTo>
                    <a:pt x="282" y="225"/>
                    <a:pt x="282" y="225"/>
                    <a:pt x="282" y="225"/>
                  </a:cubicBezTo>
                  <a:cubicBezTo>
                    <a:pt x="287" y="232"/>
                    <a:pt x="286" y="243"/>
                    <a:pt x="280" y="248"/>
                  </a:cubicBezTo>
                  <a:cubicBezTo>
                    <a:pt x="184" y="321"/>
                    <a:pt x="184" y="321"/>
                    <a:pt x="184" y="321"/>
                  </a:cubicBezTo>
                  <a:cubicBezTo>
                    <a:pt x="183" y="323"/>
                    <a:pt x="164" y="370"/>
                    <a:pt x="164" y="370"/>
                  </a:cubicBezTo>
                  <a:cubicBezTo>
                    <a:pt x="162" y="376"/>
                    <a:pt x="155" y="380"/>
                    <a:pt x="149" y="378"/>
                  </a:cubicBezTo>
                  <a:cubicBezTo>
                    <a:pt x="8" y="327"/>
                    <a:pt x="8" y="327"/>
                    <a:pt x="8" y="327"/>
                  </a:cubicBezTo>
                  <a:cubicBezTo>
                    <a:pt x="2" y="325"/>
                    <a:pt x="0" y="318"/>
                    <a:pt x="2" y="312"/>
                  </a:cubicBezTo>
                  <a:cubicBezTo>
                    <a:pt x="2" y="312"/>
                    <a:pt x="56" y="130"/>
                    <a:pt x="59" y="129"/>
                  </a:cubicBezTo>
                  <a:close/>
                </a:path>
              </a:pathLst>
            </a:custGeom>
            <a:solidFill>
              <a:srgbClr val="EEB87A"/>
            </a:solidFill>
            <a:ln w="9525">
              <a:noFill/>
              <a:round/>
              <a:headEnd/>
              <a:tailEnd/>
            </a:ln>
          </p:spPr>
          <p:txBody>
            <a:bodyPr anchor="ctr"/>
            <a:lstStyle/>
            <a:p>
              <a:pPr algn="ctr"/>
              <a:endParaRPr/>
            </a:p>
          </p:txBody>
        </p:sp>
        <p:sp>
          <p:nvSpPr>
            <p:cNvPr id="261" name="íSliḓé">
              <a:extLst>
                <a:ext uri="{FF2B5EF4-FFF2-40B4-BE49-F238E27FC236}">
                  <a16:creationId xmlns:a16="http://schemas.microsoft.com/office/drawing/2014/main" id="{0311B129-58C7-4F41-B57A-37819E4295CC}"/>
                </a:ext>
              </a:extLst>
            </p:cNvPr>
            <p:cNvSpPr/>
            <p:nvPr/>
          </p:nvSpPr>
          <p:spPr bwMode="auto">
            <a:xfrm>
              <a:off x="4979098" y="4798460"/>
              <a:ext cx="373843" cy="512838"/>
            </a:xfrm>
            <a:custGeom>
              <a:avLst/>
              <a:gdLst/>
              <a:ahLst/>
              <a:cxnLst>
                <a:cxn ang="0">
                  <a:pos x="4" y="264"/>
                </a:cxn>
                <a:cxn ang="0">
                  <a:pos x="18" y="292"/>
                </a:cxn>
                <a:cxn ang="0">
                  <a:pos x="119" y="328"/>
                </a:cxn>
                <a:cxn ang="0">
                  <a:pos x="148" y="316"/>
                </a:cxn>
                <a:cxn ang="0">
                  <a:pos x="238" y="68"/>
                </a:cxn>
                <a:cxn ang="0">
                  <a:pos x="223" y="40"/>
                </a:cxn>
                <a:cxn ang="0">
                  <a:pos x="122" y="4"/>
                </a:cxn>
                <a:cxn ang="0">
                  <a:pos x="93" y="16"/>
                </a:cxn>
                <a:cxn ang="0">
                  <a:pos x="4" y="264"/>
                </a:cxn>
              </a:cxnLst>
              <a:rect l="0" t="0" r="r" b="b"/>
              <a:pathLst>
                <a:path w="242" h="332">
                  <a:moveTo>
                    <a:pt x="4" y="264"/>
                  </a:moveTo>
                  <a:cubicBezTo>
                    <a:pt x="0" y="275"/>
                    <a:pt x="6" y="287"/>
                    <a:pt x="18" y="292"/>
                  </a:cubicBezTo>
                  <a:cubicBezTo>
                    <a:pt x="119" y="328"/>
                    <a:pt x="119" y="328"/>
                    <a:pt x="119" y="328"/>
                  </a:cubicBezTo>
                  <a:cubicBezTo>
                    <a:pt x="131" y="332"/>
                    <a:pt x="144" y="327"/>
                    <a:pt x="148" y="316"/>
                  </a:cubicBezTo>
                  <a:cubicBezTo>
                    <a:pt x="238" y="68"/>
                    <a:pt x="238" y="68"/>
                    <a:pt x="238" y="68"/>
                  </a:cubicBezTo>
                  <a:cubicBezTo>
                    <a:pt x="242" y="57"/>
                    <a:pt x="235" y="45"/>
                    <a:pt x="223" y="40"/>
                  </a:cubicBezTo>
                  <a:cubicBezTo>
                    <a:pt x="122" y="4"/>
                    <a:pt x="122" y="4"/>
                    <a:pt x="122" y="4"/>
                  </a:cubicBezTo>
                  <a:cubicBezTo>
                    <a:pt x="110" y="0"/>
                    <a:pt x="97" y="5"/>
                    <a:pt x="93" y="16"/>
                  </a:cubicBezTo>
                  <a:lnTo>
                    <a:pt x="4" y="264"/>
                  </a:lnTo>
                  <a:close/>
                </a:path>
              </a:pathLst>
            </a:custGeom>
            <a:solidFill>
              <a:srgbClr val="EEB87A"/>
            </a:solidFill>
            <a:ln w="9525">
              <a:noFill/>
              <a:round/>
              <a:headEnd/>
              <a:tailEnd/>
            </a:ln>
          </p:spPr>
          <p:txBody>
            <a:bodyPr anchor="ctr"/>
            <a:lstStyle/>
            <a:p>
              <a:pPr algn="ctr"/>
              <a:endParaRPr/>
            </a:p>
          </p:txBody>
        </p:sp>
        <p:sp>
          <p:nvSpPr>
            <p:cNvPr id="262" name="îṩḷïďé">
              <a:extLst>
                <a:ext uri="{FF2B5EF4-FFF2-40B4-BE49-F238E27FC236}">
                  <a16:creationId xmlns:a16="http://schemas.microsoft.com/office/drawing/2014/main" id="{420A695A-A0DC-4DBD-A4C3-805292BF8AD7}"/>
                </a:ext>
              </a:extLst>
            </p:cNvPr>
            <p:cNvSpPr/>
            <p:nvPr/>
          </p:nvSpPr>
          <p:spPr bwMode="auto">
            <a:xfrm>
              <a:off x="5232458" y="5853628"/>
              <a:ext cx="1659153" cy="753803"/>
            </a:xfrm>
            <a:custGeom>
              <a:avLst/>
              <a:gdLst/>
              <a:ahLst/>
              <a:cxnLst>
                <a:cxn ang="0">
                  <a:pos x="3" y="256"/>
                </a:cxn>
                <a:cxn ang="0">
                  <a:pos x="531" y="7"/>
                </a:cxn>
                <a:cxn ang="0">
                  <a:pos x="1071" y="232"/>
                </a:cxn>
                <a:cxn ang="0">
                  <a:pos x="542" y="482"/>
                </a:cxn>
                <a:cxn ang="0">
                  <a:pos x="3" y="256"/>
                </a:cxn>
              </a:cxnLst>
              <a:rect l="0" t="0" r="r" b="b"/>
              <a:pathLst>
                <a:path w="1074" h="488">
                  <a:moveTo>
                    <a:pt x="3" y="256"/>
                  </a:moveTo>
                  <a:cubicBezTo>
                    <a:pt x="0" y="125"/>
                    <a:pt x="237" y="13"/>
                    <a:pt x="531" y="7"/>
                  </a:cubicBezTo>
                  <a:cubicBezTo>
                    <a:pt x="826" y="0"/>
                    <a:pt x="1068" y="101"/>
                    <a:pt x="1071" y="232"/>
                  </a:cubicBezTo>
                  <a:cubicBezTo>
                    <a:pt x="1074" y="363"/>
                    <a:pt x="837" y="475"/>
                    <a:pt x="542" y="482"/>
                  </a:cubicBezTo>
                  <a:cubicBezTo>
                    <a:pt x="247" y="488"/>
                    <a:pt x="6" y="388"/>
                    <a:pt x="3" y="256"/>
                  </a:cubicBezTo>
                  <a:close/>
                </a:path>
              </a:pathLst>
            </a:custGeom>
            <a:solidFill>
              <a:srgbClr val="ECF0F1"/>
            </a:solidFill>
            <a:ln w="9525">
              <a:noFill/>
              <a:round/>
              <a:headEnd/>
              <a:tailEnd/>
            </a:ln>
          </p:spPr>
          <p:txBody>
            <a:bodyPr anchor="ctr"/>
            <a:lstStyle/>
            <a:p>
              <a:pPr algn="ctr"/>
              <a:endParaRPr/>
            </a:p>
          </p:txBody>
        </p:sp>
        <p:sp>
          <p:nvSpPr>
            <p:cNvPr id="263" name="íşlïďê">
              <a:extLst>
                <a:ext uri="{FF2B5EF4-FFF2-40B4-BE49-F238E27FC236}">
                  <a16:creationId xmlns:a16="http://schemas.microsoft.com/office/drawing/2014/main" id="{6F34CD33-49DD-43AE-93FA-042C77A6848B}"/>
                </a:ext>
              </a:extLst>
            </p:cNvPr>
            <p:cNvSpPr/>
            <p:nvPr/>
          </p:nvSpPr>
          <p:spPr bwMode="auto">
            <a:xfrm>
              <a:off x="5750004" y="5841236"/>
              <a:ext cx="608534" cy="633320"/>
            </a:xfrm>
            <a:custGeom>
              <a:avLst/>
              <a:gdLst/>
              <a:ahLst/>
              <a:cxnLst>
                <a:cxn ang="0">
                  <a:pos x="3" y="210"/>
                </a:cxn>
                <a:cxn ang="0">
                  <a:pos x="192" y="3"/>
                </a:cxn>
                <a:cxn ang="0">
                  <a:pos x="391" y="201"/>
                </a:cxn>
                <a:cxn ang="0">
                  <a:pos x="202" y="408"/>
                </a:cxn>
                <a:cxn ang="0">
                  <a:pos x="3" y="210"/>
                </a:cxn>
              </a:cxnLst>
              <a:rect l="0" t="0" r="r" b="b"/>
              <a:pathLst>
                <a:path w="394" h="410">
                  <a:moveTo>
                    <a:pt x="3" y="210"/>
                  </a:moveTo>
                  <a:cubicBezTo>
                    <a:pt x="0" y="98"/>
                    <a:pt x="85" y="5"/>
                    <a:pt x="192" y="3"/>
                  </a:cubicBezTo>
                  <a:cubicBezTo>
                    <a:pt x="300" y="0"/>
                    <a:pt x="389" y="89"/>
                    <a:pt x="391" y="201"/>
                  </a:cubicBezTo>
                  <a:cubicBezTo>
                    <a:pt x="394" y="313"/>
                    <a:pt x="309" y="405"/>
                    <a:pt x="202" y="408"/>
                  </a:cubicBezTo>
                  <a:cubicBezTo>
                    <a:pt x="95" y="410"/>
                    <a:pt x="6" y="322"/>
                    <a:pt x="3" y="210"/>
                  </a:cubicBezTo>
                  <a:close/>
                </a:path>
              </a:pathLst>
            </a:custGeom>
            <a:solidFill>
              <a:srgbClr val="EEB87A"/>
            </a:solidFill>
            <a:ln w="9525">
              <a:noFill/>
              <a:round/>
              <a:headEnd/>
              <a:tailEnd/>
            </a:ln>
          </p:spPr>
          <p:txBody>
            <a:bodyPr anchor="ctr"/>
            <a:lstStyle/>
            <a:p>
              <a:pPr algn="ctr"/>
              <a:endParaRPr/>
            </a:p>
          </p:txBody>
        </p:sp>
        <p:sp>
          <p:nvSpPr>
            <p:cNvPr id="264" name="iṣḻîḑé">
              <a:extLst>
                <a:ext uri="{FF2B5EF4-FFF2-40B4-BE49-F238E27FC236}">
                  <a16:creationId xmlns:a16="http://schemas.microsoft.com/office/drawing/2014/main" id="{6C7469FD-457A-46EC-999F-C00283980FB9}"/>
                </a:ext>
              </a:extLst>
            </p:cNvPr>
            <p:cNvSpPr/>
            <p:nvPr/>
          </p:nvSpPr>
          <p:spPr bwMode="auto">
            <a:xfrm>
              <a:off x="5950808" y="5779426"/>
              <a:ext cx="202373" cy="155937"/>
            </a:xfrm>
            <a:custGeom>
              <a:avLst/>
              <a:gdLst/>
              <a:ahLst/>
              <a:cxnLst>
                <a:cxn ang="0">
                  <a:pos x="131" y="98"/>
                </a:cxn>
                <a:cxn ang="0">
                  <a:pos x="79" y="12"/>
                </a:cxn>
                <a:cxn ang="0">
                  <a:pos x="48" y="12"/>
                </a:cxn>
                <a:cxn ang="0">
                  <a:pos x="0" y="101"/>
                </a:cxn>
                <a:cxn ang="0">
                  <a:pos x="131" y="98"/>
                </a:cxn>
              </a:cxnLst>
              <a:rect l="0" t="0" r="r" b="b"/>
              <a:pathLst>
                <a:path w="131" h="101">
                  <a:moveTo>
                    <a:pt x="131" y="98"/>
                  </a:moveTo>
                  <a:cubicBezTo>
                    <a:pt x="79" y="12"/>
                    <a:pt x="79" y="12"/>
                    <a:pt x="79" y="12"/>
                  </a:cubicBezTo>
                  <a:cubicBezTo>
                    <a:pt x="72" y="0"/>
                    <a:pt x="54" y="0"/>
                    <a:pt x="48" y="12"/>
                  </a:cubicBezTo>
                  <a:cubicBezTo>
                    <a:pt x="0" y="101"/>
                    <a:pt x="0" y="101"/>
                    <a:pt x="0" y="101"/>
                  </a:cubicBezTo>
                  <a:lnTo>
                    <a:pt x="131" y="98"/>
                  </a:lnTo>
                  <a:close/>
                </a:path>
              </a:pathLst>
            </a:custGeom>
            <a:solidFill>
              <a:srgbClr val="EEB87A"/>
            </a:solidFill>
            <a:ln w="9525">
              <a:noFill/>
              <a:round/>
              <a:headEnd/>
              <a:tailEnd/>
            </a:ln>
          </p:spPr>
          <p:txBody>
            <a:bodyPr anchor="ctr"/>
            <a:lstStyle/>
            <a:p>
              <a:pPr algn="ctr"/>
              <a:endParaRPr/>
            </a:p>
          </p:txBody>
        </p:sp>
        <p:sp>
          <p:nvSpPr>
            <p:cNvPr id="265" name="ïs1íďê">
              <a:extLst>
                <a:ext uri="{FF2B5EF4-FFF2-40B4-BE49-F238E27FC236}">
                  <a16:creationId xmlns:a16="http://schemas.microsoft.com/office/drawing/2014/main" id="{DA2F29DD-30DF-4A2E-BB1B-B771C8A9BFE7}"/>
                </a:ext>
              </a:extLst>
            </p:cNvPr>
            <p:cNvSpPr/>
            <p:nvPr/>
          </p:nvSpPr>
          <p:spPr bwMode="auto">
            <a:xfrm>
              <a:off x="6066583" y="4517334"/>
              <a:ext cx="545313" cy="627203"/>
            </a:xfrm>
            <a:custGeom>
              <a:avLst/>
              <a:gdLst/>
              <a:ahLst/>
              <a:cxnLst>
                <a:cxn ang="0">
                  <a:pos x="276" y="225"/>
                </a:cxn>
                <a:cxn ang="0">
                  <a:pos x="232" y="117"/>
                </a:cxn>
                <a:cxn ang="0">
                  <a:pos x="131" y="9"/>
                </a:cxn>
                <a:cxn ang="0">
                  <a:pos x="85" y="7"/>
                </a:cxn>
                <a:cxn ang="0">
                  <a:pos x="8" y="60"/>
                </a:cxn>
                <a:cxn ang="0">
                  <a:pos x="16" y="79"/>
                </a:cxn>
                <a:cxn ang="0">
                  <a:pos x="16" y="79"/>
                </a:cxn>
                <a:cxn ang="0">
                  <a:pos x="25" y="76"/>
                </a:cxn>
                <a:cxn ang="0">
                  <a:pos x="56" y="62"/>
                </a:cxn>
                <a:cxn ang="0">
                  <a:pos x="57" y="63"/>
                </a:cxn>
                <a:cxn ang="0">
                  <a:pos x="66" y="58"/>
                </a:cxn>
                <a:cxn ang="0">
                  <a:pos x="93" y="53"/>
                </a:cxn>
                <a:cxn ang="0">
                  <a:pos x="142" y="68"/>
                </a:cxn>
                <a:cxn ang="0">
                  <a:pos x="161" y="107"/>
                </a:cxn>
                <a:cxn ang="0">
                  <a:pos x="137" y="117"/>
                </a:cxn>
                <a:cxn ang="0">
                  <a:pos x="131" y="115"/>
                </a:cxn>
                <a:cxn ang="0">
                  <a:pos x="97" y="174"/>
                </a:cxn>
                <a:cxn ang="0">
                  <a:pos x="99" y="177"/>
                </a:cxn>
                <a:cxn ang="0">
                  <a:pos x="147" y="254"/>
                </a:cxn>
                <a:cxn ang="0">
                  <a:pos x="192" y="312"/>
                </a:cxn>
                <a:cxn ang="0">
                  <a:pos x="255" y="406"/>
                </a:cxn>
                <a:cxn ang="0">
                  <a:pos x="353" y="324"/>
                </a:cxn>
                <a:cxn ang="0">
                  <a:pos x="276" y="225"/>
                </a:cxn>
              </a:cxnLst>
              <a:rect l="0" t="0" r="r" b="b"/>
              <a:pathLst>
                <a:path w="353" h="406">
                  <a:moveTo>
                    <a:pt x="276" y="225"/>
                  </a:moveTo>
                  <a:cubicBezTo>
                    <a:pt x="262" y="202"/>
                    <a:pt x="244" y="165"/>
                    <a:pt x="232" y="117"/>
                  </a:cubicBezTo>
                  <a:cubicBezTo>
                    <a:pt x="226" y="77"/>
                    <a:pt x="213" y="38"/>
                    <a:pt x="131" y="9"/>
                  </a:cubicBezTo>
                  <a:cubicBezTo>
                    <a:pt x="121" y="5"/>
                    <a:pt x="105" y="0"/>
                    <a:pt x="85" y="7"/>
                  </a:cubicBezTo>
                  <a:cubicBezTo>
                    <a:pt x="63" y="12"/>
                    <a:pt x="36" y="36"/>
                    <a:pt x="8" y="60"/>
                  </a:cubicBezTo>
                  <a:cubicBezTo>
                    <a:pt x="0" y="67"/>
                    <a:pt x="5" y="80"/>
                    <a:pt x="16" y="79"/>
                  </a:cubicBezTo>
                  <a:cubicBezTo>
                    <a:pt x="16" y="79"/>
                    <a:pt x="16" y="79"/>
                    <a:pt x="16" y="79"/>
                  </a:cubicBezTo>
                  <a:cubicBezTo>
                    <a:pt x="25" y="76"/>
                    <a:pt x="25" y="76"/>
                    <a:pt x="25" y="76"/>
                  </a:cubicBezTo>
                  <a:cubicBezTo>
                    <a:pt x="20" y="54"/>
                    <a:pt x="42" y="52"/>
                    <a:pt x="56" y="62"/>
                  </a:cubicBezTo>
                  <a:cubicBezTo>
                    <a:pt x="57" y="63"/>
                    <a:pt x="57" y="63"/>
                    <a:pt x="57" y="63"/>
                  </a:cubicBezTo>
                  <a:cubicBezTo>
                    <a:pt x="66" y="58"/>
                    <a:pt x="66" y="58"/>
                    <a:pt x="66" y="58"/>
                  </a:cubicBezTo>
                  <a:cubicBezTo>
                    <a:pt x="66" y="58"/>
                    <a:pt x="86" y="52"/>
                    <a:pt x="93" y="53"/>
                  </a:cubicBezTo>
                  <a:cubicBezTo>
                    <a:pt x="106" y="53"/>
                    <a:pt x="131" y="63"/>
                    <a:pt x="142" y="68"/>
                  </a:cubicBezTo>
                  <a:cubicBezTo>
                    <a:pt x="165" y="78"/>
                    <a:pt x="169" y="93"/>
                    <a:pt x="161" y="107"/>
                  </a:cubicBezTo>
                  <a:cubicBezTo>
                    <a:pt x="157" y="116"/>
                    <a:pt x="147" y="120"/>
                    <a:pt x="137" y="117"/>
                  </a:cubicBezTo>
                  <a:cubicBezTo>
                    <a:pt x="135" y="117"/>
                    <a:pt x="133" y="116"/>
                    <a:pt x="131" y="115"/>
                  </a:cubicBezTo>
                  <a:cubicBezTo>
                    <a:pt x="97" y="174"/>
                    <a:pt x="97" y="174"/>
                    <a:pt x="97" y="174"/>
                  </a:cubicBezTo>
                  <a:cubicBezTo>
                    <a:pt x="99" y="177"/>
                    <a:pt x="99" y="177"/>
                    <a:pt x="99" y="177"/>
                  </a:cubicBezTo>
                  <a:cubicBezTo>
                    <a:pt x="109" y="221"/>
                    <a:pt x="124" y="249"/>
                    <a:pt x="147" y="254"/>
                  </a:cubicBezTo>
                  <a:cubicBezTo>
                    <a:pt x="192" y="312"/>
                    <a:pt x="192" y="312"/>
                    <a:pt x="192" y="312"/>
                  </a:cubicBezTo>
                  <a:cubicBezTo>
                    <a:pt x="255" y="406"/>
                    <a:pt x="255" y="406"/>
                    <a:pt x="255" y="406"/>
                  </a:cubicBezTo>
                  <a:cubicBezTo>
                    <a:pt x="353" y="324"/>
                    <a:pt x="353" y="324"/>
                    <a:pt x="353" y="324"/>
                  </a:cubicBezTo>
                  <a:cubicBezTo>
                    <a:pt x="318" y="290"/>
                    <a:pt x="293" y="253"/>
                    <a:pt x="276" y="225"/>
                  </a:cubicBezTo>
                  <a:close/>
                </a:path>
              </a:pathLst>
            </a:custGeom>
            <a:solidFill>
              <a:srgbClr val="EEB87A"/>
            </a:solidFill>
            <a:ln w="9525">
              <a:noFill/>
              <a:round/>
              <a:headEnd/>
              <a:tailEnd/>
            </a:ln>
          </p:spPr>
          <p:txBody>
            <a:bodyPr anchor="ctr"/>
            <a:lstStyle/>
            <a:p>
              <a:pPr algn="ctr"/>
              <a:endParaRPr/>
            </a:p>
          </p:txBody>
        </p:sp>
        <p:sp>
          <p:nvSpPr>
            <p:cNvPr id="266" name="îş1idê">
              <a:extLst>
                <a:ext uri="{FF2B5EF4-FFF2-40B4-BE49-F238E27FC236}">
                  <a16:creationId xmlns:a16="http://schemas.microsoft.com/office/drawing/2014/main" id="{5214C2CD-0A24-4421-9FA5-D28900C827D8}"/>
                </a:ext>
              </a:extLst>
            </p:cNvPr>
            <p:cNvSpPr/>
            <p:nvPr/>
          </p:nvSpPr>
          <p:spPr bwMode="auto">
            <a:xfrm>
              <a:off x="5981713" y="4566750"/>
              <a:ext cx="15374" cy="9256"/>
            </a:xfrm>
            <a:custGeom>
              <a:avLst/>
              <a:gdLst/>
              <a:ahLst/>
              <a:cxnLst>
                <a:cxn ang="0">
                  <a:pos x="2" y="2"/>
                </a:cxn>
                <a:cxn ang="0">
                  <a:pos x="9" y="6"/>
                </a:cxn>
                <a:cxn ang="0">
                  <a:pos x="10" y="0"/>
                </a:cxn>
                <a:cxn ang="0">
                  <a:pos x="2" y="0"/>
                </a:cxn>
                <a:cxn ang="0">
                  <a:pos x="2" y="2"/>
                </a:cxn>
              </a:cxnLst>
              <a:rect l="0" t="0" r="r" b="b"/>
              <a:pathLst>
                <a:path w="10" h="6">
                  <a:moveTo>
                    <a:pt x="2" y="2"/>
                  </a:moveTo>
                  <a:cubicBezTo>
                    <a:pt x="9" y="6"/>
                    <a:pt x="9" y="6"/>
                    <a:pt x="9" y="6"/>
                  </a:cubicBezTo>
                  <a:cubicBezTo>
                    <a:pt x="10" y="0"/>
                    <a:pt x="10" y="0"/>
                    <a:pt x="10" y="0"/>
                  </a:cubicBezTo>
                  <a:cubicBezTo>
                    <a:pt x="2" y="0"/>
                    <a:pt x="2" y="0"/>
                    <a:pt x="2" y="0"/>
                  </a:cubicBezTo>
                  <a:cubicBezTo>
                    <a:pt x="1" y="0"/>
                    <a:pt x="0" y="2"/>
                    <a:pt x="2" y="2"/>
                  </a:cubicBezTo>
                  <a:close/>
                </a:path>
              </a:pathLst>
            </a:custGeom>
            <a:solidFill>
              <a:srgbClr val="00C0CF"/>
            </a:solidFill>
            <a:ln w="9525">
              <a:noFill/>
              <a:round/>
              <a:headEnd/>
              <a:tailEnd/>
            </a:ln>
          </p:spPr>
          <p:txBody>
            <a:bodyPr anchor="ctr"/>
            <a:lstStyle/>
            <a:p>
              <a:pPr algn="ctr"/>
              <a:endParaRPr/>
            </a:p>
          </p:txBody>
        </p:sp>
        <p:sp>
          <p:nvSpPr>
            <p:cNvPr id="267" name="ï$ļîḓè">
              <a:extLst>
                <a:ext uri="{FF2B5EF4-FFF2-40B4-BE49-F238E27FC236}">
                  <a16:creationId xmlns:a16="http://schemas.microsoft.com/office/drawing/2014/main" id="{EC8C5FBD-74C0-48B0-AAD7-E34A67222598}"/>
                </a:ext>
              </a:extLst>
            </p:cNvPr>
            <p:cNvSpPr/>
            <p:nvPr/>
          </p:nvSpPr>
          <p:spPr bwMode="auto">
            <a:xfrm>
              <a:off x="5994106" y="4565182"/>
              <a:ext cx="74047" cy="48004"/>
            </a:xfrm>
            <a:custGeom>
              <a:avLst/>
              <a:gdLst/>
              <a:ahLst/>
              <a:cxnLst>
                <a:cxn ang="0">
                  <a:pos x="472" y="0"/>
                </a:cxn>
                <a:cxn ang="0">
                  <a:pos x="19" y="10"/>
                </a:cxn>
                <a:cxn ang="0">
                  <a:pos x="0" y="69"/>
                </a:cxn>
                <a:cxn ang="0">
                  <a:pos x="393" y="306"/>
                </a:cxn>
                <a:cxn ang="0">
                  <a:pos x="472" y="0"/>
                </a:cxn>
              </a:cxnLst>
              <a:rect l="0" t="0" r="r" b="b"/>
              <a:pathLst>
                <a:path w="472" h="306">
                  <a:moveTo>
                    <a:pt x="472" y="0"/>
                  </a:moveTo>
                  <a:lnTo>
                    <a:pt x="19" y="10"/>
                  </a:lnTo>
                  <a:lnTo>
                    <a:pt x="0" y="69"/>
                  </a:lnTo>
                  <a:lnTo>
                    <a:pt x="393" y="306"/>
                  </a:lnTo>
                  <a:lnTo>
                    <a:pt x="472" y="0"/>
                  </a:lnTo>
                  <a:close/>
                </a:path>
              </a:pathLst>
            </a:custGeom>
            <a:solidFill>
              <a:srgbClr val="009FAF"/>
            </a:solidFill>
            <a:ln w="9525">
              <a:noFill/>
              <a:round/>
              <a:headEnd/>
              <a:tailEnd/>
            </a:ln>
          </p:spPr>
          <p:txBody>
            <a:bodyPr anchor="ctr"/>
            <a:lstStyle/>
            <a:p>
              <a:pPr algn="ctr"/>
              <a:endParaRPr/>
            </a:p>
          </p:txBody>
        </p:sp>
        <p:sp>
          <p:nvSpPr>
            <p:cNvPr id="268" name="ïSḻíďê">
              <a:extLst>
                <a:ext uri="{FF2B5EF4-FFF2-40B4-BE49-F238E27FC236}">
                  <a16:creationId xmlns:a16="http://schemas.microsoft.com/office/drawing/2014/main" id="{10111954-1CF8-419A-A613-C322A6C5D596}"/>
                </a:ext>
              </a:extLst>
            </p:cNvPr>
            <p:cNvSpPr/>
            <p:nvPr/>
          </p:nvSpPr>
          <p:spPr bwMode="auto">
            <a:xfrm>
              <a:off x="6435877" y="4667154"/>
              <a:ext cx="71066" cy="72635"/>
            </a:xfrm>
            <a:custGeom>
              <a:avLst/>
              <a:gdLst/>
              <a:ahLst/>
              <a:cxnLst>
                <a:cxn ang="0">
                  <a:pos x="88" y="0"/>
                </a:cxn>
                <a:cxn ang="0">
                  <a:pos x="0" y="365"/>
                </a:cxn>
                <a:cxn ang="0">
                  <a:pos x="354" y="463"/>
                </a:cxn>
                <a:cxn ang="0">
                  <a:pos x="453" y="99"/>
                </a:cxn>
                <a:cxn ang="0">
                  <a:pos x="88" y="0"/>
                </a:cxn>
              </a:cxnLst>
              <a:rect l="0" t="0" r="r" b="b"/>
              <a:pathLst>
                <a:path w="453" h="463">
                  <a:moveTo>
                    <a:pt x="88" y="0"/>
                  </a:moveTo>
                  <a:lnTo>
                    <a:pt x="0" y="365"/>
                  </a:lnTo>
                  <a:lnTo>
                    <a:pt x="354" y="463"/>
                  </a:lnTo>
                  <a:lnTo>
                    <a:pt x="453" y="99"/>
                  </a:lnTo>
                  <a:lnTo>
                    <a:pt x="88" y="0"/>
                  </a:lnTo>
                  <a:close/>
                </a:path>
              </a:pathLst>
            </a:custGeom>
            <a:solidFill>
              <a:srgbClr val="FF6773"/>
            </a:solidFill>
            <a:ln w="9525">
              <a:noFill/>
              <a:round/>
              <a:headEnd/>
              <a:tailEnd/>
            </a:ln>
          </p:spPr>
          <p:txBody>
            <a:bodyPr anchor="ctr"/>
            <a:lstStyle/>
            <a:p>
              <a:pPr algn="ctr"/>
              <a:endParaRPr/>
            </a:p>
          </p:txBody>
        </p:sp>
        <p:sp>
          <p:nvSpPr>
            <p:cNvPr id="269" name="ísļïḓè">
              <a:extLst>
                <a:ext uri="{FF2B5EF4-FFF2-40B4-BE49-F238E27FC236}">
                  <a16:creationId xmlns:a16="http://schemas.microsoft.com/office/drawing/2014/main" id="{0C34D43E-1E5A-486D-BD42-384936F18F9B}"/>
                </a:ext>
              </a:extLst>
            </p:cNvPr>
            <p:cNvSpPr/>
            <p:nvPr/>
          </p:nvSpPr>
          <p:spPr bwMode="auto">
            <a:xfrm>
              <a:off x="6055759" y="4565182"/>
              <a:ext cx="393923" cy="151388"/>
            </a:xfrm>
            <a:custGeom>
              <a:avLst/>
              <a:gdLst/>
              <a:ahLst/>
              <a:cxnLst>
                <a:cxn ang="0">
                  <a:pos x="79" y="0"/>
                </a:cxn>
                <a:cxn ang="0">
                  <a:pos x="0" y="306"/>
                </a:cxn>
                <a:cxn ang="0">
                  <a:pos x="2433" y="965"/>
                </a:cxn>
                <a:cxn ang="0">
                  <a:pos x="2511" y="650"/>
                </a:cxn>
                <a:cxn ang="0">
                  <a:pos x="79" y="0"/>
                </a:cxn>
              </a:cxnLst>
              <a:rect l="0" t="0" r="r" b="b"/>
              <a:pathLst>
                <a:path w="2511" h="965">
                  <a:moveTo>
                    <a:pt x="79" y="0"/>
                  </a:moveTo>
                  <a:lnTo>
                    <a:pt x="0" y="306"/>
                  </a:lnTo>
                  <a:lnTo>
                    <a:pt x="2433" y="965"/>
                  </a:lnTo>
                  <a:lnTo>
                    <a:pt x="2511" y="650"/>
                  </a:lnTo>
                  <a:lnTo>
                    <a:pt x="79" y="0"/>
                  </a:lnTo>
                  <a:close/>
                </a:path>
              </a:pathLst>
            </a:custGeom>
            <a:solidFill>
              <a:srgbClr val="00C0CF"/>
            </a:solidFill>
            <a:ln w="9525">
              <a:noFill/>
              <a:round/>
              <a:headEnd/>
              <a:tailEnd/>
            </a:ln>
          </p:spPr>
          <p:txBody>
            <a:bodyPr anchor="ctr"/>
            <a:lstStyle/>
            <a:p>
              <a:pPr algn="ctr"/>
              <a:endParaRPr/>
            </a:p>
          </p:txBody>
        </p:sp>
        <p:sp>
          <p:nvSpPr>
            <p:cNvPr id="270" name="ïṧļíḋé">
              <a:extLst>
                <a:ext uri="{FF2B5EF4-FFF2-40B4-BE49-F238E27FC236}">
                  <a16:creationId xmlns:a16="http://schemas.microsoft.com/office/drawing/2014/main" id="{1EF61BDD-FE12-45B6-811C-68EE2E70C24A}"/>
                </a:ext>
              </a:extLst>
            </p:cNvPr>
            <p:cNvSpPr/>
            <p:nvPr/>
          </p:nvSpPr>
          <p:spPr bwMode="auto">
            <a:xfrm>
              <a:off x="6492982" y="4682685"/>
              <a:ext cx="47848" cy="52398"/>
            </a:xfrm>
            <a:custGeom>
              <a:avLst/>
              <a:gdLst/>
              <a:ahLst/>
              <a:cxnLst>
                <a:cxn ang="0">
                  <a:pos x="16" y="2"/>
                </a:cxn>
                <a:cxn ang="0">
                  <a:pos x="9" y="0"/>
                </a:cxn>
                <a:cxn ang="0">
                  <a:pos x="0" y="31"/>
                </a:cxn>
                <a:cxn ang="0">
                  <a:pos x="8" y="33"/>
                </a:cxn>
                <a:cxn ang="0">
                  <a:pos x="16" y="2"/>
                </a:cxn>
              </a:cxnLst>
              <a:rect l="0" t="0" r="r" b="b"/>
              <a:pathLst>
                <a:path w="31" h="34">
                  <a:moveTo>
                    <a:pt x="16" y="2"/>
                  </a:moveTo>
                  <a:cubicBezTo>
                    <a:pt x="9" y="0"/>
                    <a:pt x="9" y="0"/>
                    <a:pt x="9" y="0"/>
                  </a:cubicBezTo>
                  <a:cubicBezTo>
                    <a:pt x="0" y="31"/>
                    <a:pt x="0" y="31"/>
                    <a:pt x="0" y="31"/>
                  </a:cubicBezTo>
                  <a:cubicBezTo>
                    <a:pt x="8" y="33"/>
                    <a:pt x="8" y="33"/>
                    <a:pt x="8" y="33"/>
                  </a:cubicBezTo>
                  <a:cubicBezTo>
                    <a:pt x="22" y="34"/>
                    <a:pt x="31" y="12"/>
                    <a:pt x="16" y="2"/>
                  </a:cubicBezTo>
                  <a:close/>
                </a:path>
              </a:pathLst>
            </a:custGeom>
            <a:solidFill>
              <a:srgbClr val="00C0CF"/>
            </a:solidFill>
            <a:ln w="9525">
              <a:noFill/>
              <a:round/>
              <a:headEnd/>
              <a:tailEnd/>
            </a:ln>
          </p:spPr>
          <p:txBody>
            <a:bodyPr anchor="ctr"/>
            <a:lstStyle/>
            <a:p>
              <a:pPr algn="ctr"/>
              <a:endParaRPr/>
            </a:p>
          </p:txBody>
        </p:sp>
        <p:sp>
          <p:nvSpPr>
            <p:cNvPr id="271" name="îṩļïḍe">
              <a:extLst>
                <a:ext uri="{FF2B5EF4-FFF2-40B4-BE49-F238E27FC236}">
                  <a16:creationId xmlns:a16="http://schemas.microsoft.com/office/drawing/2014/main" id="{85177FE0-0972-4538-8433-35F1DD3760EE}"/>
                </a:ext>
              </a:extLst>
            </p:cNvPr>
            <p:cNvSpPr/>
            <p:nvPr/>
          </p:nvSpPr>
          <p:spPr bwMode="auto">
            <a:xfrm>
              <a:off x="6299863" y="4684253"/>
              <a:ext cx="193117" cy="57104"/>
            </a:xfrm>
            <a:custGeom>
              <a:avLst/>
              <a:gdLst/>
              <a:ahLst/>
              <a:cxnLst>
                <a:cxn ang="0">
                  <a:pos x="1231" y="324"/>
                </a:cxn>
                <a:cxn ang="0">
                  <a:pos x="10" y="0"/>
                </a:cxn>
                <a:cxn ang="0">
                  <a:pos x="0" y="39"/>
                </a:cxn>
                <a:cxn ang="0">
                  <a:pos x="1221" y="364"/>
                </a:cxn>
                <a:cxn ang="0">
                  <a:pos x="1231" y="324"/>
                </a:cxn>
              </a:cxnLst>
              <a:rect l="0" t="0" r="r" b="b"/>
              <a:pathLst>
                <a:path w="1231" h="364">
                  <a:moveTo>
                    <a:pt x="1231" y="324"/>
                  </a:moveTo>
                  <a:lnTo>
                    <a:pt x="10" y="0"/>
                  </a:lnTo>
                  <a:lnTo>
                    <a:pt x="0" y="39"/>
                  </a:lnTo>
                  <a:lnTo>
                    <a:pt x="1221" y="364"/>
                  </a:lnTo>
                  <a:lnTo>
                    <a:pt x="1231" y="324"/>
                  </a:lnTo>
                  <a:close/>
                </a:path>
              </a:pathLst>
            </a:custGeom>
            <a:solidFill>
              <a:srgbClr val="FF6773"/>
            </a:solidFill>
            <a:ln w="9525">
              <a:noFill/>
              <a:round/>
              <a:headEnd/>
              <a:tailEnd/>
            </a:ln>
          </p:spPr>
          <p:txBody>
            <a:bodyPr anchor="ctr"/>
            <a:lstStyle/>
            <a:p>
              <a:pPr algn="ctr"/>
              <a:endParaRPr/>
            </a:p>
          </p:txBody>
        </p:sp>
        <p:sp>
          <p:nvSpPr>
            <p:cNvPr id="272" name="î$ḻíḋé">
              <a:extLst>
                <a:ext uri="{FF2B5EF4-FFF2-40B4-BE49-F238E27FC236}">
                  <a16:creationId xmlns:a16="http://schemas.microsoft.com/office/drawing/2014/main" id="{6D906CFD-A529-4CB3-B2EA-6AE7C5E319AE}"/>
                </a:ext>
              </a:extLst>
            </p:cNvPr>
            <p:cNvSpPr/>
            <p:nvPr/>
          </p:nvSpPr>
          <p:spPr bwMode="auto">
            <a:xfrm>
              <a:off x="6105335" y="4594519"/>
              <a:ext cx="163625" cy="191548"/>
            </a:xfrm>
            <a:custGeom>
              <a:avLst/>
              <a:gdLst/>
              <a:ahLst/>
              <a:cxnLst>
                <a:cxn ang="0">
                  <a:pos x="32" y="13"/>
                </a:cxn>
                <a:cxn ang="0">
                  <a:pos x="0" y="26"/>
                </a:cxn>
                <a:cxn ang="0">
                  <a:pos x="1" y="32"/>
                </a:cxn>
                <a:cxn ang="0">
                  <a:pos x="72" y="124"/>
                </a:cxn>
                <a:cxn ang="0">
                  <a:pos x="106" y="65"/>
                </a:cxn>
                <a:cxn ang="0">
                  <a:pos x="32" y="13"/>
                </a:cxn>
              </a:cxnLst>
              <a:rect l="0" t="0" r="r" b="b"/>
              <a:pathLst>
                <a:path w="106" h="124">
                  <a:moveTo>
                    <a:pt x="32" y="13"/>
                  </a:moveTo>
                  <a:cubicBezTo>
                    <a:pt x="13" y="0"/>
                    <a:pt x="3" y="4"/>
                    <a:pt x="0" y="26"/>
                  </a:cubicBezTo>
                  <a:cubicBezTo>
                    <a:pt x="0" y="28"/>
                    <a:pt x="1" y="29"/>
                    <a:pt x="1" y="32"/>
                  </a:cubicBezTo>
                  <a:cubicBezTo>
                    <a:pt x="72" y="124"/>
                    <a:pt x="72" y="124"/>
                    <a:pt x="72" y="124"/>
                  </a:cubicBezTo>
                  <a:cubicBezTo>
                    <a:pt x="106" y="65"/>
                    <a:pt x="106" y="65"/>
                    <a:pt x="106" y="65"/>
                  </a:cubicBezTo>
                  <a:cubicBezTo>
                    <a:pt x="83" y="57"/>
                    <a:pt x="57" y="34"/>
                    <a:pt x="32" y="13"/>
                  </a:cubicBezTo>
                  <a:close/>
                </a:path>
              </a:pathLst>
            </a:custGeom>
            <a:solidFill>
              <a:srgbClr val="EEB87A"/>
            </a:solidFill>
            <a:ln w="9525">
              <a:noFill/>
              <a:round/>
              <a:headEnd/>
              <a:tailEnd/>
            </a:ln>
          </p:spPr>
          <p:txBody>
            <a:bodyPr anchor="ctr"/>
            <a:lstStyle/>
            <a:p>
              <a:pPr algn="ctr"/>
              <a:endParaRPr/>
            </a:p>
          </p:txBody>
        </p:sp>
        <p:sp>
          <p:nvSpPr>
            <p:cNvPr id="273" name="íṩḻíḓè">
              <a:extLst>
                <a:ext uri="{FF2B5EF4-FFF2-40B4-BE49-F238E27FC236}">
                  <a16:creationId xmlns:a16="http://schemas.microsoft.com/office/drawing/2014/main" id="{EAEE8219-1B86-4751-94ED-FEA14CBBA0CC}"/>
                </a:ext>
              </a:extLst>
            </p:cNvPr>
            <p:cNvSpPr/>
            <p:nvPr/>
          </p:nvSpPr>
          <p:spPr bwMode="auto">
            <a:xfrm>
              <a:off x="5082639" y="4781518"/>
              <a:ext cx="308896" cy="166763"/>
            </a:xfrm>
            <a:custGeom>
              <a:avLst/>
              <a:gdLst/>
              <a:ahLst/>
              <a:cxnLst>
                <a:cxn ang="0">
                  <a:pos x="1822" y="1063"/>
                </a:cxn>
                <a:cxn ang="0">
                  <a:pos x="0" y="433"/>
                </a:cxn>
                <a:cxn ang="0">
                  <a:pos x="148" y="0"/>
                </a:cxn>
                <a:cxn ang="0">
                  <a:pos x="1969" y="630"/>
                </a:cxn>
                <a:cxn ang="0">
                  <a:pos x="1822" y="1063"/>
                </a:cxn>
              </a:cxnLst>
              <a:rect l="0" t="0" r="r" b="b"/>
              <a:pathLst>
                <a:path w="1969" h="1063">
                  <a:moveTo>
                    <a:pt x="1822" y="1063"/>
                  </a:moveTo>
                  <a:lnTo>
                    <a:pt x="0" y="433"/>
                  </a:lnTo>
                  <a:lnTo>
                    <a:pt x="148" y="0"/>
                  </a:lnTo>
                  <a:lnTo>
                    <a:pt x="1969" y="630"/>
                  </a:lnTo>
                  <a:lnTo>
                    <a:pt x="1822" y="1063"/>
                  </a:lnTo>
                  <a:close/>
                </a:path>
              </a:pathLst>
            </a:custGeom>
            <a:solidFill>
              <a:srgbClr val="F2F6F7"/>
            </a:solidFill>
            <a:ln w="9525">
              <a:noFill/>
              <a:round/>
              <a:headEnd/>
              <a:tailEnd/>
            </a:ln>
          </p:spPr>
          <p:txBody>
            <a:bodyPr anchor="ctr"/>
            <a:lstStyle/>
            <a:p>
              <a:pPr algn="ctr"/>
              <a:endParaRPr/>
            </a:p>
          </p:txBody>
        </p:sp>
        <p:sp>
          <p:nvSpPr>
            <p:cNvPr id="274" name="ïṡliďê">
              <a:extLst>
                <a:ext uri="{FF2B5EF4-FFF2-40B4-BE49-F238E27FC236}">
                  <a16:creationId xmlns:a16="http://schemas.microsoft.com/office/drawing/2014/main" id="{DA17DAAB-FDAA-4D5A-B1DE-2B27BE8EAB8C}"/>
                </a:ext>
              </a:extLst>
            </p:cNvPr>
            <p:cNvSpPr/>
            <p:nvPr/>
          </p:nvSpPr>
          <p:spPr bwMode="auto">
            <a:xfrm>
              <a:off x="4781431" y="4790774"/>
              <a:ext cx="900643" cy="1572556"/>
            </a:xfrm>
            <a:custGeom>
              <a:avLst/>
              <a:gdLst/>
              <a:ahLst/>
              <a:cxnLst>
                <a:cxn ang="0">
                  <a:pos x="247" y="539"/>
                </a:cxn>
                <a:cxn ang="0">
                  <a:pos x="406" y="70"/>
                </a:cxn>
                <a:cxn ang="0">
                  <a:pos x="201" y="0"/>
                </a:cxn>
                <a:cxn ang="0">
                  <a:pos x="8" y="568"/>
                </a:cxn>
                <a:cxn ang="0">
                  <a:pos x="21" y="639"/>
                </a:cxn>
                <a:cxn ang="0">
                  <a:pos x="323" y="1018"/>
                </a:cxn>
                <a:cxn ang="0">
                  <a:pos x="583" y="953"/>
                </a:cxn>
                <a:cxn ang="0">
                  <a:pos x="255" y="582"/>
                </a:cxn>
                <a:cxn ang="0">
                  <a:pos x="247" y="539"/>
                </a:cxn>
              </a:cxnLst>
              <a:rect l="0" t="0" r="r" b="b"/>
              <a:pathLst>
                <a:path w="583" h="1018">
                  <a:moveTo>
                    <a:pt x="247" y="539"/>
                  </a:moveTo>
                  <a:cubicBezTo>
                    <a:pt x="406" y="70"/>
                    <a:pt x="406" y="70"/>
                    <a:pt x="406" y="70"/>
                  </a:cubicBezTo>
                  <a:cubicBezTo>
                    <a:pt x="201" y="0"/>
                    <a:pt x="201" y="0"/>
                    <a:pt x="201" y="0"/>
                  </a:cubicBezTo>
                  <a:cubicBezTo>
                    <a:pt x="8" y="568"/>
                    <a:pt x="8" y="568"/>
                    <a:pt x="8" y="568"/>
                  </a:cubicBezTo>
                  <a:cubicBezTo>
                    <a:pt x="0" y="593"/>
                    <a:pt x="4" y="619"/>
                    <a:pt x="21" y="639"/>
                  </a:cubicBezTo>
                  <a:cubicBezTo>
                    <a:pt x="323" y="1018"/>
                    <a:pt x="323" y="1018"/>
                    <a:pt x="323" y="1018"/>
                  </a:cubicBezTo>
                  <a:cubicBezTo>
                    <a:pt x="583" y="953"/>
                    <a:pt x="583" y="953"/>
                    <a:pt x="583" y="953"/>
                  </a:cubicBezTo>
                  <a:cubicBezTo>
                    <a:pt x="255" y="582"/>
                    <a:pt x="255" y="582"/>
                    <a:pt x="255" y="582"/>
                  </a:cubicBezTo>
                  <a:cubicBezTo>
                    <a:pt x="245" y="570"/>
                    <a:pt x="242" y="554"/>
                    <a:pt x="247" y="539"/>
                  </a:cubicBezTo>
                  <a:close/>
                </a:path>
              </a:pathLst>
            </a:custGeom>
            <a:solidFill>
              <a:srgbClr val="ECF0F1"/>
            </a:solidFill>
            <a:ln w="9525">
              <a:noFill/>
              <a:round/>
              <a:headEnd/>
              <a:tailEnd/>
            </a:ln>
          </p:spPr>
          <p:txBody>
            <a:bodyPr anchor="ctr"/>
            <a:lstStyle/>
            <a:p>
              <a:pPr algn="ctr"/>
              <a:endParaRPr/>
            </a:p>
          </p:txBody>
        </p:sp>
        <p:sp>
          <p:nvSpPr>
            <p:cNvPr id="275" name="íŝlîḋè">
              <a:extLst>
                <a:ext uri="{FF2B5EF4-FFF2-40B4-BE49-F238E27FC236}">
                  <a16:creationId xmlns:a16="http://schemas.microsoft.com/office/drawing/2014/main" id="{D6BB6352-E77A-4EA6-8702-C93300C28E46}"/>
                </a:ext>
              </a:extLst>
            </p:cNvPr>
            <p:cNvSpPr/>
            <p:nvPr/>
          </p:nvSpPr>
          <p:spPr bwMode="auto">
            <a:xfrm>
              <a:off x="6264406" y="4738220"/>
              <a:ext cx="273439" cy="256497"/>
            </a:xfrm>
            <a:custGeom>
              <a:avLst/>
              <a:gdLst/>
              <a:ahLst/>
              <a:cxnLst>
                <a:cxn ang="0">
                  <a:pos x="1743" y="345"/>
                </a:cxn>
                <a:cxn ang="0">
                  <a:pos x="305" y="1635"/>
                </a:cxn>
                <a:cxn ang="0">
                  <a:pos x="0" y="1290"/>
                </a:cxn>
                <a:cxn ang="0">
                  <a:pos x="1437" y="0"/>
                </a:cxn>
                <a:cxn ang="0">
                  <a:pos x="1743" y="345"/>
                </a:cxn>
              </a:cxnLst>
              <a:rect l="0" t="0" r="r" b="b"/>
              <a:pathLst>
                <a:path w="1743" h="1635">
                  <a:moveTo>
                    <a:pt x="1743" y="345"/>
                  </a:moveTo>
                  <a:lnTo>
                    <a:pt x="305" y="1635"/>
                  </a:lnTo>
                  <a:lnTo>
                    <a:pt x="0" y="1290"/>
                  </a:lnTo>
                  <a:lnTo>
                    <a:pt x="1437" y="0"/>
                  </a:lnTo>
                  <a:lnTo>
                    <a:pt x="1743" y="345"/>
                  </a:lnTo>
                  <a:close/>
                </a:path>
              </a:pathLst>
            </a:custGeom>
            <a:solidFill>
              <a:srgbClr val="F2F6F7"/>
            </a:solidFill>
            <a:ln w="9525">
              <a:noFill/>
              <a:round/>
              <a:headEnd/>
              <a:tailEnd/>
            </a:ln>
          </p:spPr>
          <p:txBody>
            <a:bodyPr anchor="ctr"/>
            <a:lstStyle/>
            <a:p>
              <a:pPr algn="ctr"/>
              <a:endParaRPr/>
            </a:p>
          </p:txBody>
        </p:sp>
        <p:sp>
          <p:nvSpPr>
            <p:cNvPr id="276" name="íśḻïde">
              <a:extLst>
                <a:ext uri="{FF2B5EF4-FFF2-40B4-BE49-F238E27FC236}">
                  <a16:creationId xmlns:a16="http://schemas.microsoft.com/office/drawing/2014/main" id="{DF72033F-8137-4252-B68F-0F365CEABD27}"/>
                </a:ext>
              </a:extLst>
            </p:cNvPr>
            <p:cNvSpPr/>
            <p:nvPr/>
          </p:nvSpPr>
          <p:spPr bwMode="auto">
            <a:xfrm>
              <a:off x="6262840" y="4742926"/>
              <a:ext cx="895936" cy="1515294"/>
            </a:xfrm>
            <a:custGeom>
              <a:avLst/>
              <a:gdLst/>
              <a:ahLst/>
              <a:cxnLst>
                <a:cxn ang="0">
                  <a:pos x="400" y="981"/>
                </a:cxn>
                <a:cxn ang="0">
                  <a:pos x="567" y="523"/>
                </a:cxn>
                <a:cxn ang="0">
                  <a:pos x="552" y="432"/>
                </a:cxn>
                <a:cxn ang="0">
                  <a:pos x="161" y="0"/>
                </a:cxn>
                <a:cxn ang="0">
                  <a:pos x="0" y="146"/>
                </a:cxn>
                <a:cxn ang="0">
                  <a:pos x="316" y="494"/>
                </a:cxn>
                <a:cxn ang="0">
                  <a:pos x="323" y="540"/>
                </a:cxn>
                <a:cxn ang="0">
                  <a:pos x="137" y="968"/>
                </a:cxn>
                <a:cxn ang="0">
                  <a:pos x="400" y="981"/>
                </a:cxn>
              </a:cxnLst>
              <a:rect l="0" t="0" r="r" b="b"/>
              <a:pathLst>
                <a:path w="580" h="981">
                  <a:moveTo>
                    <a:pt x="400" y="981"/>
                  </a:moveTo>
                  <a:cubicBezTo>
                    <a:pt x="567" y="523"/>
                    <a:pt x="567" y="523"/>
                    <a:pt x="567" y="523"/>
                  </a:cubicBezTo>
                  <a:cubicBezTo>
                    <a:pt x="580" y="492"/>
                    <a:pt x="574" y="457"/>
                    <a:pt x="552" y="432"/>
                  </a:cubicBezTo>
                  <a:cubicBezTo>
                    <a:pt x="161" y="0"/>
                    <a:pt x="161" y="0"/>
                    <a:pt x="161" y="0"/>
                  </a:cubicBezTo>
                  <a:cubicBezTo>
                    <a:pt x="0" y="146"/>
                    <a:pt x="0" y="146"/>
                    <a:pt x="0" y="146"/>
                  </a:cubicBezTo>
                  <a:cubicBezTo>
                    <a:pt x="316" y="494"/>
                    <a:pt x="316" y="494"/>
                    <a:pt x="316" y="494"/>
                  </a:cubicBezTo>
                  <a:cubicBezTo>
                    <a:pt x="327" y="506"/>
                    <a:pt x="330" y="524"/>
                    <a:pt x="323" y="540"/>
                  </a:cubicBezTo>
                  <a:cubicBezTo>
                    <a:pt x="137" y="968"/>
                    <a:pt x="137" y="968"/>
                    <a:pt x="137" y="968"/>
                  </a:cubicBezTo>
                  <a:lnTo>
                    <a:pt x="400" y="981"/>
                  </a:lnTo>
                  <a:close/>
                </a:path>
              </a:pathLst>
            </a:custGeom>
            <a:solidFill>
              <a:srgbClr val="ECF0F1"/>
            </a:solidFill>
            <a:ln w="9525">
              <a:noFill/>
              <a:round/>
              <a:headEnd/>
              <a:tailEnd/>
            </a:ln>
          </p:spPr>
          <p:txBody>
            <a:bodyPr anchor="ctr"/>
            <a:lstStyle/>
            <a:p>
              <a:pPr algn="ctr"/>
              <a:endParaRPr/>
            </a:p>
          </p:txBody>
        </p:sp>
        <p:sp>
          <p:nvSpPr>
            <p:cNvPr id="277" name="ïşḷïḓé">
              <a:extLst>
                <a:ext uri="{FF2B5EF4-FFF2-40B4-BE49-F238E27FC236}">
                  <a16:creationId xmlns:a16="http://schemas.microsoft.com/office/drawing/2014/main" id="{368D4729-4912-4FB1-95BB-CE64C2C1C64D}"/>
                </a:ext>
              </a:extLst>
            </p:cNvPr>
            <p:cNvSpPr/>
            <p:nvPr/>
          </p:nvSpPr>
          <p:spPr bwMode="auto">
            <a:xfrm>
              <a:off x="5680505" y="5884378"/>
              <a:ext cx="786277" cy="812633"/>
            </a:xfrm>
            <a:custGeom>
              <a:avLst/>
              <a:gdLst/>
              <a:ahLst/>
              <a:cxnLst>
                <a:cxn ang="0">
                  <a:pos x="505" y="314"/>
                </a:cxn>
                <a:cxn ang="0">
                  <a:pos x="505" y="297"/>
                </a:cxn>
                <a:cxn ang="0">
                  <a:pos x="505" y="297"/>
                </a:cxn>
                <a:cxn ang="0">
                  <a:pos x="500" y="257"/>
                </a:cxn>
                <a:cxn ang="0">
                  <a:pos x="495" y="217"/>
                </a:cxn>
                <a:cxn ang="0">
                  <a:pos x="495" y="217"/>
                </a:cxn>
                <a:cxn ang="0">
                  <a:pos x="490" y="201"/>
                </a:cxn>
                <a:cxn ang="0">
                  <a:pos x="485" y="180"/>
                </a:cxn>
                <a:cxn ang="0">
                  <a:pos x="343" y="38"/>
                </a:cxn>
                <a:cxn ang="0">
                  <a:pos x="332" y="41"/>
                </a:cxn>
                <a:cxn ang="0">
                  <a:pos x="260" y="28"/>
                </a:cxn>
                <a:cxn ang="0">
                  <a:pos x="256" y="28"/>
                </a:cxn>
                <a:cxn ang="0">
                  <a:pos x="254" y="28"/>
                </a:cxn>
                <a:cxn ang="0">
                  <a:pos x="251" y="28"/>
                </a:cxn>
                <a:cxn ang="0">
                  <a:pos x="251" y="28"/>
                </a:cxn>
                <a:cxn ang="0">
                  <a:pos x="239" y="28"/>
                </a:cxn>
                <a:cxn ang="0">
                  <a:pos x="236" y="28"/>
                </a:cxn>
                <a:cxn ang="0">
                  <a:pos x="228" y="29"/>
                </a:cxn>
                <a:cxn ang="0">
                  <a:pos x="228" y="29"/>
                </a:cxn>
                <a:cxn ang="0">
                  <a:pos x="222" y="29"/>
                </a:cxn>
                <a:cxn ang="0">
                  <a:pos x="219" y="30"/>
                </a:cxn>
                <a:cxn ang="0">
                  <a:pos x="147" y="48"/>
                </a:cxn>
                <a:cxn ang="0">
                  <a:pos x="137" y="46"/>
                </a:cxn>
                <a:cxn ang="0">
                  <a:pos x="14" y="171"/>
                </a:cxn>
                <a:cxn ang="0">
                  <a:pos x="3" y="237"/>
                </a:cxn>
                <a:cxn ang="0">
                  <a:pos x="3" y="248"/>
                </a:cxn>
                <a:cxn ang="0">
                  <a:pos x="2" y="278"/>
                </a:cxn>
                <a:cxn ang="0">
                  <a:pos x="1" y="309"/>
                </a:cxn>
                <a:cxn ang="0">
                  <a:pos x="1" y="318"/>
                </a:cxn>
                <a:cxn ang="0">
                  <a:pos x="5" y="367"/>
                </a:cxn>
                <a:cxn ang="0">
                  <a:pos x="221" y="524"/>
                </a:cxn>
                <a:cxn ang="0">
                  <a:pos x="241" y="525"/>
                </a:cxn>
                <a:cxn ang="0">
                  <a:pos x="244" y="525"/>
                </a:cxn>
                <a:cxn ang="0">
                  <a:pos x="245" y="525"/>
                </a:cxn>
                <a:cxn ang="0">
                  <a:pos x="258" y="525"/>
                </a:cxn>
                <a:cxn ang="0">
                  <a:pos x="259" y="526"/>
                </a:cxn>
                <a:cxn ang="0">
                  <a:pos x="264" y="526"/>
                </a:cxn>
                <a:cxn ang="0">
                  <a:pos x="265" y="526"/>
                </a:cxn>
                <a:cxn ang="0">
                  <a:pos x="266" y="526"/>
                </a:cxn>
                <a:cxn ang="0">
                  <a:pos x="267" y="526"/>
                </a:cxn>
                <a:cxn ang="0">
                  <a:pos x="279" y="525"/>
                </a:cxn>
                <a:cxn ang="0">
                  <a:pos x="505" y="329"/>
                </a:cxn>
                <a:cxn ang="0">
                  <a:pos x="505" y="314"/>
                </a:cxn>
              </a:cxnLst>
              <a:rect l="0" t="0" r="r" b="b"/>
              <a:pathLst>
                <a:path w="509" h="526">
                  <a:moveTo>
                    <a:pt x="505" y="314"/>
                  </a:moveTo>
                  <a:cubicBezTo>
                    <a:pt x="505" y="308"/>
                    <a:pt x="506" y="303"/>
                    <a:pt x="505" y="297"/>
                  </a:cubicBezTo>
                  <a:cubicBezTo>
                    <a:pt x="505" y="297"/>
                    <a:pt x="505" y="297"/>
                    <a:pt x="505" y="297"/>
                  </a:cubicBezTo>
                  <a:cubicBezTo>
                    <a:pt x="504" y="284"/>
                    <a:pt x="502" y="270"/>
                    <a:pt x="500" y="257"/>
                  </a:cubicBezTo>
                  <a:cubicBezTo>
                    <a:pt x="499" y="244"/>
                    <a:pt x="497" y="230"/>
                    <a:pt x="495" y="217"/>
                  </a:cubicBezTo>
                  <a:cubicBezTo>
                    <a:pt x="495" y="217"/>
                    <a:pt x="495" y="217"/>
                    <a:pt x="495" y="217"/>
                  </a:cubicBezTo>
                  <a:cubicBezTo>
                    <a:pt x="494" y="211"/>
                    <a:pt x="492" y="206"/>
                    <a:pt x="490" y="201"/>
                  </a:cubicBezTo>
                  <a:cubicBezTo>
                    <a:pt x="489" y="194"/>
                    <a:pt x="487" y="187"/>
                    <a:pt x="485" y="180"/>
                  </a:cubicBezTo>
                  <a:cubicBezTo>
                    <a:pt x="465" y="106"/>
                    <a:pt x="409" y="0"/>
                    <a:pt x="343" y="38"/>
                  </a:cubicBezTo>
                  <a:cubicBezTo>
                    <a:pt x="339" y="40"/>
                    <a:pt x="336" y="41"/>
                    <a:pt x="332" y="41"/>
                  </a:cubicBezTo>
                  <a:cubicBezTo>
                    <a:pt x="309" y="38"/>
                    <a:pt x="285" y="28"/>
                    <a:pt x="260" y="28"/>
                  </a:cubicBezTo>
                  <a:cubicBezTo>
                    <a:pt x="259" y="28"/>
                    <a:pt x="258" y="28"/>
                    <a:pt x="256" y="28"/>
                  </a:cubicBezTo>
                  <a:cubicBezTo>
                    <a:pt x="256" y="28"/>
                    <a:pt x="255" y="28"/>
                    <a:pt x="254" y="28"/>
                  </a:cubicBezTo>
                  <a:cubicBezTo>
                    <a:pt x="253" y="28"/>
                    <a:pt x="252" y="28"/>
                    <a:pt x="251" y="28"/>
                  </a:cubicBezTo>
                  <a:cubicBezTo>
                    <a:pt x="251" y="28"/>
                    <a:pt x="251" y="28"/>
                    <a:pt x="251" y="28"/>
                  </a:cubicBezTo>
                  <a:cubicBezTo>
                    <a:pt x="247" y="28"/>
                    <a:pt x="243" y="28"/>
                    <a:pt x="239" y="28"/>
                  </a:cubicBezTo>
                  <a:cubicBezTo>
                    <a:pt x="238" y="28"/>
                    <a:pt x="237" y="28"/>
                    <a:pt x="236" y="28"/>
                  </a:cubicBezTo>
                  <a:cubicBezTo>
                    <a:pt x="233" y="28"/>
                    <a:pt x="231" y="29"/>
                    <a:pt x="228" y="29"/>
                  </a:cubicBezTo>
                  <a:cubicBezTo>
                    <a:pt x="228" y="29"/>
                    <a:pt x="228" y="29"/>
                    <a:pt x="228" y="29"/>
                  </a:cubicBezTo>
                  <a:cubicBezTo>
                    <a:pt x="226" y="29"/>
                    <a:pt x="224" y="29"/>
                    <a:pt x="222" y="29"/>
                  </a:cubicBezTo>
                  <a:cubicBezTo>
                    <a:pt x="221" y="29"/>
                    <a:pt x="220" y="30"/>
                    <a:pt x="219" y="30"/>
                  </a:cubicBezTo>
                  <a:cubicBezTo>
                    <a:pt x="193" y="32"/>
                    <a:pt x="171" y="44"/>
                    <a:pt x="147" y="48"/>
                  </a:cubicBezTo>
                  <a:cubicBezTo>
                    <a:pt x="144" y="48"/>
                    <a:pt x="140" y="48"/>
                    <a:pt x="137" y="46"/>
                  </a:cubicBezTo>
                  <a:cubicBezTo>
                    <a:pt x="76" y="18"/>
                    <a:pt x="33" y="100"/>
                    <a:pt x="14" y="171"/>
                  </a:cubicBezTo>
                  <a:cubicBezTo>
                    <a:pt x="7" y="192"/>
                    <a:pt x="3" y="214"/>
                    <a:pt x="3" y="237"/>
                  </a:cubicBezTo>
                  <a:cubicBezTo>
                    <a:pt x="3" y="241"/>
                    <a:pt x="3" y="245"/>
                    <a:pt x="3" y="248"/>
                  </a:cubicBezTo>
                  <a:cubicBezTo>
                    <a:pt x="2" y="258"/>
                    <a:pt x="2" y="268"/>
                    <a:pt x="2" y="278"/>
                  </a:cubicBezTo>
                  <a:cubicBezTo>
                    <a:pt x="1" y="288"/>
                    <a:pt x="1" y="299"/>
                    <a:pt x="1" y="309"/>
                  </a:cubicBezTo>
                  <a:cubicBezTo>
                    <a:pt x="1" y="312"/>
                    <a:pt x="1" y="315"/>
                    <a:pt x="1" y="318"/>
                  </a:cubicBezTo>
                  <a:cubicBezTo>
                    <a:pt x="0" y="336"/>
                    <a:pt x="2" y="352"/>
                    <a:pt x="5" y="367"/>
                  </a:cubicBezTo>
                  <a:cubicBezTo>
                    <a:pt x="15" y="448"/>
                    <a:pt x="60" y="517"/>
                    <a:pt x="221" y="524"/>
                  </a:cubicBezTo>
                  <a:cubicBezTo>
                    <a:pt x="228" y="524"/>
                    <a:pt x="234" y="524"/>
                    <a:pt x="241" y="525"/>
                  </a:cubicBezTo>
                  <a:cubicBezTo>
                    <a:pt x="242" y="525"/>
                    <a:pt x="243" y="525"/>
                    <a:pt x="244" y="525"/>
                  </a:cubicBezTo>
                  <a:cubicBezTo>
                    <a:pt x="245" y="525"/>
                    <a:pt x="245" y="525"/>
                    <a:pt x="245" y="525"/>
                  </a:cubicBezTo>
                  <a:cubicBezTo>
                    <a:pt x="249" y="525"/>
                    <a:pt x="253" y="525"/>
                    <a:pt x="258" y="525"/>
                  </a:cubicBezTo>
                  <a:cubicBezTo>
                    <a:pt x="258" y="525"/>
                    <a:pt x="259" y="526"/>
                    <a:pt x="259" y="526"/>
                  </a:cubicBezTo>
                  <a:cubicBezTo>
                    <a:pt x="261" y="526"/>
                    <a:pt x="262" y="526"/>
                    <a:pt x="264" y="526"/>
                  </a:cubicBezTo>
                  <a:cubicBezTo>
                    <a:pt x="265" y="526"/>
                    <a:pt x="265" y="526"/>
                    <a:pt x="265" y="526"/>
                  </a:cubicBezTo>
                  <a:cubicBezTo>
                    <a:pt x="266" y="526"/>
                    <a:pt x="266" y="526"/>
                    <a:pt x="266" y="526"/>
                  </a:cubicBezTo>
                  <a:cubicBezTo>
                    <a:pt x="266" y="526"/>
                    <a:pt x="266" y="526"/>
                    <a:pt x="267" y="526"/>
                  </a:cubicBezTo>
                  <a:cubicBezTo>
                    <a:pt x="271" y="525"/>
                    <a:pt x="275" y="525"/>
                    <a:pt x="279" y="525"/>
                  </a:cubicBezTo>
                  <a:cubicBezTo>
                    <a:pt x="476" y="510"/>
                    <a:pt x="509" y="422"/>
                    <a:pt x="505" y="329"/>
                  </a:cubicBezTo>
                  <a:cubicBezTo>
                    <a:pt x="505" y="324"/>
                    <a:pt x="505" y="319"/>
                    <a:pt x="505" y="314"/>
                  </a:cubicBezTo>
                  <a:close/>
                </a:path>
              </a:pathLst>
            </a:custGeom>
            <a:solidFill>
              <a:srgbClr val="303030"/>
            </a:solidFill>
            <a:ln w="9525">
              <a:noFill/>
              <a:round/>
              <a:headEnd/>
              <a:tailEnd/>
            </a:ln>
          </p:spPr>
          <p:txBody>
            <a:bodyPr anchor="ctr"/>
            <a:lstStyle/>
            <a:p>
              <a:pPr algn="ctr"/>
              <a:endParaRPr/>
            </a:p>
          </p:txBody>
        </p:sp>
        <p:sp>
          <p:nvSpPr>
            <p:cNvPr id="278" name="ïSḻïḑè">
              <a:extLst>
                <a:ext uri="{FF2B5EF4-FFF2-40B4-BE49-F238E27FC236}">
                  <a16:creationId xmlns:a16="http://schemas.microsoft.com/office/drawing/2014/main" id="{AB24C5B4-0BC6-4CE4-A0D4-F2DAD738C3ED}"/>
                </a:ext>
              </a:extLst>
            </p:cNvPr>
            <p:cNvSpPr/>
            <p:nvPr/>
          </p:nvSpPr>
          <p:spPr bwMode="auto">
            <a:xfrm>
              <a:off x="6045093" y="5884378"/>
              <a:ext cx="421691" cy="812633"/>
            </a:xfrm>
            <a:custGeom>
              <a:avLst/>
              <a:gdLst/>
              <a:ahLst/>
              <a:cxnLst>
                <a:cxn ang="0">
                  <a:pos x="269" y="314"/>
                </a:cxn>
                <a:cxn ang="0">
                  <a:pos x="269" y="297"/>
                </a:cxn>
                <a:cxn ang="0">
                  <a:pos x="269" y="297"/>
                </a:cxn>
                <a:cxn ang="0">
                  <a:pos x="264" y="257"/>
                </a:cxn>
                <a:cxn ang="0">
                  <a:pos x="259" y="217"/>
                </a:cxn>
                <a:cxn ang="0">
                  <a:pos x="259" y="217"/>
                </a:cxn>
                <a:cxn ang="0">
                  <a:pos x="254" y="201"/>
                </a:cxn>
                <a:cxn ang="0">
                  <a:pos x="249" y="180"/>
                </a:cxn>
                <a:cxn ang="0">
                  <a:pos x="107" y="38"/>
                </a:cxn>
                <a:cxn ang="0">
                  <a:pos x="96" y="41"/>
                </a:cxn>
                <a:cxn ang="0">
                  <a:pos x="24" y="28"/>
                </a:cxn>
                <a:cxn ang="0">
                  <a:pos x="20" y="28"/>
                </a:cxn>
                <a:cxn ang="0">
                  <a:pos x="18" y="28"/>
                </a:cxn>
                <a:cxn ang="0">
                  <a:pos x="15" y="28"/>
                </a:cxn>
                <a:cxn ang="0">
                  <a:pos x="15" y="28"/>
                </a:cxn>
                <a:cxn ang="0">
                  <a:pos x="3" y="28"/>
                </a:cxn>
                <a:cxn ang="0">
                  <a:pos x="0" y="28"/>
                </a:cxn>
                <a:cxn ang="0">
                  <a:pos x="5" y="525"/>
                </a:cxn>
                <a:cxn ang="0">
                  <a:pos x="8" y="525"/>
                </a:cxn>
                <a:cxn ang="0">
                  <a:pos x="9" y="525"/>
                </a:cxn>
                <a:cxn ang="0">
                  <a:pos x="22" y="525"/>
                </a:cxn>
                <a:cxn ang="0">
                  <a:pos x="23" y="526"/>
                </a:cxn>
                <a:cxn ang="0">
                  <a:pos x="28" y="526"/>
                </a:cxn>
                <a:cxn ang="0">
                  <a:pos x="29" y="526"/>
                </a:cxn>
                <a:cxn ang="0">
                  <a:pos x="30" y="526"/>
                </a:cxn>
                <a:cxn ang="0">
                  <a:pos x="31" y="526"/>
                </a:cxn>
                <a:cxn ang="0">
                  <a:pos x="43" y="525"/>
                </a:cxn>
                <a:cxn ang="0">
                  <a:pos x="269" y="329"/>
                </a:cxn>
                <a:cxn ang="0">
                  <a:pos x="269" y="314"/>
                </a:cxn>
              </a:cxnLst>
              <a:rect l="0" t="0" r="r" b="b"/>
              <a:pathLst>
                <a:path w="273" h="526">
                  <a:moveTo>
                    <a:pt x="269" y="314"/>
                  </a:moveTo>
                  <a:cubicBezTo>
                    <a:pt x="269" y="308"/>
                    <a:pt x="270" y="303"/>
                    <a:pt x="269" y="297"/>
                  </a:cubicBezTo>
                  <a:cubicBezTo>
                    <a:pt x="269" y="297"/>
                    <a:pt x="269" y="297"/>
                    <a:pt x="269" y="297"/>
                  </a:cubicBezTo>
                  <a:cubicBezTo>
                    <a:pt x="268" y="284"/>
                    <a:pt x="266" y="270"/>
                    <a:pt x="264" y="257"/>
                  </a:cubicBezTo>
                  <a:cubicBezTo>
                    <a:pt x="263" y="244"/>
                    <a:pt x="261" y="230"/>
                    <a:pt x="259" y="217"/>
                  </a:cubicBezTo>
                  <a:cubicBezTo>
                    <a:pt x="259" y="217"/>
                    <a:pt x="259" y="217"/>
                    <a:pt x="259" y="217"/>
                  </a:cubicBezTo>
                  <a:cubicBezTo>
                    <a:pt x="258" y="211"/>
                    <a:pt x="256" y="206"/>
                    <a:pt x="254" y="201"/>
                  </a:cubicBezTo>
                  <a:cubicBezTo>
                    <a:pt x="253" y="194"/>
                    <a:pt x="251" y="187"/>
                    <a:pt x="249" y="180"/>
                  </a:cubicBezTo>
                  <a:cubicBezTo>
                    <a:pt x="229" y="106"/>
                    <a:pt x="173" y="0"/>
                    <a:pt x="107" y="38"/>
                  </a:cubicBezTo>
                  <a:cubicBezTo>
                    <a:pt x="103" y="40"/>
                    <a:pt x="100" y="41"/>
                    <a:pt x="96" y="41"/>
                  </a:cubicBezTo>
                  <a:cubicBezTo>
                    <a:pt x="73" y="38"/>
                    <a:pt x="49" y="28"/>
                    <a:pt x="24" y="28"/>
                  </a:cubicBezTo>
                  <a:cubicBezTo>
                    <a:pt x="23" y="28"/>
                    <a:pt x="22" y="28"/>
                    <a:pt x="20" y="28"/>
                  </a:cubicBezTo>
                  <a:cubicBezTo>
                    <a:pt x="20" y="28"/>
                    <a:pt x="19" y="28"/>
                    <a:pt x="18" y="28"/>
                  </a:cubicBezTo>
                  <a:cubicBezTo>
                    <a:pt x="17" y="28"/>
                    <a:pt x="16" y="28"/>
                    <a:pt x="15" y="28"/>
                  </a:cubicBezTo>
                  <a:cubicBezTo>
                    <a:pt x="15" y="28"/>
                    <a:pt x="15" y="28"/>
                    <a:pt x="15" y="28"/>
                  </a:cubicBezTo>
                  <a:cubicBezTo>
                    <a:pt x="11" y="28"/>
                    <a:pt x="7" y="28"/>
                    <a:pt x="3" y="28"/>
                  </a:cubicBezTo>
                  <a:cubicBezTo>
                    <a:pt x="2" y="28"/>
                    <a:pt x="1" y="28"/>
                    <a:pt x="0" y="28"/>
                  </a:cubicBezTo>
                  <a:cubicBezTo>
                    <a:pt x="5" y="525"/>
                    <a:pt x="5" y="525"/>
                    <a:pt x="5" y="525"/>
                  </a:cubicBezTo>
                  <a:cubicBezTo>
                    <a:pt x="6" y="525"/>
                    <a:pt x="7" y="525"/>
                    <a:pt x="8" y="525"/>
                  </a:cubicBezTo>
                  <a:cubicBezTo>
                    <a:pt x="9" y="525"/>
                    <a:pt x="9" y="525"/>
                    <a:pt x="9" y="525"/>
                  </a:cubicBezTo>
                  <a:cubicBezTo>
                    <a:pt x="13" y="525"/>
                    <a:pt x="17" y="525"/>
                    <a:pt x="22" y="525"/>
                  </a:cubicBezTo>
                  <a:cubicBezTo>
                    <a:pt x="22" y="525"/>
                    <a:pt x="23" y="526"/>
                    <a:pt x="23" y="526"/>
                  </a:cubicBezTo>
                  <a:cubicBezTo>
                    <a:pt x="25" y="526"/>
                    <a:pt x="26" y="526"/>
                    <a:pt x="28" y="526"/>
                  </a:cubicBezTo>
                  <a:cubicBezTo>
                    <a:pt x="29" y="526"/>
                    <a:pt x="29" y="526"/>
                    <a:pt x="29" y="526"/>
                  </a:cubicBezTo>
                  <a:cubicBezTo>
                    <a:pt x="30" y="526"/>
                    <a:pt x="30" y="526"/>
                    <a:pt x="30" y="526"/>
                  </a:cubicBezTo>
                  <a:cubicBezTo>
                    <a:pt x="30" y="526"/>
                    <a:pt x="30" y="526"/>
                    <a:pt x="31" y="526"/>
                  </a:cubicBezTo>
                  <a:cubicBezTo>
                    <a:pt x="35" y="525"/>
                    <a:pt x="39" y="525"/>
                    <a:pt x="43" y="525"/>
                  </a:cubicBezTo>
                  <a:cubicBezTo>
                    <a:pt x="240" y="510"/>
                    <a:pt x="273" y="422"/>
                    <a:pt x="269" y="329"/>
                  </a:cubicBezTo>
                  <a:cubicBezTo>
                    <a:pt x="269" y="324"/>
                    <a:pt x="269" y="319"/>
                    <a:pt x="269" y="314"/>
                  </a:cubicBezTo>
                  <a:close/>
                </a:path>
              </a:pathLst>
            </a:custGeom>
            <a:solidFill>
              <a:srgbClr val="333333"/>
            </a:solidFill>
            <a:ln w="9525">
              <a:noFill/>
              <a:round/>
              <a:headEnd/>
              <a:tailEnd/>
            </a:ln>
          </p:spPr>
          <p:txBody>
            <a:bodyPr anchor="ctr"/>
            <a:lstStyle/>
            <a:p>
              <a:pPr algn="ctr"/>
              <a:endParaRPr/>
            </a:p>
          </p:txBody>
        </p:sp>
        <p:sp>
          <p:nvSpPr>
            <p:cNvPr id="279" name="íṡḻiḓê">
              <a:extLst>
                <a:ext uri="{FF2B5EF4-FFF2-40B4-BE49-F238E27FC236}">
                  <a16:creationId xmlns:a16="http://schemas.microsoft.com/office/drawing/2014/main" id="{C07DB610-AD0D-4DF0-A2A2-261B66D70C54}"/>
                </a:ext>
              </a:extLst>
            </p:cNvPr>
            <p:cNvSpPr/>
            <p:nvPr/>
          </p:nvSpPr>
          <p:spPr bwMode="auto">
            <a:xfrm>
              <a:off x="5680503" y="5912302"/>
              <a:ext cx="372274" cy="783139"/>
            </a:xfrm>
            <a:custGeom>
              <a:avLst/>
              <a:gdLst/>
              <a:ahLst/>
              <a:cxnLst>
                <a:cxn ang="0">
                  <a:pos x="228" y="11"/>
                </a:cxn>
                <a:cxn ang="0">
                  <a:pos x="228" y="11"/>
                </a:cxn>
                <a:cxn ang="0">
                  <a:pos x="222" y="11"/>
                </a:cxn>
                <a:cxn ang="0">
                  <a:pos x="219" y="12"/>
                </a:cxn>
                <a:cxn ang="0">
                  <a:pos x="147" y="30"/>
                </a:cxn>
                <a:cxn ang="0">
                  <a:pos x="137" y="28"/>
                </a:cxn>
                <a:cxn ang="0">
                  <a:pos x="14" y="153"/>
                </a:cxn>
                <a:cxn ang="0">
                  <a:pos x="3" y="219"/>
                </a:cxn>
                <a:cxn ang="0">
                  <a:pos x="3" y="230"/>
                </a:cxn>
                <a:cxn ang="0">
                  <a:pos x="2" y="260"/>
                </a:cxn>
                <a:cxn ang="0">
                  <a:pos x="1" y="291"/>
                </a:cxn>
                <a:cxn ang="0">
                  <a:pos x="1" y="300"/>
                </a:cxn>
                <a:cxn ang="0">
                  <a:pos x="5" y="349"/>
                </a:cxn>
                <a:cxn ang="0">
                  <a:pos x="221" y="506"/>
                </a:cxn>
                <a:cxn ang="0">
                  <a:pos x="241" y="507"/>
                </a:cxn>
                <a:cxn ang="0">
                  <a:pos x="236" y="10"/>
                </a:cxn>
                <a:cxn ang="0">
                  <a:pos x="228" y="11"/>
                </a:cxn>
              </a:cxnLst>
              <a:rect l="0" t="0" r="r" b="b"/>
              <a:pathLst>
                <a:path w="241" h="507">
                  <a:moveTo>
                    <a:pt x="228" y="11"/>
                  </a:moveTo>
                  <a:cubicBezTo>
                    <a:pt x="228" y="11"/>
                    <a:pt x="228" y="11"/>
                    <a:pt x="228" y="11"/>
                  </a:cubicBezTo>
                  <a:cubicBezTo>
                    <a:pt x="226" y="11"/>
                    <a:pt x="224" y="11"/>
                    <a:pt x="222" y="11"/>
                  </a:cubicBezTo>
                  <a:cubicBezTo>
                    <a:pt x="221" y="11"/>
                    <a:pt x="220" y="12"/>
                    <a:pt x="219" y="12"/>
                  </a:cubicBezTo>
                  <a:cubicBezTo>
                    <a:pt x="193" y="14"/>
                    <a:pt x="171" y="26"/>
                    <a:pt x="147" y="30"/>
                  </a:cubicBezTo>
                  <a:cubicBezTo>
                    <a:pt x="144" y="30"/>
                    <a:pt x="140" y="30"/>
                    <a:pt x="137" y="28"/>
                  </a:cubicBezTo>
                  <a:cubicBezTo>
                    <a:pt x="76" y="0"/>
                    <a:pt x="33" y="82"/>
                    <a:pt x="14" y="153"/>
                  </a:cubicBezTo>
                  <a:cubicBezTo>
                    <a:pt x="7" y="174"/>
                    <a:pt x="3" y="196"/>
                    <a:pt x="3" y="219"/>
                  </a:cubicBezTo>
                  <a:cubicBezTo>
                    <a:pt x="3" y="223"/>
                    <a:pt x="3" y="227"/>
                    <a:pt x="3" y="230"/>
                  </a:cubicBezTo>
                  <a:cubicBezTo>
                    <a:pt x="2" y="240"/>
                    <a:pt x="2" y="250"/>
                    <a:pt x="2" y="260"/>
                  </a:cubicBezTo>
                  <a:cubicBezTo>
                    <a:pt x="1" y="270"/>
                    <a:pt x="1" y="281"/>
                    <a:pt x="1" y="291"/>
                  </a:cubicBezTo>
                  <a:cubicBezTo>
                    <a:pt x="1" y="294"/>
                    <a:pt x="1" y="297"/>
                    <a:pt x="1" y="300"/>
                  </a:cubicBezTo>
                  <a:cubicBezTo>
                    <a:pt x="0" y="318"/>
                    <a:pt x="2" y="334"/>
                    <a:pt x="5" y="349"/>
                  </a:cubicBezTo>
                  <a:cubicBezTo>
                    <a:pt x="15" y="430"/>
                    <a:pt x="60" y="499"/>
                    <a:pt x="221" y="506"/>
                  </a:cubicBezTo>
                  <a:cubicBezTo>
                    <a:pt x="228" y="506"/>
                    <a:pt x="234" y="506"/>
                    <a:pt x="241" y="507"/>
                  </a:cubicBezTo>
                  <a:cubicBezTo>
                    <a:pt x="236" y="10"/>
                    <a:pt x="236" y="10"/>
                    <a:pt x="236" y="10"/>
                  </a:cubicBezTo>
                  <a:cubicBezTo>
                    <a:pt x="233" y="10"/>
                    <a:pt x="231" y="11"/>
                    <a:pt x="228" y="11"/>
                  </a:cubicBezTo>
                  <a:close/>
                </a:path>
              </a:pathLst>
            </a:custGeom>
            <a:solidFill>
              <a:srgbClr val="303030"/>
            </a:solidFill>
            <a:ln w="9525">
              <a:noFill/>
              <a:round/>
              <a:headEnd/>
              <a:tailEnd/>
            </a:ln>
          </p:spPr>
          <p:txBody>
            <a:bodyPr anchor="ctr"/>
            <a:lstStyle/>
            <a:p>
              <a:pPr algn="ctr"/>
              <a:endParaRPr/>
            </a:p>
          </p:txBody>
        </p:sp>
        <p:sp>
          <p:nvSpPr>
            <p:cNvPr id="280" name="íṩľïḍé">
              <a:extLst>
                <a:ext uri="{FF2B5EF4-FFF2-40B4-BE49-F238E27FC236}">
                  <a16:creationId xmlns:a16="http://schemas.microsoft.com/office/drawing/2014/main" id="{194C2F1B-8682-4ABD-AAE1-E3AB07A1789E}"/>
                </a:ext>
              </a:extLst>
            </p:cNvPr>
            <p:cNvSpPr/>
            <p:nvPr/>
          </p:nvSpPr>
          <p:spPr bwMode="auto">
            <a:xfrm>
              <a:off x="4954462" y="3812939"/>
              <a:ext cx="342938" cy="233278"/>
            </a:xfrm>
            <a:custGeom>
              <a:avLst/>
              <a:gdLst/>
              <a:ahLst/>
              <a:cxnLst>
                <a:cxn ang="0">
                  <a:pos x="15" y="124"/>
                </a:cxn>
                <a:cxn ang="0">
                  <a:pos x="4" y="68"/>
                </a:cxn>
                <a:cxn ang="0">
                  <a:pos x="27" y="33"/>
                </a:cxn>
                <a:cxn ang="0">
                  <a:pos x="172" y="4"/>
                </a:cxn>
                <a:cxn ang="0">
                  <a:pos x="207" y="27"/>
                </a:cxn>
                <a:cxn ang="0">
                  <a:pos x="219" y="83"/>
                </a:cxn>
                <a:cxn ang="0">
                  <a:pos x="195" y="118"/>
                </a:cxn>
                <a:cxn ang="0">
                  <a:pos x="50" y="147"/>
                </a:cxn>
                <a:cxn ang="0">
                  <a:pos x="15" y="124"/>
                </a:cxn>
              </a:cxnLst>
              <a:rect l="0" t="0" r="r" b="b"/>
              <a:pathLst>
                <a:path w="222" h="151">
                  <a:moveTo>
                    <a:pt x="15" y="124"/>
                  </a:moveTo>
                  <a:cubicBezTo>
                    <a:pt x="4" y="68"/>
                    <a:pt x="4" y="68"/>
                    <a:pt x="4" y="68"/>
                  </a:cubicBezTo>
                  <a:cubicBezTo>
                    <a:pt x="0" y="52"/>
                    <a:pt x="11" y="36"/>
                    <a:pt x="27" y="33"/>
                  </a:cubicBezTo>
                  <a:cubicBezTo>
                    <a:pt x="172" y="4"/>
                    <a:pt x="172" y="4"/>
                    <a:pt x="172" y="4"/>
                  </a:cubicBezTo>
                  <a:cubicBezTo>
                    <a:pt x="188" y="0"/>
                    <a:pt x="204" y="11"/>
                    <a:pt x="207" y="27"/>
                  </a:cubicBezTo>
                  <a:cubicBezTo>
                    <a:pt x="219" y="83"/>
                    <a:pt x="219" y="83"/>
                    <a:pt x="219" y="83"/>
                  </a:cubicBezTo>
                  <a:cubicBezTo>
                    <a:pt x="222" y="99"/>
                    <a:pt x="211" y="115"/>
                    <a:pt x="195" y="118"/>
                  </a:cubicBezTo>
                  <a:cubicBezTo>
                    <a:pt x="50" y="147"/>
                    <a:pt x="50" y="147"/>
                    <a:pt x="50" y="147"/>
                  </a:cubicBezTo>
                  <a:cubicBezTo>
                    <a:pt x="34" y="151"/>
                    <a:pt x="18" y="140"/>
                    <a:pt x="15" y="124"/>
                  </a:cubicBezTo>
                  <a:close/>
                </a:path>
              </a:pathLst>
            </a:custGeom>
            <a:solidFill>
              <a:srgbClr val="ECF0F1"/>
            </a:solidFill>
            <a:ln w="9525">
              <a:noFill/>
              <a:round/>
              <a:headEnd/>
              <a:tailEnd/>
            </a:ln>
          </p:spPr>
          <p:txBody>
            <a:bodyPr anchor="ctr"/>
            <a:lstStyle/>
            <a:p>
              <a:pPr algn="ctr"/>
              <a:endParaRPr/>
            </a:p>
          </p:txBody>
        </p:sp>
        <p:sp>
          <p:nvSpPr>
            <p:cNvPr id="281" name="ïş1îďê">
              <a:extLst>
                <a:ext uri="{FF2B5EF4-FFF2-40B4-BE49-F238E27FC236}">
                  <a16:creationId xmlns:a16="http://schemas.microsoft.com/office/drawing/2014/main" id="{621A19B3-CF46-4549-B4B2-5536639C2A91}"/>
                </a:ext>
              </a:extLst>
            </p:cNvPr>
            <p:cNvSpPr/>
            <p:nvPr/>
          </p:nvSpPr>
          <p:spPr bwMode="auto">
            <a:xfrm>
              <a:off x="4991483" y="3885575"/>
              <a:ext cx="52554" cy="47848"/>
            </a:xfrm>
            <a:custGeom>
              <a:avLst/>
              <a:gdLst/>
              <a:ahLst/>
              <a:cxnLst>
                <a:cxn ang="0">
                  <a:pos x="20" y="29"/>
                </a:cxn>
                <a:cxn ang="0">
                  <a:pos x="1" y="18"/>
                </a:cxn>
                <a:cxn ang="0">
                  <a:pos x="14" y="1"/>
                </a:cxn>
                <a:cxn ang="0">
                  <a:pos x="33" y="12"/>
                </a:cxn>
                <a:cxn ang="0">
                  <a:pos x="20" y="29"/>
                </a:cxn>
              </a:cxnLst>
              <a:rect l="0" t="0" r="r" b="b"/>
              <a:pathLst>
                <a:path w="34" h="31">
                  <a:moveTo>
                    <a:pt x="20" y="29"/>
                  </a:moveTo>
                  <a:cubicBezTo>
                    <a:pt x="11" y="31"/>
                    <a:pt x="3" y="26"/>
                    <a:pt x="1" y="18"/>
                  </a:cubicBezTo>
                  <a:cubicBezTo>
                    <a:pt x="0" y="11"/>
                    <a:pt x="5" y="3"/>
                    <a:pt x="14" y="1"/>
                  </a:cubicBezTo>
                  <a:cubicBezTo>
                    <a:pt x="23" y="0"/>
                    <a:pt x="31" y="4"/>
                    <a:pt x="33" y="12"/>
                  </a:cubicBezTo>
                  <a:cubicBezTo>
                    <a:pt x="34" y="20"/>
                    <a:pt x="28" y="27"/>
                    <a:pt x="20" y="29"/>
                  </a:cubicBezTo>
                  <a:close/>
                </a:path>
              </a:pathLst>
            </a:custGeom>
            <a:solidFill>
              <a:srgbClr val="FF4B3A"/>
            </a:solidFill>
            <a:ln w="9525">
              <a:noFill/>
              <a:round/>
              <a:headEnd/>
              <a:tailEnd/>
            </a:ln>
          </p:spPr>
          <p:txBody>
            <a:bodyPr anchor="ctr"/>
            <a:lstStyle/>
            <a:p>
              <a:pPr algn="ctr"/>
              <a:endParaRPr/>
            </a:p>
          </p:txBody>
        </p:sp>
        <p:sp>
          <p:nvSpPr>
            <p:cNvPr id="282" name="ïṡľîḑê">
              <a:extLst>
                <a:ext uri="{FF2B5EF4-FFF2-40B4-BE49-F238E27FC236}">
                  <a16:creationId xmlns:a16="http://schemas.microsoft.com/office/drawing/2014/main" id="{40B63B8D-FCD8-4CF1-A699-B7D8FF4C7E13}"/>
                </a:ext>
              </a:extLst>
            </p:cNvPr>
            <p:cNvSpPr/>
            <p:nvPr/>
          </p:nvSpPr>
          <p:spPr bwMode="auto">
            <a:xfrm>
              <a:off x="5006867" y="3965898"/>
              <a:ext cx="54123" cy="47848"/>
            </a:xfrm>
            <a:custGeom>
              <a:avLst/>
              <a:gdLst/>
              <a:ahLst/>
              <a:cxnLst>
                <a:cxn ang="0">
                  <a:pos x="20" y="30"/>
                </a:cxn>
                <a:cxn ang="0">
                  <a:pos x="2" y="19"/>
                </a:cxn>
                <a:cxn ang="0">
                  <a:pos x="15" y="2"/>
                </a:cxn>
                <a:cxn ang="0">
                  <a:pos x="33" y="13"/>
                </a:cxn>
                <a:cxn ang="0">
                  <a:pos x="20" y="30"/>
                </a:cxn>
              </a:cxnLst>
              <a:rect l="0" t="0" r="r" b="b"/>
              <a:pathLst>
                <a:path w="35" h="31">
                  <a:moveTo>
                    <a:pt x="20" y="30"/>
                  </a:moveTo>
                  <a:cubicBezTo>
                    <a:pt x="12" y="31"/>
                    <a:pt x="3" y="27"/>
                    <a:pt x="2" y="19"/>
                  </a:cubicBezTo>
                  <a:cubicBezTo>
                    <a:pt x="0" y="11"/>
                    <a:pt x="6" y="4"/>
                    <a:pt x="15" y="2"/>
                  </a:cubicBezTo>
                  <a:cubicBezTo>
                    <a:pt x="23" y="0"/>
                    <a:pt x="32" y="5"/>
                    <a:pt x="33" y="13"/>
                  </a:cubicBezTo>
                  <a:cubicBezTo>
                    <a:pt x="35" y="20"/>
                    <a:pt x="29" y="28"/>
                    <a:pt x="20" y="30"/>
                  </a:cubicBezTo>
                  <a:close/>
                </a:path>
              </a:pathLst>
            </a:custGeom>
            <a:solidFill>
              <a:srgbClr val="FF4B3A"/>
            </a:solidFill>
            <a:ln w="9525">
              <a:noFill/>
              <a:round/>
              <a:headEnd/>
              <a:tailEnd/>
            </a:ln>
          </p:spPr>
          <p:txBody>
            <a:bodyPr anchor="ctr"/>
            <a:lstStyle/>
            <a:p>
              <a:pPr algn="ctr"/>
              <a:endParaRPr/>
            </a:p>
          </p:txBody>
        </p:sp>
        <p:sp>
          <p:nvSpPr>
            <p:cNvPr id="283" name="ïšļîḋê">
              <a:extLst>
                <a:ext uri="{FF2B5EF4-FFF2-40B4-BE49-F238E27FC236}">
                  <a16:creationId xmlns:a16="http://schemas.microsoft.com/office/drawing/2014/main" id="{73B2A893-A552-4F10-BBE0-161F595500DE}"/>
                </a:ext>
              </a:extLst>
            </p:cNvPr>
            <p:cNvSpPr/>
            <p:nvPr/>
          </p:nvSpPr>
          <p:spPr bwMode="auto">
            <a:xfrm>
              <a:off x="5057857" y="3871615"/>
              <a:ext cx="52554" cy="47848"/>
            </a:xfrm>
            <a:custGeom>
              <a:avLst/>
              <a:gdLst/>
              <a:ahLst/>
              <a:cxnLst>
                <a:cxn ang="0">
                  <a:pos x="20" y="29"/>
                </a:cxn>
                <a:cxn ang="0">
                  <a:pos x="1" y="19"/>
                </a:cxn>
                <a:cxn ang="0">
                  <a:pos x="14" y="2"/>
                </a:cxn>
                <a:cxn ang="0">
                  <a:pos x="33" y="12"/>
                </a:cxn>
                <a:cxn ang="0">
                  <a:pos x="20" y="29"/>
                </a:cxn>
              </a:cxnLst>
              <a:rect l="0" t="0" r="r" b="b"/>
              <a:pathLst>
                <a:path w="34" h="31">
                  <a:moveTo>
                    <a:pt x="20" y="29"/>
                  </a:moveTo>
                  <a:cubicBezTo>
                    <a:pt x="11" y="31"/>
                    <a:pt x="3" y="26"/>
                    <a:pt x="1" y="19"/>
                  </a:cubicBezTo>
                  <a:cubicBezTo>
                    <a:pt x="0" y="11"/>
                    <a:pt x="6" y="3"/>
                    <a:pt x="14" y="2"/>
                  </a:cubicBezTo>
                  <a:cubicBezTo>
                    <a:pt x="23" y="0"/>
                    <a:pt x="31" y="5"/>
                    <a:pt x="33" y="12"/>
                  </a:cubicBezTo>
                  <a:cubicBezTo>
                    <a:pt x="34" y="20"/>
                    <a:pt x="29" y="28"/>
                    <a:pt x="20" y="29"/>
                  </a:cubicBezTo>
                  <a:close/>
                </a:path>
              </a:pathLst>
            </a:custGeom>
            <a:solidFill>
              <a:srgbClr val="FF4B3A"/>
            </a:solidFill>
            <a:ln w="9525">
              <a:noFill/>
              <a:round/>
              <a:headEnd/>
              <a:tailEnd/>
            </a:ln>
          </p:spPr>
          <p:txBody>
            <a:bodyPr anchor="ctr"/>
            <a:lstStyle/>
            <a:p>
              <a:pPr algn="ctr"/>
              <a:endParaRPr/>
            </a:p>
          </p:txBody>
        </p:sp>
        <p:sp>
          <p:nvSpPr>
            <p:cNvPr id="284" name="ïṥlïḋê">
              <a:extLst>
                <a:ext uri="{FF2B5EF4-FFF2-40B4-BE49-F238E27FC236}">
                  <a16:creationId xmlns:a16="http://schemas.microsoft.com/office/drawing/2014/main" id="{A058D3DB-8249-4223-80C7-8794E1EFC45F}"/>
                </a:ext>
              </a:extLst>
            </p:cNvPr>
            <p:cNvSpPr/>
            <p:nvPr/>
          </p:nvSpPr>
          <p:spPr bwMode="auto">
            <a:xfrm>
              <a:off x="5074944" y="3953506"/>
              <a:ext cx="52398" cy="47848"/>
            </a:xfrm>
            <a:custGeom>
              <a:avLst/>
              <a:gdLst/>
              <a:ahLst/>
              <a:cxnLst>
                <a:cxn ang="0">
                  <a:pos x="20" y="29"/>
                </a:cxn>
                <a:cxn ang="0">
                  <a:pos x="1" y="18"/>
                </a:cxn>
                <a:cxn ang="0">
                  <a:pos x="14" y="1"/>
                </a:cxn>
                <a:cxn ang="0">
                  <a:pos x="32" y="12"/>
                </a:cxn>
                <a:cxn ang="0">
                  <a:pos x="20" y="29"/>
                </a:cxn>
              </a:cxnLst>
              <a:rect l="0" t="0" r="r" b="b"/>
              <a:pathLst>
                <a:path w="34" h="31">
                  <a:moveTo>
                    <a:pt x="20" y="29"/>
                  </a:moveTo>
                  <a:cubicBezTo>
                    <a:pt x="11" y="31"/>
                    <a:pt x="3" y="26"/>
                    <a:pt x="1" y="18"/>
                  </a:cubicBezTo>
                  <a:cubicBezTo>
                    <a:pt x="0" y="11"/>
                    <a:pt x="5" y="3"/>
                    <a:pt x="14" y="1"/>
                  </a:cubicBezTo>
                  <a:cubicBezTo>
                    <a:pt x="23" y="0"/>
                    <a:pt x="31" y="4"/>
                    <a:pt x="32" y="12"/>
                  </a:cubicBezTo>
                  <a:cubicBezTo>
                    <a:pt x="34" y="20"/>
                    <a:pt x="28" y="27"/>
                    <a:pt x="20" y="29"/>
                  </a:cubicBezTo>
                  <a:close/>
                </a:path>
              </a:pathLst>
            </a:custGeom>
            <a:solidFill>
              <a:srgbClr val="FF4B3A"/>
            </a:solidFill>
            <a:ln w="9525">
              <a:noFill/>
              <a:round/>
              <a:headEnd/>
              <a:tailEnd/>
            </a:ln>
          </p:spPr>
          <p:txBody>
            <a:bodyPr anchor="ctr"/>
            <a:lstStyle/>
            <a:p>
              <a:pPr algn="ctr"/>
              <a:endParaRPr/>
            </a:p>
          </p:txBody>
        </p:sp>
        <p:sp>
          <p:nvSpPr>
            <p:cNvPr id="285" name="íśļiḑé">
              <a:extLst>
                <a:ext uri="{FF2B5EF4-FFF2-40B4-BE49-F238E27FC236}">
                  <a16:creationId xmlns:a16="http://schemas.microsoft.com/office/drawing/2014/main" id="{413AE394-6566-43F0-A94A-D61489C00503}"/>
                </a:ext>
              </a:extLst>
            </p:cNvPr>
            <p:cNvSpPr/>
            <p:nvPr/>
          </p:nvSpPr>
          <p:spPr bwMode="auto">
            <a:xfrm>
              <a:off x="5124355" y="3857654"/>
              <a:ext cx="53967" cy="48004"/>
            </a:xfrm>
            <a:custGeom>
              <a:avLst/>
              <a:gdLst/>
              <a:ahLst/>
              <a:cxnLst>
                <a:cxn ang="0">
                  <a:pos x="20" y="30"/>
                </a:cxn>
                <a:cxn ang="0">
                  <a:pos x="2" y="19"/>
                </a:cxn>
                <a:cxn ang="0">
                  <a:pos x="15" y="2"/>
                </a:cxn>
                <a:cxn ang="0">
                  <a:pos x="33" y="13"/>
                </a:cxn>
                <a:cxn ang="0">
                  <a:pos x="20" y="30"/>
                </a:cxn>
              </a:cxnLst>
              <a:rect l="0" t="0" r="r" b="b"/>
              <a:pathLst>
                <a:path w="35" h="31">
                  <a:moveTo>
                    <a:pt x="20" y="30"/>
                  </a:moveTo>
                  <a:cubicBezTo>
                    <a:pt x="12" y="31"/>
                    <a:pt x="3" y="27"/>
                    <a:pt x="2" y="19"/>
                  </a:cubicBezTo>
                  <a:cubicBezTo>
                    <a:pt x="0" y="11"/>
                    <a:pt x="6" y="4"/>
                    <a:pt x="15" y="2"/>
                  </a:cubicBezTo>
                  <a:cubicBezTo>
                    <a:pt x="23" y="0"/>
                    <a:pt x="32" y="5"/>
                    <a:pt x="33" y="13"/>
                  </a:cubicBezTo>
                  <a:cubicBezTo>
                    <a:pt x="35" y="20"/>
                    <a:pt x="29" y="28"/>
                    <a:pt x="20" y="30"/>
                  </a:cubicBezTo>
                  <a:close/>
                </a:path>
              </a:pathLst>
            </a:custGeom>
            <a:solidFill>
              <a:srgbClr val="FF4B3A"/>
            </a:solidFill>
            <a:ln w="9525">
              <a:noFill/>
              <a:round/>
              <a:headEnd/>
              <a:tailEnd/>
            </a:ln>
          </p:spPr>
          <p:txBody>
            <a:bodyPr anchor="ctr"/>
            <a:lstStyle/>
            <a:p>
              <a:pPr algn="ctr"/>
              <a:endParaRPr/>
            </a:p>
          </p:txBody>
        </p:sp>
        <p:sp>
          <p:nvSpPr>
            <p:cNvPr id="286" name="ïşľïdê">
              <a:extLst>
                <a:ext uri="{FF2B5EF4-FFF2-40B4-BE49-F238E27FC236}">
                  <a16:creationId xmlns:a16="http://schemas.microsoft.com/office/drawing/2014/main" id="{91E0019C-8E39-42AE-93E3-A40C2C93CE75}"/>
                </a:ext>
              </a:extLst>
            </p:cNvPr>
            <p:cNvSpPr/>
            <p:nvPr/>
          </p:nvSpPr>
          <p:spPr bwMode="auto">
            <a:xfrm>
              <a:off x="5141298" y="3939536"/>
              <a:ext cx="52554" cy="48004"/>
            </a:xfrm>
            <a:custGeom>
              <a:avLst/>
              <a:gdLst/>
              <a:ahLst/>
              <a:cxnLst>
                <a:cxn ang="0">
                  <a:pos x="20" y="29"/>
                </a:cxn>
                <a:cxn ang="0">
                  <a:pos x="1" y="19"/>
                </a:cxn>
                <a:cxn ang="0">
                  <a:pos x="14" y="2"/>
                </a:cxn>
                <a:cxn ang="0">
                  <a:pos x="33" y="12"/>
                </a:cxn>
                <a:cxn ang="0">
                  <a:pos x="20" y="29"/>
                </a:cxn>
              </a:cxnLst>
              <a:rect l="0" t="0" r="r" b="b"/>
              <a:pathLst>
                <a:path w="34" h="31">
                  <a:moveTo>
                    <a:pt x="20" y="29"/>
                  </a:moveTo>
                  <a:cubicBezTo>
                    <a:pt x="11" y="31"/>
                    <a:pt x="3" y="26"/>
                    <a:pt x="1" y="19"/>
                  </a:cubicBezTo>
                  <a:cubicBezTo>
                    <a:pt x="0" y="11"/>
                    <a:pt x="6" y="3"/>
                    <a:pt x="14" y="2"/>
                  </a:cubicBezTo>
                  <a:cubicBezTo>
                    <a:pt x="23" y="0"/>
                    <a:pt x="31" y="5"/>
                    <a:pt x="33" y="12"/>
                  </a:cubicBezTo>
                  <a:cubicBezTo>
                    <a:pt x="34" y="20"/>
                    <a:pt x="28" y="28"/>
                    <a:pt x="20" y="29"/>
                  </a:cubicBezTo>
                  <a:close/>
                </a:path>
              </a:pathLst>
            </a:custGeom>
            <a:solidFill>
              <a:srgbClr val="FF4B3A"/>
            </a:solidFill>
            <a:ln w="9525">
              <a:noFill/>
              <a:round/>
              <a:headEnd/>
              <a:tailEnd/>
            </a:ln>
          </p:spPr>
          <p:txBody>
            <a:bodyPr anchor="ctr"/>
            <a:lstStyle/>
            <a:p>
              <a:pPr algn="ctr"/>
              <a:endParaRPr/>
            </a:p>
          </p:txBody>
        </p:sp>
        <p:sp>
          <p:nvSpPr>
            <p:cNvPr id="287" name="îś1ïde">
              <a:extLst>
                <a:ext uri="{FF2B5EF4-FFF2-40B4-BE49-F238E27FC236}">
                  <a16:creationId xmlns:a16="http://schemas.microsoft.com/office/drawing/2014/main" id="{2CBFDFDC-A682-43B6-A71F-0C3934E6ED77}"/>
                </a:ext>
              </a:extLst>
            </p:cNvPr>
            <p:cNvSpPr/>
            <p:nvPr/>
          </p:nvSpPr>
          <p:spPr bwMode="auto">
            <a:xfrm>
              <a:off x="5190672" y="3845423"/>
              <a:ext cx="54123" cy="47848"/>
            </a:xfrm>
            <a:custGeom>
              <a:avLst/>
              <a:gdLst/>
              <a:ahLst/>
              <a:cxnLst>
                <a:cxn ang="0">
                  <a:pos x="20" y="29"/>
                </a:cxn>
                <a:cxn ang="0">
                  <a:pos x="2" y="18"/>
                </a:cxn>
                <a:cxn ang="0">
                  <a:pos x="15" y="1"/>
                </a:cxn>
                <a:cxn ang="0">
                  <a:pos x="33" y="12"/>
                </a:cxn>
                <a:cxn ang="0">
                  <a:pos x="20" y="29"/>
                </a:cxn>
              </a:cxnLst>
              <a:rect l="0" t="0" r="r" b="b"/>
              <a:pathLst>
                <a:path w="35" h="31">
                  <a:moveTo>
                    <a:pt x="20" y="29"/>
                  </a:moveTo>
                  <a:cubicBezTo>
                    <a:pt x="12" y="31"/>
                    <a:pt x="4" y="26"/>
                    <a:pt x="2" y="18"/>
                  </a:cubicBezTo>
                  <a:cubicBezTo>
                    <a:pt x="0" y="11"/>
                    <a:pt x="6" y="3"/>
                    <a:pt x="15" y="1"/>
                  </a:cubicBezTo>
                  <a:cubicBezTo>
                    <a:pt x="24" y="0"/>
                    <a:pt x="32" y="4"/>
                    <a:pt x="33" y="12"/>
                  </a:cubicBezTo>
                  <a:cubicBezTo>
                    <a:pt x="35" y="20"/>
                    <a:pt x="29" y="27"/>
                    <a:pt x="20" y="29"/>
                  </a:cubicBezTo>
                  <a:close/>
                </a:path>
              </a:pathLst>
            </a:custGeom>
            <a:solidFill>
              <a:srgbClr val="FF4B3A"/>
            </a:solidFill>
            <a:ln w="9525">
              <a:noFill/>
              <a:round/>
              <a:headEnd/>
              <a:tailEnd/>
            </a:ln>
          </p:spPr>
          <p:txBody>
            <a:bodyPr anchor="ctr"/>
            <a:lstStyle/>
            <a:p>
              <a:pPr algn="ctr"/>
              <a:endParaRPr/>
            </a:p>
          </p:txBody>
        </p:sp>
        <p:sp>
          <p:nvSpPr>
            <p:cNvPr id="288" name="ïŝḷiḋê">
              <a:extLst>
                <a:ext uri="{FF2B5EF4-FFF2-40B4-BE49-F238E27FC236}">
                  <a16:creationId xmlns:a16="http://schemas.microsoft.com/office/drawing/2014/main" id="{922B9AAA-06EE-4A26-A6F8-68ABB2984D55}"/>
                </a:ext>
              </a:extLst>
            </p:cNvPr>
            <p:cNvSpPr/>
            <p:nvPr/>
          </p:nvSpPr>
          <p:spPr bwMode="auto">
            <a:xfrm>
              <a:off x="5207796" y="3925722"/>
              <a:ext cx="53967" cy="47848"/>
            </a:xfrm>
            <a:custGeom>
              <a:avLst/>
              <a:gdLst/>
              <a:ahLst/>
              <a:cxnLst>
                <a:cxn ang="0">
                  <a:pos x="20" y="30"/>
                </a:cxn>
                <a:cxn ang="0">
                  <a:pos x="2" y="19"/>
                </a:cxn>
                <a:cxn ang="0">
                  <a:pos x="15" y="2"/>
                </a:cxn>
                <a:cxn ang="0">
                  <a:pos x="33" y="13"/>
                </a:cxn>
                <a:cxn ang="0">
                  <a:pos x="20" y="30"/>
                </a:cxn>
              </a:cxnLst>
              <a:rect l="0" t="0" r="r" b="b"/>
              <a:pathLst>
                <a:path w="35" h="31">
                  <a:moveTo>
                    <a:pt x="20" y="30"/>
                  </a:moveTo>
                  <a:cubicBezTo>
                    <a:pt x="11" y="31"/>
                    <a:pt x="3" y="27"/>
                    <a:pt x="2" y="19"/>
                  </a:cubicBezTo>
                  <a:cubicBezTo>
                    <a:pt x="0" y="11"/>
                    <a:pt x="6" y="4"/>
                    <a:pt x="15" y="2"/>
                  </a:cubicBezTo>
                  <a:cubicBezTo>
                    <a:pt x="23" y="0"/>
                    <a:pt x="31" y="5"/>
                    <a:pt x="33" y="13"/>
                  </a:cubicBezTo>
                  <a:cubicBezTo>
                    <a:pt x="35" y="20"/>
                    <a:pt x="29" y="28"/>
                    <a:pt x="20" y="30"/>
                  </a:cubicBezTo>
                  <a:close/>
                </a:path>
              </a:pathLst>
            </a:custGeom>
            <a:solidFill>
              <a:srgbClr val="FF4B3A"/>
            </a:solidFill>
            <a:ln w="9525">
              <a:noFill/>
              <a:round/>
              <a:headEnd/>
              <a:tailEnd/>
            </a:ln>
          </p:spPr>
          <p:txBody>
            <a:bodyPr anchor="ctr"/>
            <a:lstStyle/>
            <a:p>
              <a:pPr algn="ctr"/>
              <a:endParaRPr/>
            </a:p>
          </p:txBody>
        </p:sp>
      </p:grpSp>
    </p:spTree>
    <p:extLst>
      <p:ext uri="{BB962C8B-B14F-4D97-AF65-F5344CB8AC3E}">
        <p14:creationId xmlns:p14="http://schemas.microsoft.com/office/powerpoint/2010/main" val="4293787720"/>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839C6024-DB31-48D6-8E95-4B82D4C84780}"/>
              </a:ext>
            </a:extLst>
          </p:cNvPr>
          <p:cNvGrpSpPr/>
          <p:nvPr userDrawn="1"/>
        </p:nvGrpSpPr>
        <p:grpSpPr>
          <a:xfrm>
            <a:off x="79" y="2291252"/>
            <a:ext cx="12191843" cy="4005592"/>
            <a:chOff x="-290129" y="6137275"/>
            <a:chExt cx="12191843" cy="4005592"/>
          </a:xfrm>
        </p:grpSpPr>
        <p:sp>
          <p:nvSpPr>
            <p:cNvPr id="8" name="íṧḷiḓê">
              <a:extLst>
                <a:ext uri="{FF2B5EF4-FFF2-40B4-BE49-F238E27FC236}">
                  <a16:creationId xmlns:a16="http://schemas.microsoft.com/office/drawing/2014/main" id="{86313813-F5D5-411C-98D4-F65BBB349B81}"/>
                </a:ext>
              </a:extLst>
            </p:cNvPr>
            <p:cNvSpPr/>
            <p:nvPr/>
          </p:nvSpPr>
          <p:spPr bwMode="auto">
            <a:xfrm>
              <a:off x="1033117" y="6138844"/>
              <a:ext cx="4096896" cy="4004023"/>
            </a:xfrm>
            <a:prstGeom prst="rect">
              <a:avLst/>
            </a:prstGeom>
            <a:noFill/>
            <a:ln w="9525">
              <a:noFill/>
              <a:miter lim="800000"/>
              <a:headEnd/>
              <a:tailEnd/>
            </a:ln>
          </p:spPr>
          <p:txBody>
            <a:bodyPr anchor="ctr"/>
            <a:lstStyle/>
            <a:p>
              <a:pPr algn="ctr"/>
              <a:endParaRPr/>
            </a:p>
          </p:txBody>
        </p:sp>
        <p:sp>
          <p:nvSpPr>
            <p:cNvPr id="9" name="îşľïḓè">
              <a:extLst>
                <a:ext uri="{FF2B5EF4-FFF2-40B4-BE49-F238E27FC236}">
                  <a16:creationId xmlns:a16="http://schemas.microsoft.com/office/drawing/2014/main" id="{FE52B3DA-0426-48A7-B820-45EFB4ED64A5}"/>
                </a:ext>
              </a:extLst>
            </p:cNvPr>
            <p:cNvSpPr/>
            <p:nvPr/>
          </p:nvSpPr>
          <p:spPr bwMode="auto">
            <a:xfrm>
              <a:off x="2377101" y="9558963"/>
              <a:ext cx="1334727" cy="424829"/>
            </a:xfrm>
            <a:custGeom>
              <a:avLst/>
              <a:gdLst/>
              <a:ahLst/>
              <a:cxnLst>
                <a:cxn ang="0">
                  <a:pos x="768" y="275"/>
                </a:cxn>
                <a:cxn ang="0">
                  <a:pos x="97" y="275"/>
                </a:cxn>
                <a:cxn ang="0">
                  <a:pos x="0" y="179"/>
                </a:cxn>
                <a:cxn ang="0">
                  <a:pos x="0" y="20"/>
                </a:cxn>
                <a:cxn ang="0">
                  <a:pos x="20" y="0"/>
                </a:cxn>
                <a:cxn ang="0">
                  <a:pos x="844" y="0"/>
                </a:cxn>
                <a:cxn ang="0">
                  <a:pos x="864" y="20"/>
                </a:cxn>
                <a:cxn ang="0">
                  <a:pos x="864" y="179"/>
                </a:cxn>
                <a:cxn ang="0">
                  <a:pos x="768" y="275"/>
                </a:cxn>
              </a:cxnLst>
              <a:rect l="0" t="0" r="r" b="b"/>
              <a:pathLst>
                <a:path w="864" h="275">
                  <a:moveTo>
                    <a:pt x="768" y="275"/>
                  </a:moveTo>
                  <a:cubicBezTo>
                    <a:pt x="97" y="275"/>
                    <a:pt x="97" y="275"/>
                    <a:pt x="97" y="275"/>
                  </a:cubicBezTo>
                  <a:cubicBezTo>
                    <a:pt x="44" y="275"/>
                    <a:pt x="0" y="232"/>
                    <a:pt x="0" y="179"/>
                  </a:cubicBezTo>
                  <a:cubicBezTo>
                    <a:pt x="0" y="20"/>
                    <a:pt x="0" y="20"/>
                    <a:pt x="0" y="20"/>
                  </a:cubicBezTo>
                  <a:cubicBezTo>
                    <a:pt x="0" y="9"/>
                    <a:pt x="9" y="0"/>
                    <a:pt x="20" y="0"/>
                  </a:cubicBezTo>
                  <a:cubicBezTo>
                    <a:pt x="844" y="0"/>
                    <a:pt x="844" y="0"/>
                    <a:pt x="844" y="0"/>
                  </a:cubicBezTo>
                  <a:cubicBezTo>
                    <a:pt x="855" y="0"/>
                    <a:pt x="864" y="9"/>
                    <a:pt x="864" y="20"/>
                  </a:cubicBezTo>
                  <a:cubicBezTo>
                    <a:pt x="864" y="179"/>
                    <a:pt x="864" y="179"/>
                    <a:pt x="864" y="179"/>
                  </a:cubicBezTo>
                  <a:cubicBezTo>
                    <a:pt x="864" y="232"/>
                    <a:pt x="820" y="275"/>
                    <a:pt x="768" y="275"/>
                  </a:cubicBezTo>
                  <a:close/>
                </a:path>
              </a:pathLst>
            </a:custGeom>
            <a:solidFill>
              <a:srgbClr val="303030"/>
            </a:solidFill>
            <a:ln w="9525">
              <a:noFill/>
              <a:round/>
              <a:headEnd/>
              <a:tailEnd/>
            </a:ln>
          </p:spPr>
          <p:txBody>
            <a:bodyPr anchor="ctr"/>
            <a:lstStyle/>
            <a:p>
              <a:pPr algn="ctr"/>
              <a:endParaRPr/>
            </a:p>
          </p:txBody>
        </p:sp>
        <p:sp>
          <p:nvSpPr>
            <p:cNvPr id="10" name="iSliḑé">
              <a:extLst>
                <a:ext uri="{FF2B5EF4-FFF2-40B4-BE49-F238E27FC236}">
                  <a16:creationId xmlns:a16="http://schemas.microsoft.com/office/drawing/2014/main" id="{5FBCA186-FB2A-4FEF-9EA9-48702651DE53}"/>
                </a:ext>
              </a:extLst>
            </p:cNvPr>
            <p:cNvSpPr/>
            <p:nvPr/>
          </p:nvSpPr>
          <p:spPr bwMode="auto">
            <a:xfrm>
              <a:off x="2377101" y="9361139"/>
              <a:ext cx="1334727" cy="420279"/>
            </a:xfrm>
            <a:custGeom>
              <a:avLst/>
              <a:gdLst/>
              <a:ahLst/>
              <a:cxnLst>
                <a:cxn ang="0">
                  <a:pos x="768" y="272"/>
                </a:cxn>
                <a:cxn ang="0">
                  <a:pos x="97" y="272"/>
                </a:cxn>
                <a:cxn ang="0">
                  <a:pos x="0" y="176"/>
                </a:cxn>
                <a:cxn ang="0">
                  <a:pos x="0" y="20"/>
                </a:cxn>
                <a:cxn ang="0">
                  <a:pos x="20" y="0"/>
                </a:cxn>
                <a:cxn ang="0">
                  <a:pos x="844" y="0"/>
                </a:cxn>
                <a:cxn ang="0">
                  <a:pos x="864" y="20"/>
                </a:cxn>
                <a:cxn ang="0">
                  <a:pos x="864" y="176"/>
                </a:cxn>
                <a:cxn ang="0">
                  <a:pos x="768" y="272"/>
                </a:cxn>
              </a:cxnLst>
              <a:rect l="0" t="0" r="r" b="b"/>
              <a:pathLst>
                <a:path w="864" h="272">
                  <a:moveTo>
                    <a:pt x="768" y="272"/>
                  </a:moveTo>
                  <a:cubicBezTo>
                    <a:pt x="97" y="272"/>
                    <a:pt x="97" y="272"/>
                    <a:pt x="97" y="272"/>
                  </a:cubicBezTo>
                  <a:cubicBezTo>
                    <a:pt x="44" y="272"/>
                    <a:pt x="0" y="229"/>
                    <a:pt x="0" y="176"/>
                  </a:cubicBezTo>
                  <a:cubicBezTo>
                    <a:pt x="0" y="20"/>
                    <a:pt x="0" y="20"/>
                    <a:pt x="0" y="20"/>
                  </a:cubicBezTo>
                  <a:cubicBezTo>
                    <a:pt x="0" y="9"/>
                    <a:pt x="9" y="0"/>
                    <a:pt x="20" y="0"/>
                  </a:cubicBezTo>
                  <a:cubicBezTo>
                    <a:pt x="844" y="0"/>
                    <a:pt x="844" y="0"/>
                    <a:pt x="844" y="0"/>
                  </a:cubicBezTo>
                  <a:cubicBezTo>
                    <a:pt x="855" y="0"/>
                    <a:pt x="864" y="9"/>
                    <a:pt x="864" y="20"/>
                  </a:cubicBezTo>
                  <a:cubicBezTo>
                    <a:pt x="864" y="176"/>
                    <a:pt x="864" y="176"/>
                    <a:pt x="864" y="176"/>
                  </a:cubicBezTo>
                  <a:cubicBezTo>
                    <a:pt x="864" y="229"/>
                    <a:pt x="820" y="272"/>
                    <a:pt x="768" y="272"/>
                  </a:cubicBezTo>
                  <a:close/>
                </a:path>
              </a:pathLst>
            </a:custGeom>
            <a:solidFill>
              <a:srgbClr val="383838"/>
            </a:solidFill>
            <a:ln w="9525">
              <a:noFill/>
              <a:round/>
              <a:headEnd/>
              <a:tailEnd/>
            </a:ln>
          </p:spPr>
          <p:txBody>
            <a:bodyPr anchor="ctr"/>
            <a:lstStyle/>
            <a:p>
              <a:pPr algn="ctr"/>
              <a:endParaRPr/>
            </a:p>
          </p:txBody>
        </p:sp>
        <p:sp>
          <p:nvSpPr>
            <p:cNvPr id="11" name="isḻiḓè">
              <a:extLst>
                <a:ext uri="{FF2B5EF4-FFF2-40B4-BE49-F238E27FC236}">
                  <a16:creationId xmlns:a16="http://schemas.microsoft.com/office/drawing/2014/main" id="{032E1AC3-CA8D-408D-B95A-E072A59C935C}"/>
                </a:ext>
              </a:extLst>
            </p:cNvPr>
            <p:cNvSpPr/>
            <p:nvPr/>
          </p:nvSpPr>
          <p:spPr bwMode="auto">
            <a:xfrm>
              <a:off x="4173679" y="8157877"/>
              <a:ext cx="613398" cy="1206400"/>
            </a:xfrm>
            <a:custGeom>
              <a:avLst/>
              <a:gdLst/>
              <a:ahLst/>
              <a:cxnLst>
                <a:cxn ang="0">
                  <a:pos x="243" y="25"/>
                </a:cxn>
                <a:cxn ang="0">
                  <a:pos x="393" y="704"/>
                </a:cxn>
                <a:cxn ang="0">
                  <a:pos x="372" y="737"/>
                </a:cxn>
                <a:cxn ang="0">
                  <a:pos x="187" y="778"/>
                </a:cxn>
                <a:cxn ang="0">
                  <a:pos x="154" y="757"/>
                </a:cxn>
                <a:cxn ang="0">
                  <a:pos x="3" y="78"/>
                </a:cxn>
                <a:cxn ang="0">
                  <a:pos x="24" y="45"/>
                </a:cxn>
                <a:cxn ang="0">
                  <a:pos x="210" y="4"/>
                </a:cxn>
                <a:cxn ang="0">
                  <a:pos x="243" y="25"/>
                </a:cxn>
              </a:cxnLst>
              <a:rect l="0" t="0" r="r" b="b"/>
              <a:pathLst>
                <a:path w="397" h="781">
                  <a:moveTo>
                    <a:pt x="243" y="25"/>
                  </a:moveTo>
                  <a:cubicBezTo>
                    <a:pt x="393" y="704"/>
                    <a:pt x="393" y="704"/>
                    <a:pt x="393" y="704"/>
                  </a:cubicBezTo>
                  <a:cubicBezTo>
                    <a:pt x="397" y="719"/>
                    <a:pt x="387" y="733"/>
                    <a:pt x="372" y="737"/>
                  </a:cubicBezTo>
                  <a:cubicBezTo>
                    <a:pt x="187" y="778"/>
                    <a:pt x="187" y="778"/>
                    <a:pt x="187" y="778"/>
                  </a:cubicBezTo>
                  <a:cubicBezTo>
                    <a:pt x="172" y="781"/>
                    <a:pt x="157" y="772"/>
                    <a:pt x="154" y="757"/>
                  </a:cubicBezTo>
                  <a:cubicBezTo>
                    <a:pt x="3" y="78"/>
                    <a:pt x="3" y="78"/>
                    <a:pt x="3" y="78"/>
                  </a:cubicBezTo>
                  <a:cubicBezTo>
                    <a:pt x="0" y="63"/>
                    <a:pt x="9" y="48"/>
                    <a:pt x="24" y="45"/>
                  </a:cubicBezTo>
                  <a:cubicBezTo>
                    <a:pt x="210" y="4"/>
                    <a:pt x="210" y="4"/>
                    <a:pt x="210" y="4"/>
                  </a:cubicBezTo>
                  <a:cubicBezTo>
                    <a:pt x="224" y="0"/>
                    <a:pt x="239" y="10"/>
                    <a:pt x="243" y="25"/>
                  </a:cubicBezTo>
                  <a:close/>
                </a:path>
              </a:pathLst>
            </a:custGeom>
            <a:solidFill>
              <a:srgbClr val="333333"/>
            </a:solidFill>
            <a:ln w="9525">
              <a:noFill/>
              <a:round/>
              <a:headEnd/>
              <a:tailEnd/>
            </a:ln>
          </p:spPr>
          <p:txBody>
            <a:bodyPr anchor="ctr"/>
            <a:lstStyle/>
            <a:p>
              <a:pPr algn="ctr"/>
              <a:endParaRPr/>
            </a:p>
          </p:txBody>
        </p:sp>
        <p:sp>
          <p:nvSpPr>
            <p:cNvPr id="12" name="iṥḻïḋe">
              <a:extLst>
                <a:ext uri="{FF2B5EF4-FFF2-40B4-BE49-F238E27FC236}">
                  <a16:creationId xmlns:a16="http://schemas.microsoft.com/office/drawing/2014/main" id="{254001E7-16A2-48B6-A562-0FD6506C7E17}"/>
                </a:ext>
              </a:extLst>
            </p:cNvPr>
            <p:cNvSpPr/>
            <p:nvPr/>
          </p:nvSpPr>
          <p:spPr bwMode="auto">
            <a:xfrm>
              <a:off x="4400840" y="8557918"/>
              <a:ext cx="159076" cy="406317"/>
            </a:xfrm>
            <a:custGeom>
              <a:avLst/>
              <a:gdLst/>
              <a:ahLst/>
              <a:cxnLst>
                <a:cxn ang="0">
                  <a:pos x="463" y="0"/>
                </a:cxn>
                <a:cxn ang="0">
                  <a:pos x="1014" y="2491"/>
                </a:cxn>
                <a:cxn ang="0">
                  <a:pos x="551" y="2590"/>
                </a:cxn>
                <a:cxn ang="0">
                  <a:pos x="0" y="108"/>
                </a:cxn>
                <a:cxn ang="0">
                  <a:pos x="463" y="0"/>
                </a:cxn>
              </a:cxnLst>
              <a:rect l="0" t="0" r="r" b="b"/>
              <a:pathLst>
                <a:path w="1014" h="2590">
                  <a:moveTo>
                    <a:pt x="463" y="0"/>
                  </a:moveTo>
                  <a:lnTo>
                    <a:pt x="1014" y="2491"/>
                  </a:lnTo>
                  <a:lnTo>
                    <a:pt x="551" y="2590"/>
                  </a:lnTo>
                  <a:lnTo>
                    <a:pt x="0" y="108"/>
                  </a:lnTo>
                  <a:lnTo>
                    <a:pt x="463" y="0"/>
                  </a:lnTo>
                  <a:close/>
                </a:path>
              </a:pathLst>
            </a:custGeom>
            <a:solidFill>
              <a:srgbClr val="1A1A1A"/>
            </a:solidFill>
            <a:ln w="9525">
              <a:noFill/>
              <a:round/>
              <a:headEnd/>
              <a:tailEnd/>
            </a:ln>
          </p:spPr>
          <p:txBody>
            <a:bodyPr anchor="ctr"/>
            <a:lstStyle/>
            <a:p>
              <a:pPr algn="ctr"/>
              <a:endParaRPr/>
            </a:p>
          </p:txBody>
        </p:sp>
        <p:sp>
          <p:nvSpPr>
            <p:cNvPr id="13" name="íṣļíḑé">
              <a:extLst>
                <a:ext uri="{FF2B5EF4-FFF2-40B4-BE49-F238E27FC236}">
                  <a16:creationId xmlns:a16="http://schemas.microsoft.com/office/drawing/2014/main" id="{F8C56CA8-C882-4BD2-B8BE-C8087FBFC540}"/>
                </a:ext>
              </a:extLst>
            </p:cNvPr>
            <p:cNvSpPr/>
            <p:nvPr/>
          </p:nvSpPr>
          <p:spPr bwMode="auto">
            <a:xfrm>
              <a:off x="3591344" y="8561055"/>
              <a:ext cx="248654" cy="804790"/>
            </a:xfrm>
            <a:custGeom>
              <a:avLst/>
              <a:gdLst/>
              <a:ahLst/>
              <a:cxnLst>
                <a:cxn ang="0">
                  <a:pos x="134" y="521"/>
                </a:cxn>
                <a:cxn ang="0">
                  <a:pos x="22" y="519"/>
                </a:cxn>
                <a:cxn ang="0">
                  <a:pos x="1" y="497"/>
                </a:cxn>
                <a:cxn ang="0">
                  <a:pos x="5" y="22"/>
                </a:cxn>
                <a:cxn ang="0">
                  <a:pos x="27" y="0"/>
                </a:cxn>
                <a:cxn ang="0">
                  <a:pos x="139" y="1"/>
                </a:cxn>
                <a:cxn ang="0">
                  <a:pos x="160" y="23"/>
                </a:cxn>
                <a:cxn ang="0">
                  <a:pos x="156" y="499"/>
                </a:cxn>
                <a:cxn ang="0">
                  <a:pos x="134" y="521"/>
                </a:cxn>
              </a:cxnLst>
              <a:rect l="0" t="0" r="r" b="b"/>
              <a:pathLst>
                <a:path w="161" h="521">
                  <a:moveTo>
                    <a:pt x="134" y="521"/>
                  </a:moveTo>
                  <a:cubicBezTo>
                    <a:pt x="22" y="519"/>
                    <a:pt x="22" y="519"/>
                    <a:pt x="22" y="519"/>
                  </a:cubicBezTo>
                  <a:cubicBezTo>
                    <a:pt x="10" y="519"/>
                    <a:pt x="0" y="509"/>
                    <a:pt x="1" y="497"/>
                  </a:cubicBezTo>
                  <a:cubicBezTo>
                    <a:pt x="5" y="22"/>
                    <a:pt x="5" y="22"/>
                    <a:pt x="5" y="22"/>
                  </a:cubicBezTo>
                  <a:cubicBezTo>
                    <a:pt x="5" y="10"/>
                    <a:pt x="15" y="0"/>
                    <a:pt x="27" y="0"/>
                  </a:cubicBezTo>
                  <a:cubicBezTo>
                    <a:pt x="139" y="1"/>
                    <a:pt x="139" y="1"/>
                    <a:pt x="139" y="1"/>
                  </a:cubicBezTo>
                  <a:cubicBezTo>
                    <a:pt x="151" y="1"/>
                    <a:pt x="161" y="11"/>
                    <a:pt x="160" y="23"/>
                  </a:cubicBezTo>
                  <a:cubicBezTo>
                    <a:pt x="156" y="499"/>
                    <a:pt x="156" y="499"/>
                    <a:pt x="156" y="499"/>
                  </a:cubicBezTo>
                  <a:cubicBezTo>
                    <a:pt x="156" y="511"/>
                    <a:pt x="146" y="521"/>
                    <a:pt x="134" y="521"/>
                  </a:cubicBezTo>
                  <a:close/>
                </a:path>
              </a:pathLst>
            </a:custGeom>
            <a:solidFill>
              <a:srgbClr val="303030"/>
            </a:solidFill>
            <a:ln w="9525">
              <a:noFill/>
              <a:round/>
              <a:headEnd/>
              <a:tailEnd/>
            </a:ln>
          </p:spPr>
          <p:txBody>
            <a:bodyPr anchor="ctr"/>
            <a:lstStyle/>
            <a:p>
              <a:pPr algn="ctr"/>
              <a:endParaRPr/>
            </a:p>
          </p:txBody>
        </p:sp>
        <p:sp>
          <p:nvSpPr>
            <p:cNvPr id="14" name="íṧ1ïḍé">
              <a:extLst>
                <a:ext uri="{FF2B5EF4-FFF2-40B4-BE49-F238E27FC236}">
                  <a16:creationId xmlns:a16="http://schemas.microsoft.com/office/drawing/2014/main" id="{C0998CA8-27E1-432A-8DB6-85C1892BC7B5}"/>
                </a:ext>
              </a:extLst>
            </p:cNvPr>
            <p:cNvSpPr/>
            <p:nvPr/>
          </p:nvSpPr>
          <p:spPr bwMode="auto">
            <a:xfrm>
              <a:off x="2168608" y="8607336"/>
              <a:ext cx="267166" cy="807926"/>
            </a:xfrm>
            <a:custGeom>
              <a:avLst/>
              <a:gdLst/>
              <a:ahLst/>
              <a:cxnLst>
                <a:cxn ang="0">
                  <a:pos x="151" y="520"/>
                </a:cxn>
                <a:cxn ang="0">
                  <a:pos x="35" y="523"/>
                </a:cxn>
                <a:cxn ang="0">
                  <a:pos x="12" y="501"/>
                </a:cxn>
                <a:cxn ang="0">
                  <a:pos x="1" y="26"/>
                </a:cxn>
                <a:cxn ang="0">
                  <a:pos x="22" y="3"/>
                </a:cxn>
                <a:cxn ang="0">
                  <a:pos x="138" y="0"/>
                </a:cxn>
                <a:cxn ang="0">
                  <a:pos x="161" y="22"/>
                </a:cxn>
                <a:cxn ang="0">
                  <a:pos x="172" y="497"/>
                </a:cxn>
                <a:cxn ang="0">
                  <a:pos x="151" y="520"/>
                </a:cxn>
              </a:cxnLst>
              <a:rect l="0" t="0" r="r" b="b"/>
              <a:pathLst>
                <a:path w="173" h="523">
                  <a:moveTo>
                    <a:pt x="151" y="520"/>
                  </a:moveTo>
                  <a:cubicBezTo>
                    <a:pt x="35" y="523"/>
                    <a:pt x="35" y="523"/>
                    <a:pt x="35" y="523"/>
                  </a:cubicBezTo>
                  <a:cubicBezTo>
                    <a:pt x="23" y="523"/>
                    <a:pt x="12" y="513"/>
                    <a:pt x="12" y="501"/>
                  </a:cubicBezTo>
                  <a:cubicBezTo>
                    <a:pt x="1" y="26"/>
                    <a:pt x="1" y="26"/>
                    <a:pt x="1" y="26"/>
                  </a:cubicBezTo>
                  <a:cubicBezTo>
                    <a:pt x="0" y="14"/>
                    <a:pt x="10" y="4"/>
                    <a:pt x="22" y="3"/>
                  </a:cubicBezTo>
                  <a:cubicBezTo>
                    <a:pt x="138" y="0"/>
                    <a:pt x="138" y="0"/>
                    <a:pt x="138" y="0"/>
                  </a:cubicBezTo>
                  <a:cubicBezTo>
                    <a:pt x="150" y="0"/>
                    <a:pt x="160" y="10"/>
                    <a:pt x="161" y="22"/>
                  </a:cubicBezTo>
                  <a:cubicBezTo>
                    <a:pt x="172" y="497"/>
                    <a:pt x="172" y="497"/>
                    <a:pt x="172" y="497"/>
                  </a:cubicBezTo>
                  <a:cubicBezTo>
                    <a:pt x="173" y="509"/>
                    <a:pt x="163" y="519"/>
                    <a:pt x="151" y="520"/>
                  </a:cubicBezTo>
                  <a:close/>
                </a:path>
              </a:pathLst>
            </a:custGeom>
            <a:solidFill>
              <a:srgbClr val="303030"/>
            </a:solidFill>
            <a:ln w="9525">
              <a:noFill/>
              <a:round/>
              <a:headEnd/>
              <a:tailEnd/>
            </a:ln>
          </p:spPr>
          <p:txBody>
            <a:bodyPr anchor="ctr"/>
            <a:lstStyle/>
            <a:p>
              <a:pPr algn="ctr"/>
              <a:endParaRPr/>
            </a:p>
          </p:txBody>
        </p:sp>
        <p:sp>
          <p:nvSpPr>
            <p:cNvPr id="15" name="íŝlíḍé">
              <a:extLst>
                <a:ext uri="{FF2B5EF4-FFF2-40B4-BE49-F238E27FC236}">
                  <a16:creationId xmlns:a16="http://schemas.microsoft.com/office/drawing/2014/main" id="{A579C329-E966-497F-9CA0-4D2A8BF19C90}"/>
                </a:ext>
              </a:extLst>
            </p:cNvPr>
            <p:cNvSpPr/>
            <p:nvPr/>
          </p:nvSpPr>
          <p:spPr bwMode="auto">
            <a:xfrm>
              <a:off x="2437343" y="8540975"/>
              <a:ext cx="1149297" cy="863462"/>
            </a:xfrm>
            <a:custGeom>
              <a:avLst/>
              <a:gdLst/>
              <a:ahLst/>
              <a:cxnLst>
                <a:cxn ang="0">
                  <a:pos x="0" y="19"/>
                </a:cxn>
                <a:cxn ang="0">
                  <a:pos x="7307" y="0"/>
                </a:cxn>
                <a:cxn ang="0">
                  <a:pos x="7326" y="5474"/>
                </a:cxn>
                <a:cxn ang="0">
                  <a:pos x="20" y="5504"/>
                </a:cxn>
                <a:cxn ang="0">
                  <a:pos x="0" y="19"/>
                </a:cxn>
              </a:cxnLst>
              <a:rect l="0" t="0" r="r" b="b"/>
              <a:pathLst>
                <a:path w="7326" h="5504">
                  <a:moveTo>
                    <a:pt x="0" y="19"/>
                  </a:moveTo>
                  <a:lnTo>
                    <a:pt x="7307" y="0"/>
                  </a:lnTo>
                  <a:lnTo>
                    <a:pt x="7326" y="5474"/>
                  </a:lnTo>
                  <a:lnTo>
                    <a:pt x="20" y="5504"/>
                  </a:lnTo>
                  <a:lnTo>
                    <a:pt x="0" y="19"/>
                  </a:lnTo>
                  <a:close/>
                </a:path>
              </a:pathLst>
            </a:custGeom>
            <a:solidFill>
              <a:srgbClr val="303030"/>
            </a:solidFill>
            <a:ln w="9525">
              <a:noFill/>
              <a:round/>
              <a:headEnd/>
              <a:tailEnd/>
            </a:ln>
          </p:spPr>
          <p:txBody>
            <a:bodyPr anchor="ctr"/>
            <a:lstStyle/>
            <a:p>
              <a:pPr algn="ctr"/>
              <a:endParaRPr/>
            </a:p>
          </p:txBody>
        </p:sp>
        <p:sp>
          <p:nvSpPr>
            <p:cNvPr id="16" name="îşlidé">
              <a:extLst>
                <a:ext uri="{FF2B5EF4-FFF2-40B4-BE49-F238E27FC236}">
                  <a16:creationId xmlns:a16="http://schemas.microsoft.com/office/drawing/2014/main" id="{AE0DC04A-80C8-4EB3-A362-29169FC66995}"/>
                </a:ext>
              </a:extLst>
            </p:cNvPr>
            <p:cNvSpPr/>
            <p:nvPr/>
          </p:nvSpPr>
          <p:spPr bwMode="auto">
            <a:xfrm>
              <a:off x="2333959" y="8403393"/>
              <a:ext cx="1382575" cy="950059"/>
            </a:xfrm>
            <a:custGeom>
              <a:avLst/>
              <a:gdLst/>
              <a:ahLst/>
              <a:cxnLst>
                <a:cxn ang="0">
                  <a:pos x="747" y="86"/>
                </a:cxn>
                <a:cxn ang="0">
                  <a:pos x="121" y="86"/>
                </a:cxn>
                <a:cxn ang="0">
                  <a:pos x="0" y="586"/>
                </a:cxn>
                <a:cxn ang="0">
                  <a:pos x="895" y="615"/>
                </a:cxn>
                <a:cxn ang="0">
                  <a:pos x="747" y="86"/>
                </a:cxn>
              </a:cxnLst>
              <a:rect l="0" t="0" r="r" b="b"/>
              <a:pathLst>
                <a:path w="895" h="615">
                  <a:moveTo>
                    <a:pt x="747" y="86"/>
                  </a:moveTo>
                  <a:cubicBezTo>
                    <a:pt x="504" y="17"/>
                    <a:pt x="376" y="0"/>
                    <a:pt x="121" y="86"/>
                  </a:cubicBezTo>
                  <a:cubicBezTo>
                    <a:pt x="0" y="586"/>
                    <a:pt x="0" y="586"/>
                    <a:pt x="0" y="586"/>
                  </a:cubicBezTo>
                  <a:cubicBezTo>
                    <a:pt x="895" y="615"/>
                    <a:pt x="895" y="615"/>
                    <a:pt x="895" y="615"/>
                  </a:cubicBezTo>
                  <a:lnTo>
                    <a:pt x="747" y="86"/>
                  </a:lnTo>
                  <a:close/>
                </a:path>
              </a:pathLst>
            </a:custGeom>
            <a:solidFill>
              <a:srgbClr val="DCDFE0"/>
            </a:solidFill>
            <a:ln w="9525">
              <a:noFill/>
              <a:round/>
              <a:headEnd/>
              <a:tailEnd/>
            </a:ln>
          </p:spPr>
          <p:txBody>
            <a:bodyPr anchor="ctr"/>
            <a:lstStyle/>
            <a:p>
              <a:pPr algn="ctr"/>
              <a:endParaRPr/>
            </a:p>
          </p:txBody>
        </p:sp>
        <p:sp>
          <p:nvSpPr>
            <p:cNvPr id="17" name="iśḻíḓe">
              <a:extLst>
                <a:ext uri="{FF2B5EF4-FFF2-40B4-BE49-F238E27FC236}">
                  <a16:creationId xmlns:a16="http://schemas.microsoft.com/office/drawing/2014/main" id="{CD34E4DD-99D5-468E-9641-E39CE6618D29}"/>
                </a:ext>
              </a:extLst>
            </p:cNvPr>
            <p:cNvSpPr/>
            <p:nvPr/>
          </p:nvSpPr>
          <p:spPr bwMode="auto">
            <a:xfrm>
              <a:off x="3010579" y="8429748"/>
              <a:ext cx="156" cy="902054"/>
            </a:xfrm>
            <a:custGeom>
              <a:avLst/>
              <a:gdLst/>
              <a:ahLst/>
              <a:cxnLst>
                <a:cxn ang="0">
                  <a:pos x="0" y="0"/>
                </a:cxn>
                <a:cxn ang="0">
                  <a:pos x="0" y="5750"/>
                </a:cxn>
                <a:cxn ang="0">
                  <a:pos x="0" y="0"/>
                </a:cxn>
              </a:cxnLst>
              <a:rect l="0" t="0" r="r" b="b"/>
              <a:pathLst>
                <a:path h="5750">
                  <a:moveTo>
                    <a:pt x="0" y="0"/>
                  </a:moveTo>
                  <a:lnTo>
                    <a:pt x="0" y="5750"/>
                  </a:lnTo>
                  <a:lnTo>
                    <a:pt x="0" y="0"/>
                  </a:lnTo>
                  <a:close/>
                </a:path>
              </a:pathLst>
            </a:custGeom>
            <a:solidFill>
              <a:srgbClr val="DCDFE0"/>
            </a:solidFill>
            <a:ln w="9525">
              <a:noFill/>
              <a:round/>
              <a:headEnd/>
              <a:tailEnd/>
            </a:ln>
          </p:spPr>
          <p:txBody>
            <a:bodyPr anchor="ctr"/>
            <a:lstStyle/>
            <a:p>
              <a:pPr algn="ctr"/>
              <a:endParaRPr/>
            </a:p>
          </p:txBody>
        </p:sp>
        <p:sp>
          <p:nvSpPr>
            <p:cNvPr id="18" name="ïṧļíḑe">
              <a:extLst>
                <a:ext uri="{FF2B5EF4-FFF2-40B4-BE49-F238E27FC236}">
                  <a16:creationId xmlns:a16="http://schemas.microsoft.com/office/drawing/2014/main" id="{1981E546-D1C5-499E-81A1-B21E03C5F85E}"/>
                </a:ext>
              </a:extLst>
            </p:cNvPr>
            <p:cNvSpPr/>
            <p:nvPr/>
          </p:nvSpPr>
          <p:spPr bwMode="auto">
            <a:xfrm>
              <a:off x="3010579" y="8429748"/>
              <a:ext cx="156" cy="902054"/>
            </a:xfrm>
            <a:prstGeom prst="line">
              <a:avLst/>
            </a:prstGeom>
            <a:noFill/>
            <a:ln w="9525">
              <a:noFill/>
              <a:round/>
              <a:headEnd/>
              <a:tailEnd/>
            </a:ln>
          </p:spPr>
          <p:txBody>
            <a:bodyPr anchor="ctr"/>
            <a:lstStyle/>
            <a:p>
              <a:pPr algn="ctr"/>
              <a:endParaRPr/>
            </a:p>
          </p:txBody>
        </p:sp>
        <p:sp>
          <p:nvSpPr>
            <p:cNvPr id="19" name="ïŝļîḓê">
              <a:extLst>
                <a:ext uri="{FF2B5EF4-FFF2-40B4-BE49-F238E27FC236}">
                  <a16:creationId xmlns:a16="http://schemas.microsoft.com/office/drawing/2014/main" id="{6522A740-0920-4F2A-86E4-43B55FA631E4}"/>
                </a:ext>
              </a:extLst>
            </p:cNvPr>
            <p:cNvSpPr/>
            <p:nvPr/>
          </p:nvSpPr>
          <p:spPr bwMode="auto">
            <a:xfrm>
              <a:off x="3007441" y="8429748"/>
              <a:ext cx="6118" cy="902054"/>
            </a:xfrm>
            <a:prstGeom prst="rect">
              <a:avLst/>
            </a:prstGeom>
            <a:solidFill>
              <a:srgbClr val="CCCCCC"/>
            </a:solidFill>
            <a:ln w="9525">
              <a:noFill/>
              <a:miter lim="800000"/>
              <a:headEnd/>
              <a:tailEnd/>
            </a:ln>
          </p:spPr>
          <p:txBody>
            <a:bodyPr anchor="ctr"/>
            <a:lstStyle/>
            <a:p>
              <a:pPr algn="ctr"/>
              <a:endParaRPr/>
            </a:p>
          </p:txBody>
        </p:sp>
        <p:sp>
          <p:nvSpPr>
            <p:cNvPr id="22" name="îśḷíḓe">
              <a:extLst>
                <a:ext uri="{FF2B5EF4-FFF2-40B4-BE49-F238E27FC236}">
                  <a16:creationId xmlns:a16="http://schemas.microsoft.com/office/drawing/2014/main" id="{9A8A17C9-D787-4BD2-84FE-66437B4E4F0F}"/>
                </a:ext>
              </a:extLst>
            </p:cNvPr>
            <p:cNvSpPr/>
            <p:nvPr/>
          </p:nvSpPr>
          <p:spPr bwMode="auto">
            <a:xfrm>
              <a:off x="3007441" y="8429748"/>
              <a:ext cx="6118" cy="902054"/>
            </a:xfrm>
            <a:custGeom>
              <a:avLst/>
              <a:gdLst/>
              <a:ahLst/>
              <a:cxnLst>
                <a:cxn ang="0">
                  <a:pos x="0" y="0"/>
                </a:cxn>
                <a:cxn ang="0">
                  <a:pos x="0" y="5750"/>
                </a:cxn>
                <a:cxn ang="0">
                  <a:pos x="39" y="5750"/>
                </a:cxn>
                <a:cxn ang="0">
                  <a:pos x="39" y="0"/>
                </a:cxn>
              </a:cxnLst>
              <a:rect l="0" t="0" r="r" b="b"/>
              <a:pathLst>
                <a:path w="39" h="5750">
                  <a:moveTo>
                    <a:pt x="0" y="0"/>
                  </a:moveTo>
                  <a:lnTo>
                    <a:pt x="0" y="5750"/>
                  </a:lnTo>
                  <a:lnTo>
                    <a:pt x="39" y="5750"/>
                  </a:lnTo>
                  <a:lnTo>
                    <a:pt x="39" y="0"/>
                  </a:lnTo>
                </a:path>
              </a:pathLst>
            </a:custGeom>
            <a:noFill/>
            <a:ln w="9525">
              <a:noFill/>
              <a:round/>
              <a:headEnd/>
              <a:tailEnd/>
            </a:ln>
          </p:spPr>
          <p:txBody>
            <a:bodyPr anchor="ctr"/>
            <a:lstStyle/>
            <a:p>
              <a:pPr algn="ctr"/>
              <a:endParaRPr/>
            </a:p>
          </p:txBody>
        </p:sp>
        <p:sp>
          <p:nvSpPr>
            <p:cNvPr id="23" name="iṧ1iḋè">
              <a:extLst>
                <a:ext uri="{FF2B5EF4-FFF2-40B4-BE49-F238E27FC236}">
                  <a16:creationId xmlns:a16="http://schemas.microsoft.com/office/drawing/2014/main" id="{C206A6E9-A887-476E-8212-EE5050451E11}"/>
                </a:ext>
              </a:extLst>
            </p:cNvPr>
            <p:cNvSpPr/>
            <p:nvPr/>
          </p:nvSpPr>
          <p:spPr bwMode="auto">
            <a:xfrm>
              <a:off x="-290129" y="6137275"/>
              <a:ext cx="12191843" cy="2527165"/>
            </a:xfrm>
            <a:prstGeom prst="rect">
              <a:avLst/>
            </a:prstGeom>
            <a:solidFill>
              <a:schemeClr val="accent1"/>
            </a:solidFill>
            <a:ln w="9525">
              <a:noFill/>
              <a:miter lim="800000"/>
              <a:headEnd/>
              <a:tailEnd/>
            </a:ln>
          </p:spPr>
          <p:txBody>
            <a:bodyPr anchor="ctr"/>
            <a:lstStyle/>
            <a:p>
              <a:pPr algn="ctr"/>
              <a:endParaRPr/>
            </a:p>
          </p:txBody>
        </p:sp>
        <p:sp>
          <p:nvSpPr>
            <p:cNvPr id="24" name="ï$ļïḋè">
              <a:extLst>
                <a:ext uri="{FF2B5EF4-FFF2-40B4-BE49-F238E27FC236}">
                  <a16:creationId xmlns:a16="http://schemas.microsoft.com/office/drawing/2014/main" id="{BC7EA256-B81B-4200-822B-68C8AE60E0C6}"/>
                </a:ext>
              </a:extLst>
            </p:cNvPr>
            <p:cNvSpPr/>
            <p:nvPr/>
          </p:nvSpPr>
          <p:spPr bwMode="auto">
            <a:xfrm>
              <a:off x="4255569" y="6421540"/>
              <a:ext cx="685875" cy="590022"/>
            </a:xfrm>
            <a:custGeom>
              <a:avLst/>
              <a:gdLst/>
              <a:ahLst/>
              <a:cxnLst>
                <a:cxn ang="0">
                  <a:pos x="3309" y="3761"/>
                </a:cxn>
                <a:cxn ang="0">
                  <a:pos x="0" y="1802"/>
                </a:cxn>
                <a:cxn ang="0">
                  <a:pos x="1064" y="0"/>
                </a:cxn>
                <a:cxn ang="0">
                  <a:pos x="4372" y="1959"/>
                </a:cxn>
                <a:cxn ang="0">
                  <a:pos x="3309" y="3761"/>
                </a:cxn>
              </a:cxnLst>
              <a:rect l="0" t="0" r="r" b="b"/>
              <a:pathLst>
                <a:path w="4372" h="3761">
                  <a:moveTo>
                    <a:pt x="3309" y="3761"/>
                  </a:moveTo>
                  <a:lnTo>
                    <a:pt x="0" y="1802"/>
                  </a:lnTo>
                  <a:lnTo>
                    <a:pt x="1064" y="0"/>
                  </a:lnTo>
                  <a:lnTo>
                    <a:pt x="4372" y="1959"/>
                  </a:lnTo>
                  <a:lnTo>
                    <a:pt x="3309" y="3761"/>
                  </a:lnTo>
                  <a:close/>
                </a:path>
              </a:pathLst>
            </a:custGeom>
            <a:solidFill>
              <a:srgbClr val="ECF0F1"/>
            </a:solidFill>
            <a:ln w="9525">
              <a:noFill/>
              <a:round/>
              <a:headEnd/>
              <a:tailEnd/>
            </a:ln>
          </p:spPr>
          <p:txBody>
            <a:bodyPr anchor="ctr"/>
            <a:lstStyle/>
            <a:p>
              <a:pPr algn="ctr"/>
              <a:endParaRPr/>
            </a:p>
          </p:txBody>
        </p:sp>
        <p:sp>
          <p:nvSpPr>
            <p:cNvPr id="25" name="îsḻïďé">
              <a:extLst>
                <a:ext uri="{FF2B5EF4-FFF2-40B4-BE49-F238E27FC236}">
                  <a16:creationId xmlns:a16="http://schemas.microsoft.com/office/drawing/2014/main" id="{57B9CB45-A7B0-48E5-BC58-427D97F8282C}"/>
                </a:ext>
              </a:extLst>
            </p:cNvPr>
            <p:cNvSpPr/>
            <p:nvPr/>
          </p:nvSpPr>
          <p:spPr bwMode="auto">
            <a:xfrm>
              <a:off x="4785508" y="6756632"/>
              <a:ext cx="154370" cy="221042"/>
            </a:xfrm>
            <a:custGeom>
              <a:avLst/>
              <a:gdLst/>
              <a:ahLst/>
              <a:cxnLst>
                <a:cxn ang="0">
                  <a:pos x="77" y="9"/>
                </a:cxn>
                <a:cxn ang="0">
                  <a:pos x="88" y="55"/>
                </a:cxn>
                <a:cxn ang="0">
                  <a:pos x="83" y="82"/>
                </a:cxn>
                <a:cxn ang="0">
                  <a:pos x="56" y="111"/>
                </a:cxn>
                <a:cxn ang="0">
                  <a:pos x="5" y="130"/>
                </a:cxn>
                <a:cxn ang="0">
                  <a:pos x="0" y="137"/>
                </a:cxn>
                <a:cxn ang="0">
                  <a:pos x="8" y="142"/>
                </a:cxn>
                <a:cxn ang="0">
                  <a:pos x="75" y="111"/>
                </a:cxn>
                <a:cxn ang="0">
                  <a:pos x="94" y="87"/>
                </a:cxn>
                <a:cxn ang="0">
                  <a:pos x="100" y="55"/>
                </a:cxn>
                <a:cxn ang="0">
                  <a:pos x="88" y="4"/>
                </a:cxn>
                <a:cxn ang="0">
                  <a:pos x="81" y="1"/>
                </a:cxn>
                <a:cxn ang="0">
                  <a:pos x="77" y="9"/>
                </a:cxn>
              </a:cxnLst>
              <a:rect l="0" t="0" r="r" b="b"/>
              <a:pathLst>
                <a:path w="100" h="143">
                  <a:moveTo>
                    <a:pt x="77" y="9"/>
                  </a:moveTo>
                  <a:cubicBezTo>
                    <a:pt x="85" y="27"/>
                    <a:pt x="88" y="42"/>
                    <a:pt x="88" y="55"/>
                  </a:cubicBezTo>
                  <a:cubicBezTo>
                    <a:pt x="88" y="65"/>
                    <a:pt x="87" y="74"/>
                    <a:pt x="83" y="82"/>
                  </a:cubicBezTo>
                  <a:cubicBezTo>
                    <a:pt x="78" y="93"/>
                    <a:pt x="69" y="103"/>
                    <a:pt x="56" y="111"/>
                  </a:cubicBezTo>
                  <a:cubicBezTo>
                    <a:pt x="43" y="119"/>
                    <a:pt x="25" y="125"/>
                    <a:pt x="5" y="130"/>
                  </a:cubicBezTo>
                  <a:cubicBezTo>
                    <a:pt x="2" y="131"/>
                    <a:pt x="0" y="134"/>
                    <a:pt x="0" y="137"/>
                  </a:cubicBezTo>
                  <a:cubicBezTo>
                    <a:pt x="1" y="141"/>
                    <a:pt x="4" y="143"/>
                    <a:pt x="8" y="142"/>
                  </a:cubicBezTo>
                  <a:cubicBezTo>
                    <a:pt x="36" y="135"/>
                    <a:pt x="59" y="125"/>
                    <a:pt x="75" y="111"/>
                  </a:cubicBezTo>
                  <a:cubicBezTo>
                    <a:pt x="83" y="104"/>
                    <a:pt x="90" y="96"/>
                    <a:pt x="94" y="87"/>
                  </a:cubicBezTo>
                  <a:cubicBezTo>
                    <a:pt x="98" y="77"/>
                    <a:pt x="100" y="67"/>
                    <a:pt x="100" y="55"/>
                  </a:cubicBezTo>
                  <a:cubicBezTo>
                    <a:pt x="100" y="40"/>
                    <a:pt x="96" y="23"/>
                    <a:pt x="88" y="4"/>
                  </a:cubicBezTo>
                  <a:cubicBezTo>
                    <a:pt x="87" y="1"/>
                    <a:pt x="84" y="0"/>
                    <a:pt x="81" y="1"/>
                  </a:cubicBezTo>
                  <a:cubicBezTo>
                    <a:pt x="78" y="2"/>
                    <a:pt x="76" y="6"/>
                    <a:pt x="77" y="9"/>
                  </a:cubicBezTo>
                  <a:close/>
                </a:path>
              </a:pathLst>
            </a:custGeom>
            <a:solidFill>
              <a:srgbClr val="ECF0F1"/>
            </a:solidFill>
            <a:ln w="9525">
              <a:noFill/>
              <a:round/>
              <a:headEnd/>
              <a:tailEnd/>
            </a:ln>
          </p:spPr>
          <p:txBody>
            <a:bodyPr anchor="ctr"/>
            <a:lstStyle/>
            <a:p>
              <a:pPr algn="ctr"/>
              <a:endParaRPr/>
            </a:p>
          </p:txBody>
        </p:sp>
        <p:sp>
          <p:nvSpPr>
            <p:cNvPr id="26" name="ïS1iḑé">
              <a:extLst>
                <a:ext uri="{FF2B5EF4-FFF2-40B4-BE49-F238E27FC236}">
                  <a16:creationId xmlns:a16="http://schemas.microsoft.com/office/drawing/2014/main" id="{B6F70194-B38F-409D-A88D-DDD7DA1474FB}"/>
                </a:ext>
              </a:extLst>
            </p:cNvPr>
            <p:cNvSpPr/>
            <p:nvPr/>
          </p:nvSpPr>
          <p:spPr bwMode="auto">
            <a:xfrm>
              <a:off x="4263258" y="6452445"/>
              <a:ext cx="149975" cy="219317"/>
            </a:xfrm>
            <a:custGeom>
              <a:avLst/>
              <a:gdLst/>
              <a:ahLst/>
              <a:cxnLst>
                <a:cxn ang="0">
                  <a:pos x="90" y="0"/>
                </a:cxn>
                <a:cxn ang="0">
                  <a:pos x="51" y="9"/>
                </a:cxn>
                <a:cxn ang="0">
                  <a:pos x="12" y="39"/>
                </a:cxn>
                <a:cxn ang="0">
                  <a:pos x="0" y="86"/>
                </a:cxn>
                <a:cxn ang="0">
                  <a:pos x="8" y="137"/>
                </a:cxn>
                <a:cxn ang="0">
                  <a:pos x="16" y="142"/>
                </a:cxn>
                <a:cxn ang="0">
                  <a:pos x="20" y="134"/>
                </a:cxn>
                <a:cxn ang="0">
                  <a:pos x="12" y="86"/>
                </a:cxn>
                <a:cxn ang="0">
                  <a:pos x="17" y="57"/>
                </a:cxn>
                <a:cxn ang="0">
                  <a:pos x="41" y="27"/>
                </a:cxn>
                <a:cxn ang="0">
                  <a:pos x="91" y="12"/>
                </a:cxn>
                <a:cxn ang="0">
                  <a:pos x="97" y="6"/>
                </a:cxn>
                <a:cxn ang="0">
                  <a:pos x="90" y="0"/>
                </a:cxn>
              </a:cxnLst>
              <a:rect l="0" t="0" r="r" b="b"/>
              <a:pathLst>
                <a:path w="97" h="142">
                  <a:moveTo>
                    <a:pt x="90" y="0"/>
                  </a:moveTo>
                  <a:cubicBezTo>
                    <a:pt x="75" y="2"/>
                    <a:pt x="62" y="5"/>
                    <a:pt x="51" y="9"/>
                  </a:cubicBezTo>
                  <a:cubicBezTo>
                    <a:pt x="34" y="16"/>
                    <a:pt x="21" y="26"/>
                    <a:pt x="12" y="39"/>
                  </a:cubicBezTo>
                  <a:cubicBezTo>
                    <a:pt x="4" y="52"/>
                    <a:pt x="0" y="68"/>
                    <a:pt x="0" y="86"/>
                  </a:cubicBezTo>
                  <a:cubicBezTo>
                    <a:pt x="0" y="102"/>
                    <a:pt x="3" y="119"/>
                    <a:pt x="8" y="137"/>
                  </a:cubicBezTo>
                  <a:cubicBezTo>
                    <a:pt x="9" y="141"/>
                    <a:pt x="13" y="142"/>
                    <a:pt x="16" y="142"/>
                  </a:cubicBezTo>
                  <a:cubicBezTo>
                    <a:pt x="19" y="141"/>
                    <a:pt x="21" y="137"/>
                    <a:pt x="20" y="134"/>
                  </a:cubicBezTo>
                  <a:cubicBezTo>
                    <a:pt x="15" y="116"/>
                    <a:pt x="12" y="100"/>
                    <a:pt x="12" y="86"/>
                  </a:cubicBezTo>
                  <a:cubicBezTo>
                    <a:pt x="12" y="75"/>
                    <a:pt x="14" y="66"/>
                    <a:pt x="17" y="57"/>
                  </a:cubicBezTo>
                  <a:cubicBezTo>
                    <a:pt x="21" y="45"/>
                    <a:pt x="29" y="35"/>
                    <a:pt x="41" y="27"/>
                  </a:cubicBezTo>
                  <a:cubicBezTo>
                    <a:pt x="53" y="20"/>
                    <a:pt x="70" y="14"/>
                    <a:pt x="91" y="12"/>
                  </a:cubicBezTo>
                  <a:cubicBezTo>
                    <a:pt x="95" y="12"/>
                    <a:pt x="97" y="9"/>
                    <a:pt x="97" y="6"/>
                  </a:cubicBezTo>
                  <a:cubicBezTo>
                    <a:pt x="96" y="2"/>
                    <a:pt x="94" y="0"/>
                    <a:pt x="90" y="0"/>
                  </a:cubicBezTo>
                  <a:close/>
                </a:path>
              </a:pathLst>
            </a:custGeom>
            <a:solidFill>
              <a:srgbClr val="ECF0F1"/>
            </a:solidFill>
            <a:ln w="9525">
              <a:noFill/>
              <a:round/>
              <a:headEnd/>
              <a:tailEnd/>
            </a:ln>
          </p:spPr>
          <p:txBody>
            <a:bodyPr anchor="ctr"/>
            <a:lstStyle/>
            <a:p>
              <a:pPr algn="ctr"/>
              <a:endParaRPr/>
            </a:p>
          </p:txBody>
        </p:sp>
        <p:sp>
          <p:nvSpPr>
            <p:cNvPr id="27" name="iş1íḑê">
              <a:extLst>
                <a:ext uri="{FF2B5EF4-FFF2-40B4-BE49-F238E27FC236}">
                  <a16:creationId xmlns:a16="http://schemas.microsoft.com/office/drawing/2014/main" id="{65588961-62C1-4DF4-894B-4B76BEFF5441}"/>
                </a:ext>
              </a:extLst>
            </p:cNvPr>
            <p:cNvSpPr/>
            <p:nvPr/>
          </p:nvSpPr>
          <p:spPr bwMode="auto">
            <a:xfrm>
              <a:off x="4376054" y="6662505"/>
              <a:ext cx="369293" cy="233279"/>
            </a:xfrm>
            <a:custGeom>
              <a:avLst/>
              <a:gdLst/>
              <a:ahLst/>
              <a:cxnLst>
                <a:cxn ang="0">
                  <a:pos x="2265" y="1487"/>
                </a:cxn>
                <a:cxn ang="0">
                  <a:pos x="0" y="148"/>
                </a:cxn>
                <a:cxn ang="0">
                  <a:pos x="89" y="0"/>
                </a:cxn>
                <a:cxn ang="0">
                  <a:pos x="2354" y="1339"/>
                </a:cxn>
                <a:cxn ang="0">
                  <a:pos x="2265" y="1487"/>
                </a:cxn>
              </a:cxnLst>
              <a:rect l="0" t="0" r="r" b="b"/>
              <a:pathLst>
                <a:path w="2354" h="1487">
                  <a:moveTo>
                    <a:pt x="2265" y="1487"/>
                  </a:moveTo>
                  <a:lnTo>
                    <a:pt x="0" y="148"/>
                  </a:lnTo>
                  <a:lnTo>
                    <a:pt x="89" y="0"/>
                  </a:lnTo>
                  <a:lnTo>
                    <a:pt x="2354" y="1339"/>
                  </a:lnTo>
                  <a:lnTo>
                    <a:pt x="2265" y="1487"/>
                  </a:lnTo>
                  <a:close/>
                </a:path>
              </a:pathLst>
            </a:custGeom>
            <a:solidFill>
              <a:srgbClr val="D9DDDE"/>
            </a:solidFill>
            <a:ln w="9525">
              <a:noFill/>
              <a:round/>
              <a:headEnd/>
              <a:tailEnd/>
            </a:ln>
          </p:spPr>
          <p:txBody>
            <a:bodyPr anchor="ctr"/>
            <a:lstStyle/>
            <a:p>
              <a:pPr algn="ctr"/>
              <a:endParaRPr/>
            </a:p>
          </p:txBody>
        </p:sp>
        <p:sp>
          <p:nvSpPr>
            <p:cNvPr id="28" name="ïṧľïḋe">
              <a:extLst>
                <a:ext uri="{FF2B5EF4-FFF2-40B4-BE49-F238E27FC236}">
                  <a16:creationId xmlns:a16="http://schemas.microsoft.com/office/drawing/2014/main" id="{D17818D1-50A8-497E-B1D2-FB8EB277193A}"/>
                </a:ext>
              </a:extLst>
            </p:cNvPr>
            <p:cNvSpPr/>
            <p:nvPr/>
          </p:nvSpPr>
          <p:spPr bwMode="auto">
            <a:xfrm>
              <a:off x="4413235" y="6599126"/>
              <a:ext cx="369137" cy="233279"/>
            </a:xfrm>
            <a:custGeom>
              <a:avLst/>
              <a:gdLst/>
              <a:ahLst/>
              <a:cxnLst>
                <a:cxn ang="0">
                  <a:pos x="2274" y="1487"/>
                </a:cxn>
                <a:cxn ang="0">
                  <a:pos x="0" y="148"/>
                </a:cxn>
                <a:cxn ang="0">
                  <a:pos x="88" y="0"/>
                </a:cxn>
                <a:cxn ang="0">
                  <a:pos x="2353" y="1339"/>
                </a:cxn>
                <a:cxn ang="0">
                  <a:pos x="2274" y="1487"/>
                </a:cxn>
              </a:cxnLst>
              <a:rect l="0" t="0" r="r" b="b"/>
              <a:pathLst>
                <a:path w="2353" h="1487">
                  <a:moveTo>
                    <a:pt x="2274" y="1487"/>
                  </a:moveTo>
                  <a:lnTo>
                    <a:pt x="0" y="148"/>
                  </a:lnTo>
                  <a:lnTo>
                    <a:pt x="88" y="0"/>
                  </a:lnTo>
                  <a:lnTo>
                    <a:pt x="2353" y="1339"/>
                  </a:lnTo>
                  <a:lnTo>
                    <a:pt x="2274" y="1487"/>
                  </a:lnTo>
                  <a:close/>
                </a:path>
              </a:pathLst>
            </a:custGeom>
            <a:solidFill>
              <a:srgbClr val="D9DDDE"/>
            </a:solidFill>
            <a:ln w="9525">
              <a:noFill/>
              <a:round/>
              <a:headEnd/>
              <a:tailEnd/>
            </a:ln>
          </p:spPr>
          <p:txBody>
            <a:bodyPr anchor="ctr"/>
            <a:lstStyle/>
            <a:p>
              <a:pPr algn="ctr"/>
              <a:endParaRPr/>
            </a:p>
          </p:txBody>
        </p:sp>
        <p:sp>
          <p:nvSpPr>
            <p:cNvPr id="29" name="iṧļíḍè">
              <a:extLst>
                <a:ext uri="{FF2B5EF4-FFF2-40B4-BE49-F238E27FC236}">
                  <a16:creationId xmlns:a16="http://schemas.microsoft.com/office/drawing/2014/main" id="{CA766B6F-53AF-419D-AE47-707708E76943}"/>
                </a:ext>
              </a:extLst>
            </p:cNvPr>
            <p:cNvSpPr/>
            <p:nvPr/>
          </p:nvSpPr>
          <p:spPr bwMode="auto">
            <a:xfrm>
              <a:off x="4451827" y="6535747"/>
              <a:ext cx="367568" cy="234848"/>
            </a:xfrm>
            <a:custGeom>
              <a:avLst/>
              <a:gdLst/>
              <a:ahLst/>
              <a:cxnLst>
                <a:cxn ang="0">
                  <a:pos x="2265" y="1497"/>
                </a:cxn>
                <a:cxn ang="0">
                  <a:pos x="0" y="148"/>
                </a:cxn>
                <a:cxn ang="0">
                  <a:pos x="79" y="0"/>
                </a:cxn>
                <a:cxn ang="0">
                  <a:pos x="2343" y="1349"/>
                </a:cxn>
                <a:cxn ang="0">
                  <a:pos x="2265" y="1497"/>
                </a:cxn>
              </a:cxnLst>
              <a:rect l="0" t="0" r="r" b="b"/>
              <a:pathLst>
                <a:path w="2343" h="1497">
                  <a:moveTo>
                    <a:pt x="2265" y="1497"/>
                  </a:moveTo>
                  <a:lnTo>
                    <a:pt x="0" y="148"/>
                  </a:lnTo>
                  <a:lnTo>
                    <a:pt x="79" y="0"/>
                  </a:lnTo>
                  <a:lnTo>
                    <a:pt x="2343" y="1349"/>
                  </a:lnTo>
                  <a:lnTo>
                    <a:pt x="2265" y="1497"/>
                  </a:lnTo>
                  <a:close/>
                </a:path>
              </a:pathLst>
            </a:custGeom>
            <a:solidFill>
              <a:srgbClr val="D9DDDE"/>
            </a:solidFill>
            <a:ln w="9525">
              <a:noFill/>
              <a:round/>
              <a:headEnd/>
              <a:tailEnd/>
            </a:ln>
          </p:spPr>
          <p:txBody>
            <a:bodyPr anchor="ctr"/>
            <a:lstStyle/>
            <a:p>
              <a:pPr algn="ctr"/>
              <a:endParaRPr/>
            </a:p>
          </p:txBody>
        </p:sp>
        <p:sp>
          <p:nvSpPr>
            <p:cNvPr id="30" name="îšļíďé">
              <a:extLst>
                <a:ext uri="{FF2B5EF4-FFF2-40B4-BE49-F238E27FC236}">
                  <a16:creationId xmlns:a16="http://schemas.microsoft.com/office/drawing/2014/main" id="{6BB20A86-830C-4271-97D4-91B291B25CC3}"/>
                </a:ext>
              </a:extLst>
            </p:cNvPr>
            <p:cNvSpPr/>
            <p:nvPr/>
          </p:nvSpPr>
          <p:spPr bwMode="auto">
            <a:xfrm>
              <a:off x="1326640" y="6183554"/>
              <a:ext cx="774043" cy="865187"/>
            </a:xfrm>
            <a:custGeom>
              <a:avLst/>
              <a:gdLst/>
              <a:ahLst/>
              <a:cxnLst>
                <a:cxn ang="0">
                  <a:pos x="3329" y="5515"/>
                </a:cxn>
                <a:cxn ang="0">
                  <a:pos x="0" y="4274"/>
                </a:cxn>
                <a:cxn ang="0">
                  <a:pos x="1605" y="0"/>
                </a:cxn>
                <a:cxn ang="0">
                  <a:pos x="4934" y="1251"/>
                </a:cxn>
                <a:cxn ang="0">
                  <a:pos x="3329" y="5515"/>
                </a:cxn>
              </a:cxnLst>
              <a:rect l="0" t="0" r="r" b="b"/>
              <a:pathLst>
                <a:path w="4934" h="5515">
                  <a:moveTo>
                    <a:pt x="3329" y="5515"/>
                  </a:moveTo>
                  <a:lnTo>
                    <a:pt x="0" y="4274"/>
                  </a:lnTo>
                  <a:lnTo>
                    <a:pt x="1605" y="0"/>
                  </a:lnTo>
                  <a:lnTo>
                    <a:pt x="4934" y="1251"/>
                  </a:lnTo>
                  <a:lnTo>
                    <a:pt x="3329" y="5515"/>
                  </a:lnTo>
                  <a:close/>
                </a:path>
              </a:pathLst>
            </a:custGeom>
            <a:solidFill>
              <a:srgbClr val="FF6773"/>
            </a:solidFill>
            <a:ln w="9525">
              <a:noFill/>
              <a:round/>
              <a:headEnd/>
              <a:tailEnd/>
            </a:ln>
          </p:spPr>
          <p:txBody>
            <a:bodyPr anchor="ctr"/>
            <a:lstStyle/>
            <a:p>
              <a:pPr algn="ctr"/>
              <a:endParaRPr/>
            </a:p>
          </p:txBody>
        </p:sp>
        <p:sp>
          <p:nvSpPr>
            <p:cNvPr id="31" name="ïṣliḍé">
              <a:extLst>
                <a:ext uri="{FF2B5EF4-FFF2-40B4-BE49-F238E27FC236}">
                  <a16:creationId xmlns:a16="http://schemas.microsoft.com/office/drawing/2014/main" id="{9D46C723-014F-49DC-B50C-6ECB433C3374}"/>
                </a:ext>
              </a:extLst>
            </p:cNvPr>
            <p:cNvSpPr/>
            <p:nvPr/>
          </p:nvSpPr>
          <p:spPr bwMode="auto">
            <a:xfrm>
              <a:off x="1326640" y="6183554"/>
              <a:ext cx="344507" cy="704386"/>
            </a:xfrm>
            <a:custGeom>
              <a:avLst/>
              <a:gdLst/>
              <a:ahLst/>
              <a:cxnLst>
                <a:cxn ang="0">
                  <a:pos x="591" y="4490"/>
                </a:cxn>
                <a:cxn ang="0">
                  <a:pos x="0" y="4274"/>
                </a:cxn>
                <a:cxn ang="0">
                  <a:pos x="1605" y="0"/>
                </a:cxn>
                <a:cxn ang="0">
                  <a:pos x="2196" y="217"/>
                </a:cxn>
                <a:cxn ang="0">
                  <a:pos x="591" y="4490"/>
                </a:cxn>
              </a:cxnLst>
              <a:rect l="0" t="0" r="r" b="b"/>
              <a:pathLst>
                <a:path w="2196" h="4490">
                  <a:moveTo>
                    <a:pt x="591" y="4490"/>
                  </a:moveTo>
                  <a:lnTo>
                    <a:pt x="0" y="4274"/>
                  </a:lnTo>
                  <a:lnTo>
                    <a:pt x="1605" y="0"/>
                  </a:lnTo>
                  <a:lnTo>
                    <a:pt x="2196" y="217"/>
                  </a:lnTo>
                  <a:lnTo>
                    <a:pt x="591" y="4490"/>
                  </a:lnTo>
                  <a:close/>
                </a:path>
              </a:pathLst>
            </a:custGeom>
            <a:solidFill>
              <a:srgbClr val="FF4B3A"/>
            </a:solidFill>
            <a:ln w="9525">
              <a:noFill/>
              <a:round/>
              <a:headEnd/>
              <a:tailEnd/>
            </a:ln>
          </p:spPr>
          <p:txBody>
            <a:bodyPr anchor="ctr"/>
            <a:lstStyle/>
            <a:p>
              <a:pPr algn="ctr"/>
              <a:endParaRPr/>
            </a:p>
          </p:txBody>
        </p:sp>
        <p:sp>
          <p:nvSpPr>
            <p:cNvPr id="32" name="ïs1íďè">
              <a:extLst>
                <a:ext uri="{FF2B5EF4-FFF2-40B4-BE49-F238E27FC236}">
                  <a16:creationId xmlns:a16="http://schemas.microsoft.com/office/drawing/2014/main" id="{7C061AD6-2214-4C0D-A64D-4A446A539CE9}"/>
                </a:ext>
              </a:extLst>
            </p:cNvPr>
            <p:cNvSpPr/>
            <p:nvPr/>
          </p:nvSpPr>
          <p:spPr bwMode="auto">
            <a:xfrm>
              <a:off x="1359113" y="6205203"/>
              <a:ext cx="841971" cy="899073"/>
            </a:xfrm>
            <a:custGeom>
              <a:avLst/>
              <a:gdLst/>
              <a:ahLst/>
              <a:cxnLst>
                <a:cxn ang="0">
                  <a:pos x="3072" y="5731"/>
                </a:cxn>
                <a:cxn ang="0">
                  <a:pos x="0" y="3939"/>
                </a:cxn>
                <a:cxn ang="0">
                  <a:pos x="2295" y="0"/>
                </a:cxn>
                <a:cxn ang="0">
                  <a:pos x="5367" y="1792"/>
                </a:cxn>
                <a:cxn ang="0">
                  <a:pos x="3072" y="5731"/>
                </a:cxn>
              </a:cxnLst>
              <a:rect l="0" t="0" r="r" b="b"/>
              <a:pathLst>
                <a:path w="5367" h="5731">
                  <a:moveTo>
                    <a:pt x="3072" y="5731"/>
                  </a:moveTo>
                  <a:lnTo>
                    <a:pt x="0" y="3939"/>
                  </a:lnTo>
                  <a:lnTo>
                    <a:pt x="2295" y="0"/>
                  </a:lnTo>
                  <a:lnTo>
                    <a:pt x="5367" y="1792"/>
                  </a:lnTo>
                  <a:lnTo>
                    <a:pt x="3072" y="5731"/>
                  </a:lnTo>
                  <a:close/>
                </a:path>
              </a:pathLst>
            </a:custGeom>
            <a:solidFill>
              <a:srgbClr val="00C0CF"/>
            </a:solidFill>
            <a:ln w="9525">
              <a:noFill/>
              <a:round/>
              <a:headEnd/>
              <a:tailEnd/>
            </a:ln>
          </p:spPr>
          <p:txBody>
            <a:bodyPr anchor="ctr"/>
            <a:lstStyle/>
            <a:p>
              <a:pPr algn="ctr"/>
              <a:endParaRPr/>
            </a:p>
          </p:txBody>
        </p:sp>
        <p:sp>
          <p:nvSpPr>
            <p:cNvPr id="33" name="iṥļîdè">
              <a:extLst>
                <a:ext uri="{FF2B5EF4-FFF2-40B4-BE49-F238E27FC236}">
                  <a16:creationId xmlns:a16="http://schemas.microsoft.com/office/drawing/2014/main" id="{6624F6AD-3EE8-4719-9412-0B4559B8DEE6}"/>
                </a:ext>
              </a:extLst>
            </p:cNvPr>
            <p:cNvSpPr/>
            <p:nvPr/>
          </p:nvSpPr>
          <p:spPr bwMode="auto">
            <a:xfrm>
              <a:off x="1359113" y="6205203"/>
              <a:ext cx="446478" cy="667364"/>
            </a:xfrm>
            <a:custGeom>
              <a:avLst/>
              <a:gdLst/>
              <a:ahLst/>
              <a:cxnLst>
                <a:cxn ang="0">
                  <a:pos x="542" y="4254"/>
                </a:cxn>
                <a:cxn ang="0">
                  <a:pos x="0" y="3939"/>
                </a:cxn>
                <a:cxn ang="0">
                  <a:pos x="2295" y="0"/>
                </a:cxn>
                <a:cxn ang="0">
                  <a:pos x="2846" y="315"/>
                </a:cxn>
                <a:cxn ang="0">
                  <a:pos x="542" y="4254"/>
                </a:cxn>
              </a:cxnLst>
              <a:rect l="0" t="0" r="r" b="b"/>
              <a:pathLst>
                <a:path w="2846" h="4254">
                  <a:moveTo>
                    <a:pt x="542" y="4254"/>
                  </a:moveTo>
                  <a:lnTo>
                    <a:pt x="0" y="3939"/>
                  </a:lnTo>
                  <a:lnTo>
                    <a:pt x="2295" y="0"/>
                  </a:lnTo>
                  <a:lnTo>
                    <a:pt x="2846" y="315"/>
                  </a:lnTo>
                  <a:lnTo>
                    <a:pt x="542" y="4254"/>
                  </a:lnTo>
                  <a:close/>
                </a:path>
              </a:pathLst>
            </a:custGeom>
            <a:solidFill>
              <a:srgbClr val="009FAF"/>
            </a:solidFill>
            <a:ln w="9525">
              <a:noFill/>
              <a:round/>
              <a:headEnd/>
              <a:tailEnd/>
            </a:ln>
          </p:spPr>
          <p:txBody>
            <a:bodyPr anchor="ctr"/>
            <a:lstStyle/>
            <a:p>
              <a:pPr algn="ctr"/>
              <a:endParaRPr/>
            </a:p>
          </p:txBody>
        </p:sp>
        <p:sp>
          <p:nvSpPr>
            <p:cNvPr id="34" name="ïšḻïďe">
              <a:extLst>
                <a:ext uri="{FF2B5EF4-FFF2-40B4-BE49-F238E27FC236}">
                  <a16:creationId xmlns:a16="http://schemas.microsoft.com/office/drawing/2014/main" id="{B21B1D50-C88B-47B0-8D2E-490A6FEC6DE5}"/>
                </a:ext>
              </a:extLst>
            </p:cNvPr>
            <p:cNvSpPr/>
            <p:nvPr/>
          </p:nvSpPr>
          <p:spPr bwMode="auto">
            <a:xfrm>
              <a:off x="2780281" y="6716471"/>
              <a:ext cx="602573" cy="261203"/>
            </a:xfrm>
            <a:prstGeom prst="ellipse">
              <a:avLst/>
            </a:prstGeom>
            <a:solidFill>
              <a:srgbClr val="333333"/>
            </a:solidFill>
            <a:ln w="9525">
              <a:noFill/>
              <a:round/>
              <a:headEnd/>
              <a:tailEnd/>
            </a:ln>
          </p:spPr>
          <p:txBody>
            <a:bodyPr anchor="ctr"/>
            <a:lstStyle/>
            <a:p>
              <a:pPr algn="ctr"/>
              <a:endParaRPr/>
            </a:p>
          </p:txBody>
        </p:sp>
        <p:sp>
          <p:nvSpPr>
            <p:cNvPr id="35" name="iṣļïḍé">
              <a:extLst>
                <a:ext uri="{FF2B5EF4-FFF2-40B4-BE49-F238E27FC236}">
                  <a16:creationId xmlns:a16="http://schemas.microsoft.com/office/drawing/2014/main" id="{B37C990A-2163-4685-93D5-B5E80A430D18}"/>
                </a:ext>
              </a:extLst>
            </p:cNvPr>
            <p:cNvSpPr/>
            <p:nvPr/>
          </p:nvSpPr>
          <p:spPr bwMode="auto">
            <a:xfrm>
              <a:off x="1904425" y="6472525"/>
              <a:ext cx="2354285" cy="365997"/>
            </a:xfrm>
            <a:custGeom>
              <a:avLst/>
              <a:gdLst/>
              <a:ahLst/>
              <a:cxnLst>
                <a:cxn ang="0">
                  <a:pos x="1360" y="237"/>
                </a:cxn>
                <a:cxn ang="0">
                  <a:pos x="147" y="237"/>
                </a:cxn>
                <a:cxn ang="0">
                  <a:pos x="6" y="15"/>
                </a:cxn>
                <a:cxn ang="0">
                  <a:pos x="0" y="0"/>
                </a:cxn>
                <a:cxn ang="0">
                  <a:pos x="1524" y="0"/>
                </a:cxn>
                <a:cxn ang="0">
                  <a:pos x="1524" y="3"/>
                </a:cxn>
                <a:cxn ang="0">
                  <a:pos x="1521" y="11"/>
                </a:cxn>
                <a:cxn ang="0">
                  <a:pos x="1518" y="15"/>
                </a:cxn>
                <a:cxn ang="0">
                  <a:pos x="1360" y="237"/>
                </a:cxn>
              </a:cxnLst>
              <a:rect l="0" t="0" r="r" b="b"/>
              <a:pathLst>
                <a:path w="1524" h="237">
                  <a:moveTo>
                    <a:pt x="1360" y="237"/>
                  </a:moveTo>
                  <a:cubicBezTo>
                    <a:pt x="147" y="237"/>
                    <a:pt x="147" y="237"/>
                    <a:pt x="147" y="237"/>
                  </a:cubicBezTo>
                  <a:cubicBezTo>
                    <a:pt x="6" y="15"/>
                    <a:pt x="6" y="15"/>
                    <a:pt x="6" y="15"/>
                  </a:cubicBezTo>
                  <a:cubicBezTo>
                    <a:pt x="0" y="0"/>
                    <a:pt x="0" y="0"/>
                    <a:pt x="0" y="0"/>
                  </a:cubicBezTo>
                  <a:cubicBezTo>
                    <a:pt x="1524" y="0"/>
                    <a:pt x="1524" y="0"/>
                    <a:pt x="1524" y="0"/>
                  </a:cubicBezTo>
                  <a:cubicBezTo>
                    <a:pt x="1524" y="3"/>
                    <a:pt x="1524" y="3"/>
                    <a:pt x="1524" y="3"/>
                  </a:cubicBezTo>
                  <a:cubicBezTo>
                    <a:pt x="1524" y="5"/>
                    <a:pt x="1523" y="8"/>
                    <a:pt x="1521" y="11"/>
                  </a:cubicBezTo>
                  <a:cubicBezTo>
                    <a:pt x="1518" y="15"/>
                    <a:pt x="1518" y="15"/>
                    <a:pt x="1518" y="15"/>
                  </a:cubicBezTo>
                  <a:lnTo>
                    <a:pt x="1360" y="237"/>
                  </a:lnTo>
                  <a:close/>
                </a:path>
              </a:pathLst>
            </a:custGeom>
            <a:solidFill>
              <a:srgbClr val="333333"/>
            </a:solidFill>
            <a:ln w="9525">
              <a:noFill/>
              <a:round/>
              <a:headEnd/>
              <a:tailEnd/>
            </a:ln>
          </p:spPr>
          <p:txBody>
            <a:bodyPr anchor="ctr"/>
            <a:lstStyle/>
            <a:p>
              <a:pPr algn="ctr"/>
              <a:endParaRPr/>
            </a:p>
          </p:txBody>
        </p:sp>
        <p:sp>
          <p:nvSpPr>
            <p:cNvPr id="36" name="iş1íḑê">
              <a:extLst>
                <a:ext uri="{FF2B5EF4-FFF2-40B4-BE49-F238E27FC236}">
                  <a16:creationId xmlns:a16="http://schemas.microsoft.com/office/drawing/2014/main" id="{734C4293-4E2F-4D0E-A190-1ABE333E5664}"/>
                </a:ext>
              </a:extLst>
            </p:cNvPr>
            <p:cNvSpPr/>
            <p:nvPr/>
          </p:nvSpPr>
          <p:spPr bwMode="auto">
            <a:xfrm>
              <a:off x="1950860" y="6495587"/>
              <a:ext cx="2261412" cy="327563"/>
            </a:xfrm>
            <a:custGeom>
              <a:avLst/>
              <a:gdLst/>
              <a:ahLst/>
              <a:cxnLst>
                <a:cxn ang="0">
                  <a:pos x="1319" y="2088"/>
                </a:cxn>
                <a:cxn ang="0">
                  <a:pos x="0" y="0"/>
                </a:cxn>
                <a:cxn ang="0">
                  <a:pos x="14415" y="0"/>
                </a:cxn>
                <a:cxn ang="0">
                  <a:pos x="12938" y="2088"/>
                </a:cxn>
                <a:cxn ang="0">
                  <a:pos x="1319" y="2088"/>
                </a:cxn>
              </a:cxnLst>
              <a:rect l="0" t="0" r="r" b="b"/>
              <a:pathLst>
                <a:path w="14415" h="2088">
                  <a:moveTo>
                    <a:pt x="1319" y="2088"/>
                  </a:moveTo>
                  <a:lnTo>
                    <a:pt x="0" y="0"/>
                  </a:lnTo>
                  <a:lnTo>
                    <a:pt x="14415" y="0"/>
                  </a:lnTo>
                  <a:lnTo>
                    <a:pt x="12938" y="2088"/>
                  </a:lnTo>
                  <a:lnTo>
                    <a:pt x="1319" y="2088"/>
                  </a:lnTo>
                  <a:close/>
                </a:path>
              </a:pathLst>
            </a:custGeom>
            <a:solidFill>
              <a:srgbClr val="1A1A1A"/>
            </a:solidFill>
            <a:ln w="9525">
              <a:noFill/>
              <a:round/>
              <a:headEnd/>
              <a:tailEnd/>
            </a:ln>
          </p:spPr>
          <p:txBody>
            <a:bodyPr anchor="ctr"/>
            <a:lstStyle/>
            <a:p>
              <a:pPr algn="ctr"/>
              <a:endParaRPr/>
            </a:p>
          </p:txBody>
        </p:sp>
        <p:sp>
          <p:nvSpPr>
            <p:cNvPr id="37" name="îŝlîďe">
              <a:extLst>
                <a:ext uri="{FF2B5EF4-FFF2-40B4-BE49-F238E27FC236}">
                  <a16:creationId xmlns:a16="http://schemas.microsoft.com/office/drawing/2014/main" id="{7B628B35-476E-4F67-A7D8-F0B2FA19ED68}"/>
                </a:ext>
              </a:extLst>
            </p:cNvPr>
            <p:cNvSpPr/>
            <p:nvPr/>
          </p:nvSpPr>
          <p:spPr bwMode="auto">
            <a:xfrm>
              <a:off x="2213476" y="6514255"/>
              <a:ext cx="1895413" cy="290383"/>
            </a:xfrm>
            <a:custGeom>
              <a:avLst/>
              <a:gdLst/>
              <a:ahLst/>
              <a:cxnLst>
                <a:cxn ang="0">
                  <a:pos x="10890" y="1851"/>
                </a:cxn>
                <a:cxn ang="0">
                  <a:pos x="12082" y="0"/>
                </a:cxn>
                <a:cxn ang="0">
                  <a:pos x="0" y="1851"/>
                </a:cxn>
                <a:cxn ang="0">
                  <a:pos x="10890" y="1851"/>
                </a:cxn>
              </a:cxnLst>
              <a:rect l="0" t="0" r="r" b="b"/>
              <a:pathLst>
                <a:path w="12082" h="1851">
                  <a:moveTo>
                    <a:pt x="10890" y="1851"/>
                  </a:moveTo>
                  <a:lnTo>
                    <a:pt x="12082" y="0"/>
                  </a:lnTo>
                  <a:lnTo>
                    <a:pt x="0" y="1851"/>
                  </a:lnTo>
                  <a:lnTo>
                    <a:pt x="10890" y="1851"/>
                  </a:lnTo>
                  <a:close/>
                </a:path>
              </a:pathLst>
            </a:custGeom>
            <a:solidFill>
              <a:srgbClr val="009FAF"/>
            </a:solidFill>
            <a:ln w="9525">
              <a:noFill/>
              <a:round/>
              <a:headEnd/>
              <a:tailEnd/>
            </a:ln>
          </p:spPr>
          <p:txBody>
            <a:bodyPr anchor="ctr"/>
            <a:lstStyle/>
            <a:p>
              <a:pPr algn="ctr"/>
              <a:endParaRPr/>
            </a:p>
          </p:txBody>
        </p:sp>
        <p:sp>
          <p:nvSpPr>
            <p:cNvPr id="38" name="ïṥḻidê">
              <a:extLst>
                <a:ext uri="{FF2B5EF4-FFF2-40B4-BE49-F238E27FC236}">
                  <a16:creationId xmlns:a16="http://schemas.microsoft.com/office/drawing/2014/main" id="{5E7EF955-FE61-41E5-9805-33A5822DE417}"/>
                </a:ext>
              </a:extLst>
            </p:cNvPr>
            <p:cNvSpPr/>
            <p:nvPr/>
          </p:nvSpPr>
          <p:spPr bwMode="auto">
            <a:xfrm>
              <a:off x="2048125" y="6514255"/>
              <a:ext cx="2060764" cy="290383"/>
            </a:xfrm>
            <a:custGeom>
              <a:avLst/>
              <a:gdLst/>
              <a:ahLst/>
              <a:cxnLst>
                <a:cxn ang="0">
                  <a:pos x="1054" y="1851"/>
                </a:cxn>
                <a:cxn ang="0">
                  <a:pos x="13136" y="0"/>
                </a:cxn>
                <a:cxn ang="0">
                  <a:pos x="0" y="0"/>
                </a:cxn>
                <a:cxn ang="0">
                  <a:pos x="1054" y="1851"/>
                </a:cxn>
              </a:cxnLst>
              <a:rect l="0" t="0" r="r" b="b"/>
              <a:pathLst>
                <a:path w="13136" h="1851">
                  <a:moveTo>
                    <a:pt x="1054" y="1851"/>
                  </a:moveTo>
                  <a:lnTo>
                    <a:pt x="13136" y="0"/>
                  </a:lnTo>
                  <a:lnTo>
                    <a:pt x="0" y="0"/>
                  </a:lnTo>
                  <a:lnTo>
                    <a:pt x="1054" y="1851"/>
                  </a:lnTo>
                  <a:close/>
                </a:path>
              </a:pathLst>
            </a:custGeom>
            <a:solidFill>
              <a:srgbClr val="00C0CF"/>
            </a:solidFill>
            <a:ln w="9525">
              <a:noFill/>
              <a:round/>
              <a:headEnd/>
              <a:tailEnd/>
            </a:ln>
          </p:spPr>
          <p:txBody>
            <a:bodyPr anchor="ctr"/>
            <a:lstStyle/>
            <a:p>
              <a:pPr algn="ctr"/>
              <a:endParaRPr/>
            </a:p>
          </p:txBody>
        </p:sp>
        <p:sp>
          <p:nvSpPr>
            <p:cNvPr id="39" name="îşḷiḍê">
              <a:extLst>
                <a:ext uri="{FF2B5EF4-FFF2-40B4-BE49-F238E27FC236}">
                  <a16:creationId xmlns:a16="http://schemas.microsoft.com/office/drawing/2014/main" id="{60214A3A-6F85-46DB-8915-71373ECAFCBE}"/>
                </a:ext>
              </a:extLst>
            </p:cNvPr>
            <p:cNvSpPr/>
            <p:nvPr/>
          </p:nvSpPr>
          <p:spPr bwMode="auto">
            <a:xfrm>
              <a:off x="1904425" y="6381377"/>
              <a:ext cx="2354285" cy="103385"/>
            </a:xfrm>
            <a:custGeom>
              <a:avLst/>
              <a:gdLst/>
              <a:ahLst/>
              <a:cxnLst>
                <a:cxn ang="0">
                  <a:pos x="1516" y="67"/>
                </a:cxn>
                <a:cxn ang="0">
                  <a:pos x="9" y="67"/>
                </a:cxn>
                <a:cxn ang="0">
                  <a:pos x="0" y="59"/>
                </a:cxn>
                <a:cxn ang="0">
                  <a:pos x="0" y="9"/>
                </a:cxn>
                <a:cxn ang="0">
                  <a:pos x="9" y="0"/>
                </a:cxn>
                <a:cxn ang="0">
                  <a:pos x="1516" y="0"/>
                </a:cxn>
                <a:cxn ang="0">
                  <a:pos x="1524" y="9"/>
                </a:cxn>
                <a:cxn ang="0">
                  <a:pos x="1524" y="59"/>
                </a:cxn>
                <a:cxn ang="0">
                  <a:pos x="1516" y="67"/>
                </a:cxn>
              </a:cxnLst>
              <a:rect l="0" t="0" r="r" b="b"/>
              <a:pathLst>
                <a:path w="1524" h="67">
                  <a:moveTo>
                    <a:pt x="1516" y="67"/>
                  </a:moveTo>
                  <a:cubicBezTo>
                    <a:pt x="9" y="67"/>
                    <a:pt x="9" y="67"/>
                    <a:pt x="9" y="67"/>
                  </a:cubicBezTo>
                  <a:cubicBezTo>
                    <a:pt x="4" y="67"/>
                    <a:pt x="0" y="64"/>
                    <a:pt x="0" y="59"/>
                  </a:cubicBezTo>
                  <a:cubicBezTo>
                    <a:pt x="0" y="9"/>
                    <a:pt x="0" y="9"/>
                    <a:pt x="0" y="9"/>
                  </a:cubicBezTo>
                  <a:cubicBezTo>
                    <a:pt x="0" y="4"/>
                    <a:pt x="4" y="0"/>
                    <a:pt x="9" y="0"/>
                  </a:cubicBezTo>
                  <a:cubicBezTo>
                    <a:pt x="1516" y="0"/>
                    <a:pt x="1516" y="0"/>
                    <a:pt x="1516" y="0"/>
                  </a:cubicBezTo>
                  <a:cubicBezTo>
                    <a:pt x="1520" y="0"/>
                    <a:pt x="1524" y="4"/>
                    <a:pt x="1524" y="9"/>
                  </a:cubicBezTo>
                  <a:cubicBezTo>
                    <a:pt x="1524" y="59"/>
                    <a:pt x="1524" y="59"/>
                    <a:pt x="1524" y="59"/>
                  </a:cubicBezTo>
                  <a:cubicBezTo>
                    <a:pt x="1524" y="64"/>
                    <a:pt x="1520" y="67"/>
                    <a:pt x="1516" y="67"/>
                  </a:cubicBezTo>
                  <a:close/>
                </a:path>
              </a:pathLst>
            </a:custGeom>
            <a:solidFill>
              <a:srgbClr val="333333"/>
            </a:solidFill>
            <a:ln w="9525">
              <a:noFill/>
              <a:round/>
              <a:headEnd/>
              <a:tailEnd/>
            </a:ln>
          </p:spPr>
          <p:txBody>
            <a:bodyPr anchor="ctr"/>
            <a:lstStyle/>
            <a:p>
              <a:pPr algn="ctr"/>
              <a:endParaRPr/>
            </a:p>
          </p:txBody>
        </p:sp>
        <p:sp>
          <p:nvSpPr>
            <p:cNvPr id="40" name="ïšḷidê">
              <a:extLst>
                <a:ext uri="{FF2B5EF4-FFF2-40B4-BE49-F238E27FC236}">
                  <a16:creationId xmlns:a16="http://schemas.microsoft.com/office/drawing/2014/main" id="{8BB7A5F3-7A52-44D4-B557-15B45573EDC4}"/>
                </a:ext>
              </a:extLst>
            </p:cNvPr>
            <p:cNvSpPr/>
            <p:nvPr/>
          </p:nvSpPr>
          <p:spPr bwMode="auto">
            <a:xfrm>
              <a:off x="4478026" y="7742302"/>
              <a:ext cx="174606" cy="157507"/>
            </a:xfrm>
            <a:custGeom>
              <a:avLst/>
              <a:gdLst/>
              <a:ahLst/>
              <a:cxnLst>
                <a:cxn ang="0">
                  <a:pos x="101" y="86"/>
                </a:cxn>
                <a:cxn ang="0">
                  <a:pos x="40" y="64"/>
                </a:cxn>
                <a:cxn ang="0">
                  <a:pos x="7" y="9"/>
                </a:cxn>
                <a:cxn ang="0">
                  <a:pos x="68" y="31"/>
                </a:cxn>
                <a:cxn ang="0">
                  <a:pos x="101" y="86"/>
                </a:cxn>
              </a:cxnLst>
              <a:rect l="0" t="0" r="r" b="b"/>
              <a:pathLst>
                <a:path w="113" h="102">
                  <a:moveTo>
                    <a:pt x="101" y="86"/>
                  </a:moveTo>
                  <a:cubicBezTo>
                    <a:pt x="88" y="102"/>
                    <a:pt x="66" y="85"/>
                    <a:pt x="40" y="64"/>
                  </a:cubicBezTo>
                  <a:cubicBezTo>
                    <a:pt x="15" y="42"/>
                    <a:pt x="0" y="18"/>
                    <a:pt x="7" y="9"/>
                  </a:cubicBezTo>
                  <a:cubicBezTo>
                    <a:pt x="15" y="0"/>
                    <a:pt x="42" y="10"/>
                    <a:pt x="68" y="31"/>
                  </a:cubicBezTo>
                  <a:cubicBezTo>
                    <a:pt x="93" y="52"/>
                    <a:pt x="113" y="69"/>
                    <a:pt x="101" y="86"/>
                  </a:cubicBezTo>
                  <a:close/>
                </a:path>
              </a:pathLst>
            </a:custGeom>
            <a:solidFill>
              <a:srgbClr val="ECF0F1"/>
            </a:solidFill>
            <a:ln w="9525">
              <a:noFill/>
              <a:round/>
              <a:headEnd/>
              <a:tailEnd/>
            </a:ln>
          </p:spPr>
          <p:txBody>
            <a:bodyPr anchor="ctr"/>
            <a:lstStyle/>
            <a:p>
              <a:pPr algn="ctr"/>
              <a:endParaRPr/>
            </a:p>
          </p:txBody>
        </p:sp>
        <p:sp>
          <p:nvSpPr>
            <p:cNvPr id="41" name="i$ḷíḋe">
              <a:extLst>
                <a:ext uri="{FF2B5EF4-FFF2-40B4-BE49-F238E27FC236}">
                  <a16:creationId xmlns:a16="http://schemas.microsoft.com/office/drawing/2014/main" id="{1FAE90B0-D06C-4F09-8A65-F56C1A54E17E}"/>
                </a:ext>
              </a:extLst>
            </p:cNvPr>
            <p:cNvSpPr/>
            <p:nvPr/>
          </p:nvSpPr>
          <p:spPr bwMode="auto">
            <a:xfrm>
              <a:off x="4240198" y="7502749"/>
              <a:ext cx="361450" cy="361605"/>
            </a:xfrm>
            <a:custGeom>
              <a:avLst/>
              <a:gdLst/>
              <a:ahLst/>
              <a:cxnLst>
                <a:cxn ang="0">
                  <a:pos x="197" y="183"/>
                </a:cxn>
                <a:cxn ang="0">
                  <a:pos x="50" y="197"/>
                </a:cxn>
                <a:cxn ang="0">
                  <a:pos x="37" y="50"/>
                </a:cxn>
                <a:cxn ang="0">
                  <a:pos x="183" y="37"/>
                </a:cxn>
                <a:cxn ang="0">
                  <a:pos x="197" y="183"/>
                </a:cxn>
              </a:cxnLst>
              <a:rect l="0" t="0" r="r" b="b"/>
              <a:pathLst>
                <a:path w="234" h="234">
                  <a:moveTo>
                    <a:pt x="197" y="183"/>
                  </a:moveTo>
                  <a:cubicBezTo>
                    <a:pt x="160" y="228"/>
                    <a:pt x="95" y="234"/>
                    <a:pt x="50" y="197"/>
                  </a:cubicBezTo>
                  <a:cubicBezTo>
                    <a:pt x="6" y="160"/>
                    <a:pt x="0" y="95"/>
                    <a:pt x="37" y="50"/>
                  </a:cubicBezTo>
                  <a:cubicBezTo>
                    <a:pt x="74" y="6"/>
                    <a:pt x="139" y="0"/>
                    <a:pt x="183" y="37"/>
                  </a:cubicBezTo>
                  <a:cubicBezTo>
                    <a:pt x="228" y="74"/>
                    <a:pt x="234" y="139"/>
                    <a:pt x="197" y="183"/>
                  </a:cubicBezTo>
                  <a:close/>
                </a:path>
              </a:pathLst>
            </a:custGeom>
            <a:solidFill>
              <a:srgbClr val="ECF0F1"/>
            </a:solidFill>
            <a:ln w="9525">
              <a:noFill/>
              <a:round/>
              <a:headEnd/>
              <a:tailEnd/>
            </a:ln>
          </p:spPr>
          <p:txBody>
            <a:bodyPr anchor="ctr"/>
            <a:lstStyle/>
            <a:p>
              <a:pPr algn="ctr"/>
              <a:endParaRPr/>
            </a:p>
          </p:txBody>
        </p:sp>
        <p:sp>
          <p:nvSpPr>
            <p:cNvPr id="42" name="iṧḻïḋè">
              <a:extLst>
                <a:ext uri="{FF2B5EF4-FFF2-40B4-BE49-F238E27FC236}">
                  <a16:creationId xmlns:a16="http://schemas.microsoft.com/office/drawing/2014/main" id="{7C086084-E1CF-4084-B98B-09762BF4E4B8}"/>
                </a:ext>
              </a:extLst>
            </p:cNvPr>
            <p:cNvSpPr/>
            <p:nvPr/>
          </p:nvSpPr>
          <p:spPr bwMode="auto">
            <a:xfrm>
              <a:off x="4249454" y="7512161"/>
              <a:ext cx="342938" cy="342939"/>
            </a:xfrm>
            <a:custGeom>
              <a:avLst/>
              <a:gdLst/>
              <a:ahLst/>
              <a:cxnLst>
                <a:cxn ang="0">
                  <a:pos x="191" y="177"/>
                </a:cxn>
                <a:cxn ang="0">
                  <a:pos x="185" y="173"/>
                </a:cxn>
                <a:cxn ang="0">
                  <a:pos x="111" y="208"/>
                </a:cxn>
                <a:cxn ang="0">
                  <a:pos x="49" y="185"/>
                </a:cxn>
                <a:cxn ang="0">
                  <a:pos x="14" y="111"/>
                </a:cxn>
                <a:cxn ang="0">
                  <a:pos x="37" y="49"/>
                </a:cxn>
                <a:cxn ang="0">
                  <a:pos x="111" y="14"/>
                </a:cxn>
                <a:cxn ang="0">
                  <a:pos x="173" y="37"/>
                </a:cxn>
                <a:cxn ang="0">
                  <a:pos x="208" y="111"/>
                </a:cxn>
                <a:cxn ang="0">
                  <a:pos x="185" y="173"/>
                </a:cxn>
                <a:cxn ang="0">
                  <a:pos x="191" y="177"/>
                </a:cxn>
                <a:cxn ang="0">
                  <a:pos x="196" y="182"/>
                </a:cxn>
                <a:cxn ang="0">
                  <a:pos x="222" y="111"/>
                </a:cxn>
                <a:cxn ang="0">
                  <a:pos x="182" y="25"/>
                </a:cxn>
                <a:cxn ang="0">
                  <a:pos x="111" y="0"/>
                </a:cxn>
                <a:cxn ang="0">
                  <a:pos x="25" y="40"/>
                </a:cxn>
                <a:cxn ang="0">
                  <a:pos x="0" y="111"/>
                </a:cxn>
                <a:cxn ang="0">
                  <a:pos x="40" y="196"/>
                </a:cxn>
                <a:cxn ang="0">
                  <a:pos x="111" y="222"/>
                </a:cxn>
                <a:cxn ang="0">
                  <a:pos x="196" y="182"/>
                </a:cxn>
                <a:cxn ang="0">
                  <a:pos x="191" y="177"/>
                </a:cxn>
              </a:cxnLst>
              <a:rect l="0" t="0" r="r" b="b"/>
              <a:pathLst>
                <a:path w="222" h="222">
                  <a:moveTo>
                    <a:pt x="191" y="177"/>
                  </a:moveTo>
                  <a:cubicBezTo>
                    <a:pt x="185" y="173"/>
                    <a:pt x="185" y="173"/>
                    <a:pt x="185" y="173"/>
                  </a:cubicBezTo>
                  <a:cubicBezTo>
                    <a:pt x="166" y="196"/>
                    <a:pt x="139" y="208"/>
                    <a:pt x="111" y="208"/>
                  </a:cubicBezTo>
                  <a:cubicBezTo>
                    <a:pt x="89" y="208"/>
                    <a:pt x="67" y="200"/>
                    <a:pt x="49" y="185"/>
                  </a:cubicBezTo>
                  <a:cubicBezTo>
                    <a:pt x="26" y="166"/>
                    <a:pt x="14" y="139"/>
                    <a:pt x="14" y="111"/>
                  </a:cubicBezTo>
                  <a:cubicBezTo>
                    <a:pt x="14" y="89"/>
                    <a:pt x="21" y="67"/>
                    <a:pt x="37" y="49"/>
                  </a:cubicBezTo>
                  <a:cubicBezTo>
                    <a:pt x="56" y="26"/>
                    <a:pt x="83" y="14"/>
                    <a:pt x="111" y="14"/>
                  </a:cubicBezTo>
                  <a:cubicBezTo>
                    <a:pt x="133" y="14"/>
                    <a:pt x="155" y="22"/>
                    <a:pt x="173" y="37"/>
                  </a:cubicBezTo>
                  <a:cubicBezTo>
                    <a:pt x="196" y="56"/>
                    <a:pt x="208" y="83"/>
                    <a:pt x="208" y="111"/>
                  </a:cubicBezTo>
                  <a:cubicBezTo>
                    <a:pt x="208" y="133"/>
                    <a:pt x="200" y="155"/>
                    <a:pt x="185" y="173"/>
                  </a:cubicBezTo>
                  <a:cubicBezTo>
                    <a:pt x="191" y="177"/>
                    <a:pt x="191" y="177"/>
                    <a:pt x="191" y="177"/>
                  </a:cubicBezTo>
                  <a:cubicBezTo>
                    <a:pt x="196" y="182"/>
                    <a:pt x="196" y="182"/>
                    <a:pt x="196" y="182"/>
                  </a:cubicBezTo>
                  <a:cubicBezTo>
                    <a:pt x="214" y="161"/>
                    <a:pt x="222" y="136"/>
                    <a:pt x="222" y="111"/>
                  </a:cubicBezTo>
                  <a:cubicBezTo>
                    <a:pt x="222" y="79"/>
                    <a:pt x="208" y="47"/>
                    <a:pt x="182" y="25"/>
                  </a:cubicBezTo>
                  <a:cubicBezTo>
                    <a:pt x="161" y="8"/>
                    <a:pt x="136" y="0"/>
                    <a:pt x="111" y="0"/>
                  </a:cubicBezTo>
                  <a:cubicBezTo>
                    <a:pt x="79" y="0"/>
                    <a:pt x="47" y="13"/>
                    <a:pt x="25" y="40"/>
                  </a:cubicBezTo>
                  <a:cubicBezTo>
                    <a:pt x="8" y="61"/>
                    <a:pt x="0" y="86"/>
                    <a:pt x="0" y="111"/>
                  </a:cubicBezTo>
                  <a:cubicBezTo>
                    <a:pt x="0" y="143"/>
                    <a:pt x="13" y="175"/>
                    <a:pt x="40" y="196"/>
                  </a:cubicBezTo>
                  <a:cubicBezTo>
                    <a:pt x="60" y="214"/>
                    <a:pt x="86" y="222"/>
                    <a:pt x="111" y="222"/>
                  </a:cubicBezTo>
                  <a:cubicBezTo>
                    <a:pt x="143" y="222"/>
                    <a:pt x="174" y="209"/>
                    <a:pt x="196" y="182"/>
                  </a:cubicBezTo>
                  <a:lnTo>
                    <a:pt x="191" y="177"/>
                  </a:lnTo>
                  <a:close/>
                </a:path>
              </a:pathLst>
            </a:custGeom>
            <a:solidFill>
              <a:srgbClr val="C9D3E1"/>
            </a:solidFill>
            <a:ln w="9525">
              <a:noFill/>
              <a:round/>
              <a:headEnd/>
              <a:tailEnd/>
            </a:ln>
          </p:spPr>
          <p:txBody>
            <a:bodyPr anchor="ctr"/>
            <a:lstStyle/>
            <a:p>
              <a:pPr algn="ctr"/>
              <a:endParaRPr/>
            </a:p>
          </p:txBody>
        </p:sp>
        <p:sp>
          <p:nvSpPr>
            <p:cNvPr id="43" name="iS1ïdè">
              <a:extLst>
                <a:ext uri="{FF2B5EF4-FFF2-40B4-BE49-F238E27FC236}">
                  <a16:creationId xmlns:a16="http://schemas.microsoft.com/office/drawing/2014/main" id="{06929F3D-4137-494B-AEF9-34CE10CA81F5}"/>
                </a:ext>
              </a:extLst>
            </p:cNvPr>
            <p:cNvSpPr/>
            <p:nvPr/>
          </p:nvSpPr>
          <p:spPr bwMode="auto">
            <a:xfrm>
              <a:off x="4240198" y="7502749"/>
              <a:ext cx="361450" cy="361605"/>
            </a:xfrm>
            <a:custGeom>
              <a:avLst/>
              <a:gdLst/>
              <a:ahLst/>
              <a:cxnLst>
                <a:cxn ang="0">
                  <a:pos x="197" y="183"/>
                </a:cxn>
                <a:cxn ang="0">
                  <a:pos x="50" y="197"/>
                </a:cxn>
                <a:cxn ang="0">
                  <a:pos x="37" y="50"/>
                </a:cxn>
                <a:cxn ang="0">
                  <a:pos x="183" y="37"/>
                </a:cxn>
                <a:cxn ang="0">
                  <a:pos x="197" y="183"/>
                </a:cxn>
              </a:cxnLst>
              <a:rect l="0" t="0" r="r" b="b"/>
              <a:pathLst>
                <a:path w="234" h="234">
                  <a:moveTo>
                    <a:pt x="197" y="183"/>
                  </a:moveTo>
                  <a:cubicBezTo>
                    <a:pt x="160" y="228"/>
                    <a:pt x="95" y="234"/>
                    <a:pt x="50" y="197"/>
                  </a:cubicBezTo>
                  <a:cubicBezTo>
                    <a:pt x="6" y="160"/>
                    <a:pt x="0" y="95"/>
                    <a:pt x="37" y="50"/>
                  </a:cubicBezTo>
                  <a:cubicBezTo>
                    <a:pt x="74" y="6"/>
                    <a:pt x="139" y="0"/>
                    <a:pt x="183" y="37"/>
                  </a:cubicBezTo>
                  <a:cubicBezTo>
                    <a:pt x="228" y="74"/>
                    <a:pt x="234" y="139"/>
                    <a:pt x="197" y="183"/>
                  </a:cubicBezTo>
                  <a:close/>
                </a:path>
              </a:pathLst>
            </a:custGeom>
            <a:solidFill>
              <a:srgbClr val="603813"/>
            </a:solidFill>
            <a:ln w="9525">
              <a:noFill/>
              <a:round/>
              <a:headEnd/>
              <a:tailEnd/>
            </a:ln>
          </p:spPr>
          <p:txBody>
            <a:bodyPr anchor="ctr"/>
            <a:lstStyle/>
            <a:p>
              <a:pPr algn="ctr"/>
              <a:endParaRPr/>
            </a:p>
          </p:txBody>
        </p:sp>
        <p:sp>
          <p:nvSpPr>
            <p:cNvPr id="44" name="íšľîdè">
              <a:extLst>
                <a:ext uri="{FF2B5EF4-FFF2-40B4-BE49-F238E27FC236}">
                  <a16:creationId xmlns:a16="http://schemas.microsoft.com/office/drawing/2014/main" id="{7123859D-78C1-4FE2-980B-5303491CD230}"/>
                </a:ext>
              </a:extLst>
            </p:cNvPr>
            <p:cNvSpPr/>
            <p:nvPr/>
          </p:nvSpPr>
          <p:spPr bwMode="auto">
            <a:xfrm>
              <a:off x="4252433" y="7515143"/>
              <a:ext cx="336819" cy="336819"/>
            </a:xfrm>
            <a:custGeom>
              <a:avLst/>
              <a:gdLst/>
              <a:ahLst/>
              <a:cxnLst>
                <a:cxn ang="0">
                  <a:pos x="189" y="175"/>
                </a:cxn>
                <a:cxn ang="0">
                  <a:pos x="185" y="172"/>
                </a:cxn>
                <a:cxn ang="0">
                  <a:pos x="109" y="208"/>
                </a:cxn>
                <a:cxn ang="0">
                  <a:pos x="45" y="185"/>
                </a:cxn>
                <a:cxn ang="0">
                  <a:pos x="10" y="109"/>
                </a:cxn>
                <a:cxn ang="0">
                  <a:pos x="33" y="46"/>
                </a:cxn>
                <a:cxn ang="0">
                  <a:pos x="109" y="10"/>
                </a:cxn>
                <a:cxn ang="0">
                  <a:pos x="172" y="33"/>
                </a:cxn>
                <a:cxn ang="0">
                  <a:pos x="208" y="109"/>
                </a:cxn>
                <a:cxn ang="0">
                  <a:pos x="185" y="172"/>
                </a:cxn>
                <a:cxn ang="0">
                  <a:pos x="189" y="175"/>
                </a:cxn>
                <a:cxn ang="0">
                  <a:pos x="193" y="179"/>
                </a:cxn>
                <a:cxn ang="0">
                  <a:pos x="218" y="109"/>
                </a:cxn>
                <a:cxn ang="0">
                  <a:pos x="178" y="25"/>
                </a:cxn>
                <a:cxn ang="0">
                  <a:pos x="109" y="0"/>
                </a:cxn>
                <a:cxn ang="0">
                  <a:pos x="25" y="39"/>
                </a:cxn>
                <a:cxn ang="0">
                  <a:pos x="0" y="109"/>
                </a:cxn>
                <a:cxn ang="0">
                  <a:pos x="39" y="193"/>
                </a:cxn>
                <a:cxn ang="0">
                  <a:pos x="109" y="218"/>
                </a:cxn>
                <a:cxn ang="0">
                  <a:pos x="193" y="179"/>
                </a:cxn>
                <a:cxn ang="0">
                  <a:pos x="189" y="175"/>
                </a:cxn>
              </a:cxnLst>
              <a:rect l="0" t="0" r="r" b="b"/>
              <a:pathLst>
                <a:path w="218" h="218">
                  <a:moveTo>
                    <a:pt x="189" y="175"/>
                  </a:moveTo>
                  <a:cubicBezTo>
                    <a:pt x="185" y="172"/>
                    <a:pt x="185" y="172"/>
                    <a:pt x="185" y="172"/>
                  </a:cubicBezTo>
                  <a:cubicBezTo>
                    <a:pt x="165" y="196"/>
                    <a:pt x="137" y="208"/>
                    <a:pt x="109" y="208"/>
                  </a:cubicBezTo>
                  <a:cubicBezTo>
                    <a:pt x="86" y="208"/>
                    <a:pt x="64" y="201"/>
                    <a:pt x="45" y="185"/>
                  </a:cubicBezTo>
                  <a:cubicBezTo>
                    <a:pt x="22" y="166"/>
                    <a:pt x="10" y="137"/>
                    <a:pt x="10" y="109"/>
                  </a:cubicBezTo>
                  <a:cubicBezTo>
                    <a:pt x="10" y="87"/>
                    <a:pt x="17" y="64"/>
                    <a:pt x="33" y="46"/>
                  </a:cubicBezTo>
                  <a:cubicBezTo>
                    <a:pt x="52" y="22"/>
                    <a:pt x="80" y="10"/>
                    <a:pt x="109" y="10"/>
                  </a:cubicBezTo>
                  <a:cubicBezTo>
                    <a:pt x="131" y="10"/>
                    <a:pt x="154" y="17"/>
                    <a:pt x="172" y="33"/>
                  </a:cubicBezTo>
                  <a:cubicBezTo>
                    <a:pt x="196" y="52"/>
                    <a:pt x="208" y="81"/>
                    <a:pt x="208" y="109"/>
                  </a:cubicBezTo>
                  <a:cubicBezTo>
                    <a:pt x="208" y="131"/>
                    <a:pt x="200" y="154"/>
                    <a:pt x="185" y="172"/>
                  </a:cubicBezTo>
                  <a:cubicBezTo>
                    <a:pt x="189" y="175"/>
                    <a:pt x="189" y="175"/>
                    <a:pt x="189" y="175"/>
                  </a:cubicBezTo>
                  <a:cubicBezTo>
                    <a:pt x="193" y="179"/>
                    <a:pt x="193" y="179"/>
                    <a:pt x="193" y="179"/>
                  </a:cubicBezTo>
                  <a:cubicBezTo>
                    <a:pt x="209" y="158"/>
                    <a:pt x="218" y="134"/>
                    <a:pt x="218" y="109"/>
                  </a:cubicBezTo>
                  <a:cubicBezTo>
                    <a:pt x="218" y="78"/>
                    <a:pt x="204" y="47"/>
                    <a:pt x="178" y="25"/>
                  </a:cubicBezTo>
                  <a:cubicBezTo>
                    <a:pt x="158" y="8"/>
                    <a:pt x="133" y="0"/>
                    <a:pt x="109" y="0"/>
                  </a:cubicBezTo>
                  <a:cubicBezTo>
                    <a:pt x="78" y="0"/>
                    <a:pt x="47" y="14"/>
                    <a:pt x="25" y="39"/>
                  </a:cubicBezTo>
                  <a:cubicBezTo>
                    <a:pt x="8" y="60"/>
                    <a:pt x="0" y="84"/>
                    <a:pt x="0" y="109"/>
                  </a:cubicBezTo>
                  <a:cubicBezTo>
                    <a:pt x="0" y="140"/>
                    <a:pt x="13" y="171"/>
                    <a:pt x="39" y="193"/>
                  </a:cubicBezTo>
                  <a:cubicBezTo>
                    <a:pt x="60" y="210"/>
                    <a:pt x="84" y="218"/>
                    <a:pt x="109" y="218"/>
                  </a:cubicBezTo>
                  <a:cubicBezTo>
                    <a:pt x="140" y="218"/>
                    <a:pt x="171" y="204"/>
                    <a:pt x="193" y="179"/>
                  </a:cubicBezTo>
                  <a:lnTo>
                    <a:pt x="189" y="175"/>
                  </a:lnTo>
                  <a:close/>
                </a:path>
              </a:pathLst>
            </a:custGeom>
            <a:solidFill>
              <a:srgbClr val="ECF0F1"/>
            </a:solidFill>
            <a:ln w="9525">
              <a:noFill/>
              <a:round/>
              <a:headEnd/>
              <a:tailEnd/>
            </a:ln>
          </p:spPr>
          <p:txBody>
            <a:bodyPr anchor="ctr"/>
            <a:lstStyle/>
            <a:p>
              <a:pPr algn="ctr"/>
              <a:endParaRPr/>
            </a:p>
          </p:txBody>
        </p:sp>
        <p:sp>
          <p:nvSpPr>
            <p:cNvPr id="45" name="ïsľiḑé">
              <a:extLst>
                <a:ext uri="{FF2B5EF4-FFF2-40B4-BE49-F238E27FC236}">
                  <a16:creationId xmlns:a16="http://schemas.microsoft.com/office/drawing/2014/main" id="{A17D040F-5648-4781-A2DD-5BFEED2DAE72}"/>
                </a:ext>
              </a:extLst>
            </p:cNvPr>
            <p:cNvSpPr/>
            <p:nvPr/>
          </p:nvSpPr>
          <p:spPr bwMode="auto">
            <a:xfrm>
              <a:off x="4261847" y="7606289"/>
              <a:ext cx="330545" cy="258066"/>
            </a:xfrm>
            <a:custGeom>
              <a:avLst/>
              <a:gdLst/>
              <a:ahLst/>
              <a:cxnLst>
                <a:cxn ang="0">
                  <a:pos x="194" y="0"/>
                </a:cxn>
                <a:cxn ang="0">
                  <a:pos x="171" y="79"/>
                </a:cxn>
                <a:cxn ang="0">
                  <a:pos x="24" y="92"/>
                </a:cxn>
                <a:cxn ang="0">
                  <a:pos x="0" y="62"/>
                </a:cxn>
                <a:cxn ang="0">
                  <a:pos x="36" y="130"/>
                </a:cxn>
                <a:cxn ang="0">
                  <a:pos x="183" y="116"/>
                </a:cxn>
                <a:cxn ang="0">
                  <a:pos x="194" y="0"/>
                </a:cxn>
              </a:cxnLst>
              <a:rect l="0" t="0" r="r" b="b"/>
              <a:pathLst>
                <a:path w="214" h="167">
                  <a:moveTo>
                    <a:pt x="194" y="0"/>
                  </a:moveTo>
                  <a:cubicBezTo>
                    <a:pt x="197" y="27"/>
                    <a:pt x="190" y="56"/>
                    <a:pt x="171" y="79"/>
                  </a:cubicBezTo>
                  <a:cubicBezTo>
                    <a:pt x="134" y="123"/>
                    <a:pt x="69" y="129"/>
                    <a:pt x="24" y="92"/>
                  </a:cubicBezTo>
                  <a:cubicBezTo>
                    <a:pt x="14" y="83"/>
                    <a:pt x="6" y="73"/>
                    <a:pt x="0" y="62"/>
                  </a:cubicBezTo>
                  <a:cubicBezTo>
                    <a:pt x="3" y="87"/>
                    <a:pt x="15" y="112"/>
                    <a:pt x="36" y="130"/>
                  </a:cubicBezTo>
                  <a:cubicBezTo>
                    <a:pt x="81" y="167"/>
                    <a:pt x="146" y="161"/>
                    <a:pt x="183" y="116"/>
                  </a:cubicBezTo>
                  <a:cubicBezTo>
                    <a:pt x="211" y="83"/>
                    <a:pt x="214" y="37"/>
                    <a:pt x="194" y="0"/>
                  </a:cubicBezTo>
                  <a:close/>
                </a:path>
              </a:pathLst>
            </a:custGeom>
            <a:solidFill>
              <a:srgbClr val="C69C6D"/>
            </a:solidFill>
            <a:ln w="9525">
              <a:noFill/>
              <a:round/>
              <a:headEnd/>
              <a:tailEnd/>
            </a:ln>
          </p:spPr>
          <p:txBody>
            <a:bodyPr anchor="ctr"/>
            <a:lstStyle/>
            <a:p>
              <a:pPr algn="ctr"/>
              <a:endParaRPr/>
            </a:p>
          </p:txBody>
        </p:sp>
        <p:sp>
          <p:nvSpPr>
            <p:cNvPr id="46" name="iṡļíḑé">
              <a:extLst>
                <a:ext uri="{FF2B5EF4-FFF2-40B4-BE49-F238E27FC236}">
                  <a16:creationId xmlns:a16="http://schemas.microsoft.com/office/drawing/2014/main" id="{DA7DF30A-6938-4C3D-A8F2-5F05B34331FA}"/>
                </a:ext>
              </a:extLst>
            </p:cNvPr>
            <p:cNvSpPr/>
            <p:nvPr/>
          </p:nvSpPr>
          <p:spPr bwMode="auto">
            <a:xfrm>
              <a:off x="4252433" y="7515143"/>
              <a:ext cx="336819" cy="336819"/>
            </a:xfrm>
            <a:custGeom>
              <a:avLst/>
              <a:gdLst/>
              <a:ahLst/>
              <a:cxnLst>
                <a:cxn ang="0">
                  <a:pos x="189" y="175"/>
                </a:cxn>
                <a:cxn ang="0">
                  <a:pos x="185" y="172"/>
                </a:cxn>
                <a:cxn ang="0">
                  <a:pos x="109" y="208"/>
                </a:cxn>
                <a:cxn ang="0">
                  <a:pos x="45" y="185"/>
                </a:cxn>
                <a:cxn ang="0">
                  <a:pos x="10" y="109"/>
                </a:cxn>
                <a:cxn ang="0">
                  <a:pos x="33" y="46"/>
                </a:cxn>
                <a:cxn ang="0">
                  <a:pos x="109" y="10"/>
                </a:cxn>
                <a:cxn ang="0">
                  <a:pos x="172" y="33"/>
                </a:cxn>
                <a:cxn ang="0">
                  <a:pos x="208" y="109"/>
                </a:cxn>
                <a:cxn ang="0">
                  <a:pos x="185" y="172"/>
                </a:cxn>
                <a:cxn ang="0">
                  <a:pos x="189" y="175"/>
                </a:cxn>
                <a:cxn ang="0">
                  <a:pos x="193" y="179"/>
                </a:cxn>
                <a:cxn ang="0">
                  <a:pos x="218" y="109"/>
                </a:cxn>
                <a:cxn ang="0">
                  <a:pos x="178" y="25"/>
                </a:cxn>
                <a:cxn ang="0">
                  <a:pos x="109" y="0"/>
                </a:cxn>
                <a:cxn ang="0">
                  <a:pos x="25" y="39"/>
                </a:cxn>
                <a:cxn ang="0">
                  <a:pos x="0" y="109"/>
                </a:cxn>
                <a:cxn ang="0">
                  <a:pos x="39" y="193"/>
                </a:cxn>
                <a:cxn ang="0">
                  <a:pos x="109" y="218"/>
                </a:cxn>
                <a:cxn ang="0">
                  <a:pos x="193" y="179"/>
                </a:cxn>
                <a:cxn ang="0">
                  <a:pos x="189" y="175"/>
                </a:cxn>
              </a:cxnLst>
              <a:rect l="0" t="0" r="r" b="b"/>
              <a:pathLst>
                <a:path w="218" h="218">
                  <a:moveTo>
                    <a:pt x="189" y="175"/>
                  </a:moveTo>
                  <a:cubicBezTo>
                    <a:pt x="185" y="172"/>
                    <a:pt x="185" y="172"/>
                    <a:pt x="185" y="172"/>
                  </a:cubicBezTo>
                  <a:cubicBezTo>
                    <a:pt x="165" y="196"/>
                    <a:pt x="137" y="208"/>
                    <a:pt x="109" y="208"/>
                  </a:cubicBezTo>
                  <a:cubicBezTo>
                    <a:pt x="86" y="208"/>
                    <a:pt x="64" y="201"/>
                    <a:pt x="45" y="185"/>
                  </a:cubicBezTo>
                  <a:cubicBezTo>
                    <a:pt x="22" y="166"/>
                    <a:pt x="10" y="137"/>
                    <a:pt x="10" y="109"/>
                  </a:cubicBezTo>
                  <a:cubicBezTo>
                    <a:pt x="10" y="87"/>
                    <a:pt x="17" y="64"/>
                    <a:pt x="33" y="46"/>
                  </a:cubicBezTo>
                  <a:cubicBezTo>
                    <a:pt x="52" y="22"/>
                    <a:pt x="80" y="10"/>
                    <a:pt x="109" y="10"/>
                  </a:cubicBezTo>
                  <a:cubicBezTo>
                    <a:pt x="131" y="10"/>
                    <a:pt x="154" y="17"/>
                    <a:pt x="172" y="33"/>
                  </a:cubicBezTo>
                  <a:cubicBezTo>
                    <a:pt x="196" y="52"/>
                    <a:pt x="208" y="81"/>
                    <a:pt x="208" y="109"/>
                  </a:cubicBezTo>
                  <a:cubicBezTo>
                    <a:pt x="208" y="131"/>
                    <a:pt x="200" y="154"/>
                    <a:pt x="185" y="172"/>
                  </a:cubicBezTo>
                  <a:cubicBezTo>
                    <a:pt x="189" y="175"/>
                    <a:pt x="189" y="175"/>
                    <a:pt x="189" y="175"/>
                  </a:cubicBezTo>
                  <a:cubicBezTo>
                    <a:pt x="193" y="179"/>
                    <a:pt x="193" y="179"/>
                    <a:pt x="193" y="179"/>
                  </a:cubicBezTo>
                  <a:cubicBezTo>
                    <a:pt x="209" y="158"/>
                    <a:pt x="218" y="134"/>
                    <a:pt x="218" y="109"/>
                  </a:cubicBezTo>
                  <a:cubicBezTo>
                    <a:pt x="218" y="78"/>
                    <a:pt x="204" y="47"/>
                    <a:pt x="178" y="25"/>
                  </a:cubicBezTo>
                  <a:cubicBezTo>
                    <a:pt x="158" y="8"/>
                    <a:pt x="133" y="0"/>
                    <a:pt x="109" y="0"/>
                  </a:cubicBezTo>
                  <a:cubicBezTo>
                    <a:pt x="78" y="0"/>
                    <a:pt x="47" y="14"/>
                    <a:pt x="25" y="39"/>
                  </a:cubicBezTo>
                  <a:cubicBezTo>
                    <a:pt x="8" y="60"/>
                    <a:pt x="0" y="84"/>
                    <a:pt x="0" y="109"/>
                  </a:cubicBezTo>
                  <a:cubicBezTo>
                    <a:pt x="0" y="140"/>
                    <a:pt x="13" y="171"/>
                    <a:pt x="39" y="193"/>
                  </a:cubicBezTo>
                  <a:cubicBezTo>
                    <a:pt x="60" y="210"/>
                    <a:pt x="84" y="218"/>
                    <a:pt x="109" y="218"/>
                  </a:cubicBezTo>
                  <a:cubicBezTo>
                    <a:pt x="140" y="218"/>
                    <a:pt x="171" y="204"/>
                    <a:pt x="193" y="179"/>
                  </a:cubicBezTo>
                  <a:lnTo>
                    <a:pt x="189" y="175"/>
                  </a:lnTo>
                  <a:close/>
                </a:path>
              </a:pathLst>
            </a:custGeom>
            <a:solidFill>
              <a:srgbClr val="ECF0F1"/>
            </a:solidFill>
            <a:ln w="9525">
              <a:noFill/>
              <a:round/>
              <a:headEnd/>
              <a:tailEnd/>
            </a:ln>
          </p:spPr>
          <p:txBody>
            <a:bodyPr anchor="ctr"/>
            <a:lstStyle/>
            <a:p>
              <a:pPr algn="ctr"/>
              <a:endParaRPr/>
            </a:p>
          </p:txBody>
        </p:sp>
        <p:sp>
          <p:nvSpPr>
            <p:cNvPr id="47" name="íṩlïďè">
              <a:extLst>
                <a:ext uri="{FF2B5EF4-FFF2-40B4-BE49-F238E27FC236}">
                  <a16:creationId xmlns:a16="http://schemas.microsoft.com/office/drawing/2014/main" id="{5B0F45F8-5773-46E4-ADA0-1C52CD05832B}"/>
                </a:ext>
              </a:extLst>
            </p:cNvPr>
            <p:cNvSpPr/>
            <p:nvPr/>
          </p:nvSpPr>
          <p:spPr bwMode="auto">
            <a:xfrm>
              <a:off x="3888003" y="7634056"/>
              <a:ext cx="27768" cy="126757"/>
            </a:xfrm>
            <a:custGeom>
              <a:avLst/>
              <a:gdLst/>
              <a:ahLst/>
              <a:cxnLst>
                <a:cxn ang="0">
                  <a:pos x="0" y="808"/>
                </a:cxn>
                <a:cxn ang="0">
                  <a:pos x="177" y="788"/>
                </a:cxn>
                <a:cxn ang="0">
                  <a:pos x="108" y="0"/>
                </a:cxn>
                <a:cxn ang="0">
                  <a:pos x="0" y="808"/>
                </a:cxn>
              </a:cxnLst>
              <a:rect l="0" t="0" r="r" b="b"/>
              <a:pathLst>
                <a:path w="177" h="808">
                  <a:moveTo>
                    <a:pt x="0" y="808"/>
                  </a:moveTo>
                  <a:lnTo>
                    <a:pt x="177" y="788"/>
                  </a:lnTo>
                  <a:lnTo>
                    <a:pt x="108" y="0"/>
                  </a:lnTo>
                  <a:lnTo>
                    <a:pt x="0" y="808"/>
                  </a:lnTo>
                  <a:close/>
                </a:path>
              </a:pathLst>
            </a:custGeom>
            <a:solidFill>
              <a:srgbClr val="ECF0F1"/>
            </a:solidFill>
            <a:ln w="9525">
              <a:noFill/>
              <a:round/>
              <a:headEnd/>
              <a:tailEnd/>
            </a:ln>
          </p:spPr>
          <p:txBody>
            <a:bodyPr anchor="ctr"/>
            <a:lstStyle/>
            <a:p>
              <a:pPr algn="ctr"/>
              <a:endParaRPr/>
            </a:p>
          </p:txBody>
        </p:sp>
        <p:sp>
          <p:nvSpPr>
            <p:cNvPr id="48" name="ïşḷíďè">
              <a:extLst>
                <a:ext uri="{FF2B5EF4-FFF2-40B4-BE49-F238E27FC236}">
                  <a16:creationId xmlns:a16="http://schemas.microsoft.com/office/drawing/2014/main" id="{09E17FD7-0D05-41AE-BBA5-3F4FBA88B336}"/>
                </a:ext>
              </a:extLst>
            </p:cNvPr>
            <p:cNvSpPr/>
            <p:nvPr/>
          </p:nvSpPr>
          <p:spPr bwMode="auto">
            <a:xfrm>
              <a:off x="3904946" y="7632644"/>
              <a:ext cx="40161" cy="125032"/>
            </a:xfrm>
            <a:custGeom>
              <a:avLst/>
              <a:gdLst/>
              <a:ahLst/>
              <a:cxnLst>
                <a:cxn ang="0">
                  <a:pos x="0" y="0"/>
                </a:cxn>
                <a:cxn ang="0">
                  <a:pos x="0" y="9"/>
                </a:cxn>
                <a:cxn ang="0">
                  <a:pos x="69" y="797"/>
                </a:cxn>
                <a:cxn ang="0">
                  <a:pos x="256" y="778"/>
                </a:cxn>
                <a:cxn ang="0">
                  <a:pos x="0" y="0"/>
                </a:cxn>
              </a:cxnLst>
              <a:rect l="0" t="0" r="r" b="b"/>
              <a:pathLst>
                <a:path w="256" h="797">
                  <a:moveTo>
                    <a:pt x="0" y="0"/>
                  </a:moveTo>
                  <a:lnTo>
                    <a:pt x="0" y="9"/>
                  </a:lnTo>
                  <a:lnTo>
                    <a:pt x="69" y="797"/>
                  </a:lnTo>
                  <a:lnTo>
                    <a:pt x="256" y="778"/>
                  </a:lnTo>
                  <a:lnTo>
                    <a:pt x="0" y="0"/>
                  </a:lnTo>
                  <a:close/>
                </a:path>
              </a:pathLst>
            </a:custGeom>
            <a:solidFill>
              <a:srgbClr val="ECF0F1"/>
            </a:solidFill>
            <a:ln w="9525">
              <a:noFill/>
              <a:round/>
              <a:headEnd/>
              <a:tailEnd/>
            </a:ln>
          </p:spPr>
          <p:txBody>
            <a:bodyPr anchor="ctr"/>
            <a:lstStyle/>
            <a:p>
              <a:pPr algn="ctr"/>
              <a:endParaRPr/>
            </a:p>
          </p:txBody>
        </p:sp>
        <p:sp>
          <p:nvSpPr>
            <p:cNvPr id="49" name="ïşḷíḓe">
              <a:extLst>
                <a:ext uri="{FF2B5EF4-FFF2-40B4-BE49-F238E27FC236}">
                  <a16:creationId xmlns:a16="http://schemas.microsoft.com/office/drawing/2014/main" id="{72ABEC96-218A-4AD7-8051-CF99972F60AD}"/>
                </a:ext>
              </a:extLst>
            </p:cNvPr>
            <p:cNvSpPr/>
            <p:nvPr/>
          </p:nvSpPr>
          <p:spPr bwMode="auto">
            <a:xfrm>
              <a:off x="3898829" y="7604720"/>
              <a:ext cx="10668" cy="44867"/>
            </a:xfrm>
            <a:custGeom>
              <a:avLst/>
              <a:gdLst/>
              <a:ahLst/>
              <a:cxnLst>
                <a:cxn ang="0">
                  <a:pos x="7" y="25"/>
                </a:cxn>
                <a:cxn ang="0">
                  <a:pos x="6" y="29"/>
                </a:cxn>
                <a:cxn ang="0">
                  <a:pos x="4" y="29"/>
                </a:cxn>
                <a:cxn ang="0">
                  <a:pos x="2" y="25"/>
                </a:cxn>
                <a:cxn ang="0">
                  <a:pos x="0" y="4"/>
                </a:cxn>
                <a:cxn ang="0">
                  <a:pos x="1" y="0"/>
                </a:cxn>
                <a:cxn ang="0">
                  <a:pos x="3" y="0"/>
                </a:cxn>
                <a:cxn ang="0">
                  <a:pos x="5" y="4"/>
                </a:cxn>
                <a:cxn ang="0">
                  <a:pos x="7" y="25"/>
                </a:cxn>
              </a:cxnLst>
              <a:rect l="0" t="0" r="r" b="b"/>
              <a:pathLst>
                <a:path w="7" h="29">
                  <a:moveTo>
                    <a:pt x="7" y="25"/>
                  </a:moveTo>
                  <a:cubicBezTo>
                    <a:pt x="7" y="27"/>
                    <a:pt x="7" y="29"/>
                    <a:pt x="6" y="29"/>
                  </a:cubicBezTo>
                  <a:cubicBezTo>
                    <a:pt x="4" y="29"/>
                    <a:pt x="4" y="29"/>
                    <a:pt x="4" y="29"/>
                  </a:cubicBezTo>
                  <a:cubicBezTo>
                    <a:pt x="3" y="29"/>
                    <a:pt x="2" y="27"/>
                    <a:pt x="2" y="25"/>
                  </a:cubicBezTo>
                  <a:cubicBezTo>
                    <a:pt x="0" y="4"/>
                    <a:pt x="0" y="4"/>
                    <a:pt x="0" y="4"/>
                  </a:cubicBezTo>
                  <a:cubicBezTo>
                    <a:pt x="0" y="2"/>
                    <a:pt x="0" y="0"/>
                    <a:pt x="1" y="0"/>
                  </a:cubicBezTo>
                  <a:cubicBezTo>
                    <a:pt x="3" y="0"/>
                    <a:pt x="3" y="0"/>
                    <a:pt x="3" y="0"/>
                  </a:cubicBezTo>
                  <a:cubicBezTo>
                    <a:pt x="4" y="0"/>
                    <a:pt x="5" y="2"/>
                    <a:pt x="5" y="4"/>
                  </a:cubicBezTo>
                  <a:lnTo>
                    <a:pt x="7" y="25"/>
                  </a:lnTo>
                  <a:close/>
                </a:path>
              </a:pathLst>
            </a:custGeom>
            <a:solidFill>
              <a:srgbClr val="333333"/>
            </a:solidFill>
            <a:ln w="9525">
              <a:noFill/>
              <a:round/>
              <a:headEnd/>
              <a:tailEnd/>
            </a:ln>
          </p:spPr>
          <p:txBody>
            <a:bodyPr anchor="ctr"/>
            <a:lstStyle/>
            <a:p>
              <a:pPr algn="ctr"/>
              <a:endParaRPr/>
            </a:p>
          </p:txBody>
        </p:sp>
        <p:sp>
          <p:nvSpPr>
            <p:cNvPr id="50" name="íṩ1íḍe">
              <a:extLst>
                <a:ext uri="{FF2B5EF4-FFF2-40B4-BE49-F238E27FC236}">
                  <a16:creationId xmlns:a16="http://schemas.microsoft.com/office/drawing/2014/main" id="{CA366E37-BE97-40BE-AA66-33A28C16F26C}"/>
                </a:ext>
              </a:extLst>
            </p:cNvPr>
            <p:cNvSpPr/>
            <p:nvPr/>
          </p:nvSpPr>
          <p:spPr bwMode="auto">
            <a:xfrm>
              <a:off x="3884867" y="7746853"/>
              <a:ext cx="69499" cy="420279"/>
            </a:xfrm>
            <a:custGeom>
              <a:avLst/>
              <a:gdLst/>
              <a:ahLst/>
              <a:cxnLst>
                <a:cxn ang="0">
                  <a:pos x="6" y="2"/>
                </a:cxn>
                <a:cxn ang="0">
                  <a:pos x="1" y="11"/>
                </a:cxn>
                <a:cxn ang="0">
                  <a:pos x="24" y="263"/>
                </a:cxn>
                <a:cxn ang="0">
                  <a:pos x="32" y="271"/>
                </a:cxn>
                <a:cxn ang="0">
                  <a:pos x="45" y="270"/>
                </a:cxn>
                <a:cxn ang="0">
                  <a:pos x="20" y="0"/>
                </a:cxn>
                <a:cxn ang="0">
                  <a:pos x="6" y="2"/>
                </a:cxn>
              </a:cxnLst>
              <a:rect l="0" t="0" r="r" b="b"/>
              <a:pathLst>
                <a:path w="45" h="272">
                  <a:moveTo>
                    <a:pt x="6" y="2"/>
                  </a:moveTo>
                  <a:cubicBezTo>
                    <a:pt x="3" y="2"/>
                    <a:pt x="0" y="6"/>
                    <a:pt x="1" y="11"/>
                  </a:cubicBezTo>
                  <a:cubicBezTo>
                    <a:pt x="24" y="263"/>
                    <a:pt x="24" y="263"/>
                    <a:pt x="24" y="263"/>
                  </a:cubicBezTo>
                  <a:cubicBezTo>
                    <a:pt x="25" y="268"/>
                    <a:pt x="28" y="272"/>
                    <a:pt x="32" y="271"/>
                  </a:cubicBezTo>
                  <a:cubicBezTo>
                    <a:pt x="45" y="270"/>
                    <a:pt x="45" y="270"/>
                    <a:pt x="45" y="270"/>
                  </a:cubicBezTo>
                  <a:cubicBezTo>
                    <a:pt x="20" y="0"/>
                    <a:pt x="20" y="0"/>
                    <a:pt x="20" y="0"/>
                  </a:cubicBezTo>
                  <a:lnTo>
                    <a:pt x="6" y="2"/>
                  </a:lnTo>
                  <a:close/>
                </a:path>
              </a:pathLst>
            </a:custGeom>
            <a:solidFill>
              <a:srgbClr val="00C0CF"/>
            </a:solidFill>
            <a:ln w="9525">
              <a:noFill/>
              <a:round/>
              <a:headEnd/>
              <a:tailEnd/>
            </a:ln>
          </p:spPr>
          <p:txBody>
            <a:bodyPr anchor="ctr"/>
            <a:lstStyle/>
            <a:p>
              <a:pPr algn="ctr"/>
              <a:endParaRPr/>
            </a:p>
          </p:txBody>
        </p:sp>
        <p:sp>
          <p:nvSpPr>
            <p:cNvPr id="51" name="îs1iḑê">
              <a:extLst>
                <a:ext uri="{FF2B5EF4-FFF2-40B4-BE49-F238E27FC236}">
                  <a16:creationId xmlns:a16="http://schemas.microsoft.com/office/drawing/2014/main" id="{60860ED3-C004-4E55-BF71-3EA98F5B3918}"/>
                </a:ext>
              </a:extLst>
            </p:cNvPr>
            <p:cNvSpPr/>
            <p:nvPr/>
          </p:nvSpPr>
          <p:spPr bwMode="auto">
            <a:xfrm>
              <a:off x="3915772" y="7745284"/>
              <a:ext cx="67929" cy="418711"/>
            </a:xfrm>
            <a:custGeom>
              <a:avLst/>
              <a:gdLst/>
              <a:ahLst/>
              <a:cxnLst>
                <a:cxn ang="0">
                  <a:pos x="13" y="0"/>
                </a:cxn>
                <a:cxn ang="0">
                  <a:pos x="0" y="1"/>
                </a:cxn>
                <a:cxn ang="0">
                  <a:pos x="25" y="271"/>
                </a:cxn>
                <a:cxn ang="0">
                  <a:pos x="25" y="271"/>
                </a:cxn>
                <a:cxn ang="0">
                  <a:pos x="39" y="270"/>
                </a:cxn>
                <a:cxn ang="0">
                  <a:pos x="44" y="260"/>
                </a:cxn>
                <a:cxn ang="0">
                  <a:pos x="20" y="8"/>
                </a:cxn>
                <a:cxn ang="0">
                  <a:pos x="13" y="0"/>
                </a:cxn>
              </a:cxnLst>
              <a:rect l="0" t="0" r="r" b="b"/>
              <a:pathLst>
                <a:path w="44" h="271">
                  <a:moveTo>
                    <a:pt x="13" y="0"/>
                  </a:moveTo>
                  <a:cubicBezTo>
                    <a:pt x="0" y="1"/>
                    <a:pt x="0" y="1"/>
                    <a:pt x="0" y="1"/>
                  </a:cubicBezTo>
                  <a:cubicBezTo>
                    <a:pt x="25" y="271"/>
                    <a:pt x="25" y="271"/>
                    <a:pt x="25" y="271"/>
                  </a:cubicBezTo>
                  <a:cubicBezTo>
                    <a:pt x="25" y="271"/>
                    <a:pt x="25" y="271"/>
                    <a:pt x="25" y="271"/>
                  </a:cubicBezTo>
                  <a:cubicBezTo>
                    <a:pt x="39" y="270"/>
                    <a:pt x="39" y="270"/>
                    <a:pt x="39" y="270"/>
                  </a:cubicBezTo>
                  <a:cubicBezTo>
                    <a:pt x="42" y="269"/>
                    <a:pt x="44" y="265"/>
                    <a:pt x="44" y="260"/>
                  </a:cubicBezTo>
                  <a:cubicBezTo>
                    <a:pt x="20" y="8"/>
                    <a:pt x="20" y="8"/>
                    <a:pt x="20" y="8"/>
                  </a:cubicBezTo>
                  <a:cubicBezTo>
                    <a:pt x="20" y="3"/>
                    <a:pt x="17" y="0"/>
                    <a:pt x="13" y="0"/>
                  </a:cubicBezTo>
                  <a:close/>
                </a:path>
              </a:pathLst>
            </a:custGeom>
            <a:solidFill>
              <a:srgbClr val="009FAF"/>
            </a:solidFill>
            <a:ln w="9525">
              <a:noFill/>
              <a:round/>
              <a:headEnd/>
              <a:tailEnd/>
            </a:ln>
          </p:spPr>
          <p:txBody>
            <a:bodyPr anchor="ctr"/>
            <a:lstStyle/>
            <a:p>
              <a:pPr algn="ctr"/>
              <a:endParaRPr/>
            </a:p>
          </p:txBody>
        </p:sp>
        <p:sp>
          <p:nvSpPr>
            <p:cNvPr id="52" name="ïṣľíḑé">
              <a:extLst>
                <a:ext uri="{FF2B5EF4-FFF2-40B4-BE49-F238E27FC236}">
                  <a16:creationId xmlns:a16="http://schemas.microsoft.com/office/drawing/2014/main" id="{F07B2CB1-020B-4C83-B09A-0022038B7A0A}"/>
                </a:ext>
              </a:extLst>
            </p:cNvPr>
            <p:cNvSpPr/>
            <p:nvPr/>
          </p:nvSpPr>
          <p:spPr bwMode="auto">
            <a:xfrm>
              <a:off x="4116576" y="7956913"/>
              <a:ext cx="430947" cy="540762"/>
            </a:xfrm>
            <a:custGeom>
              <a:avLst/>
              <a:gdLst/>
              <a:ahLst/>
              <a:cxnLst>
                <a:cxn ang="0">
                  <a:pos x="159" y="346"/>
                </a:cxn>
                <a:cxn ang="0">
                  <a:pos x="21" y="300"/>
                </a:cxn>
                <a:cxn ang="0">
                  <a:pos x="5" y="266"/>
                </a:cxn>
                <a:cxn ang="0">
                  <a:pos x="86" y="21"/>
                </a:cxn>
                <a:cxn ang="0">
                  <a:pos x="120" y="4"/>
                </a:cxn>
                <a:cxn ang="0">
                  <a:pos x="258" y="50"/>
                </a:cxn>
                <a:cxn ang="0">
                  <a:pos x="274" y="84"/>
                </a:cxn>
                <a:cxn ang="0">
                  <a:pos x="192" y="329"/>
                </a:cxn>
                <a:cxn ang="0">
                  <a:pos x="159" y="346"/>
                </a:cxn>
              </a:cxnLst>
              <a:rect l="0" t="0" r="r" b="b"/>
              <a:pathLst>
                <a:path w="279" h="350">
                  <a:moveTo>
                    <a:pt x="159" y="346"/>
                  </a:moveTo>
                  <a:cubicBezTo>
                    <a:pt x="21" y="300"/>
                    <a:pt x="21" y="300"/>
                    <a:pt x="21" y="300"/>
                  </a:cubicBezTo>
                  <a:cubicBezTo>
                    <a:pt x="8" y="295"/>
                    <a:pt x="0" y="280"/>
                    <a:pt x="5" y="266"/>
                  </a:cubicBezTo>
                  <a:cubicBezTo>
                    <a:pt x="86" y="21"/>
                    <a:pt x="86" y="21"/>
                    <a:pt x="86" y="21"/>
                  </a:cubicBezTo>
                  <a:cubicBezTo>
                    <a:pt x="91" y="7"/>
                    <a:pt x="106" y="0"/>
                    <a:pt x="120" y="4"/>
                  </a:cubicBezTo>
                  <a:cubicBezTo>
                    <a:pt x="258" y="50"/>
                    <a:pt x="258" y="50"/>
                    <a:pt x="258" y="50"/>
                  </a:cubicBezTo>
                  <a:cubicBezTo>
                    <a:pt x="271" y="55"/>
                    <a:pt x="279" y="70"/>
                    <a:pt x="274" y="84"/>
                  </a:cubicBezTo>
                  <a:cubicBezTo>
                    <a:pt x="192" y="329"/>
                    <a:pt x="192" y="329"/>
                    <a:pt x="192" y="329"/>
                  </a:cubicBezTo>
                  <a:cubicBezTo>
                    <a:pt x="188" y="343"/>
                    <a:pt x="173" y="350"/>
                    <a:pt x="159" y="346"/>
                  </a:cubicBezTo>
                  <a:close/>
                </a:path>
              </a:pathLst>
            </a:custGeom>
            <a:solidFill>
              <a:srgbClr val="333333"/>
            </a:solidFill>
            <a:ln w="9525">
              <a:noFill/>
              <a:round/>
              <a:headEnd/>
              <a:tailEnd/>
            </a:ln>
          </p:spPr>
          <p:txBody>
            <a:bodyPr anchor="ctr"/>
            <a:lstStyle/>
            <a:p>
              <a:pPr algn="ctr"/>
              <a:endParaRPr/>
            </a:p>
          </p:txBody>
        </p:sp>
        <p:sp>
          <p:nvSpPr>
            <p:cNvPr id="53" name="iṥḻiḓe">
              <a:extLst>
                <a:ext uri="{FF2B5EF4-FFF2-40B4-BE49-F238E27FC236}">
                  <a16:creationId xmlns:a16="http://schemas.microsoft.com/office/drawing/2014/main" id="{BAB84E6A-CA4B-4662-A733-14E02FBC17DE}"/>
                </a:ext>
              </a:extLst>
            </p:cNvPr>
            <p:cNvSpPr/>
            <p:nvPr/>
          </p:nvSpPr>
          <p:spPr bwMode="auto">
            <a:xfrm>
              <a:off x="4373074" y="8011036"/>
              <a:ext cx="52398" cy="30905"/>
            </a:xfrm>
            <a:custGeom>
              <a:avLst/>
              <a:gdLst/>
              <a:ahLst/>
              <a:cxnLst>
                <a:cxn ang="0">
                  <a:pos x="26" y="19"/>
                </a:cxn>
                <a:cxn ang="0">
                  <a:pos x="4" y="11"/>
                </a:cxn>
                <a:cxn ang="0">
                  <a:pos x="1" y="4"/>
                </a:cxn>
                <a:cxn ang="0">
                  <a:pos x="1" y="4"/>
                </a:cxn>
                <a:cxn ang="0">
                  <a:pos x="8" y="1"/>
                </a:cxn>
                <a:cxn ang="0">
                  <a:pos x="30" y="8"/>
                </a:cxn>
                <a:cxn ang="0">
                  <a:pos x="33" y="15"/>
                </a:cxn>
                <a:cxn ang="0">
                  <a:pos x="33" y="15"/>
                </a:cxn>
                <a:cxn ang="0">
                  <a:pos x="26" y="19"/>
                </a:cxn>
              </a:cxnLst>
              <a:rect l="0" t="0" r="r" b="b"/>
              <a:pathLst>
                <a:path w="34" h="20">
                  <a:moveTo>
                    <a:pt x="26" y="19"/>
                  </a:moveTo>
                  <a:cubicBezTo>
                    <a:pt x="4" y="11"/>
                    <a:pt x="4" y="11"/>
                    <a:pt x="4" y="11"/>
                  </a:cubicBezTo>
                  <a:cubicBezTo>
                    <a:pt x="1" y="10"/>
                    <a:pt x="0" y="7"/>
                    <a:pt x="1" y="4"/>
                  </a:cubicBezTo>
                  <a:cubicBezTo>
                    <a:pt x="1" y="4"/>
                    <a:pt x="1" y="4"/>
                    <a:pt x="1" y="4"/>
                  </a:cubicBezTo>
                  <a:cubicBezTo>
                    <a:pt x="2" y="1"/>
                    <a:pt x="5" y="0"/>
                    <a:pt x="8" y="1"/>
                  </a:cubicBezTo>
                  <a:cubicBezTo>
                    <a:pt x="30" y="8"/>
                    <a:pt x="30" y="8"/>
                    <a:pt x="30" y="8"/>
                  </a:cubicBezTo>
                  <a:cubicBezTo>
                    <a:pt x="33" y="9"/>
                    <a:pt x="34" y="12"/>
                    <a:pt x="33" y="15"/>
                  </a:cubicBezTo>
                  <a:cubicBezTo>
                    <a:pt x="33" y="15"/>
                    <a:pt x="33" y="15"/>
                    <a:pt x="33" y="15"/>
                  </a:cubicBezTo>
                  <a:cubicBezTo>
                    <a:pt x="32" y="18"/>
                    <a:pt x="29" y="20"/>
                    <a:pt x="26" y="19"/>
                  </a:cubicBezTo>
                  <a:close/>
                </a:path>
              </a:pathLst>
            </a:custGeom>
            <a:solidFill>
              <a:srgbClr val="FFFFFF"/>
            </a:solidFill>
            <a:ln w="9525">
              <a:noFill/>
              <a:round/>
              <a:headEnd/>
              <a:tailEnd/>
            </a:ln>
          </p:spPr>
          <p:txBody>
            <a:bodyPr anchor="ctr"/>
            <a:lstStyle/>
            <a:p>
              <a:pPr algn="ctr"/>
              <a:endParaRPr/>
            </a:p>
          </p:txBody>
        </p:sp>
        <p:sp>
          <p:nvSpPr>
            <p:cNvPr id="54" name="îṣlïḋé">
              <a:extLst>
                <a:ext uri="{FF2B5EF4-FFF2-40B4-BE49-F238E27FC236}">
                  <a16:creationId xmlns:a16="http://schemas.microsoft.com/office/drawing/2014/main" id="{B06E3DED-6ACB-4C55-861D-D3CB339D4211}"/>
                </a:ext>
              </a:extLst>
            </p:cNvPr>
            <p:cNvSpPr/>
            <p:nvPr/>
          </p:nvSpPr>
          <p:spPr bwMode="auto">
            <a:xfrm>
              <a:off x="4246315" y="8418922"/>
              <a:ext cx="34042" cy="26199"/>
            </a:xfrm>
            <a:custGeom>
              <a:avLst/>
              <a:gdLst/>
              <a:ahLst/>
              <a:cxnLst>
                <a:cxn ang="0">
                  <a:pos x="13" y="16"/>
                </a:cxn>
                <a:cxn ang="0">
                  <a:pos x="6" y="14"/>
                </a:cxn>
                <a:cxn ang="0">
                  <a:pos x="2" y="5"/>
                </a:cxn>
                <a:cxn ang="0">
                  <a:pos x="2" y="5"/>
                </a:cxn>
                <a:cxn ang="0">
                  <a:pos x="10" y="1"/>
                </a:cxn>
                <a:cxn ang="0">
                  <a:pos x="17" y="4"/>
                </a:cxn>
                <a:cxn ang="0">
                  <a:pos x="21" y="12"/>
                </a:cxn>
                <a:cxn ang="0">
                  <a:pos x="21" y="12"/>
                </a:cxn>
                <a:cxn ang="0">
                  <a:pos x="13" y="16"/>
                </a:cxn>
              </a:cxnLst>
              <a:rect l="0" t="0" r="r" b="b"/>
              <a:pathLst>
                <a:path w="22" h="17">
                  <a:moveTo>
                    <a:pt x="13" y="16"/>
                  </a:moveTo>
                  <a:cubicBezTo>
                    <a:pt x="6" y="14"/>
                    <a:pt x="6" y="14"/>
                    <a:pt x="6" y="14"/>
                  </a:cubicBezTo>
                  <a:cubicBezTo>
                    <a:pt x="2" y="12"/>
                    <a:pt x="0" y="9"/>
                    <a:pt x="2" y="5"/>
                  </a:cubicBezTo>
                  <a:cubicBezTo>
                    <a:pt x="2" y="5"/>
                    <a:pt x="2" y="5"/>
                    <a:pt x="2" y="5"/>
                  </a:cubicBezTo>
                  <a:cubicBezTo>
                    <a:pt x="3" y="2"/>
                    <a:pt x="6" y="0"/>
                    <a:pt x="10" y="1"/>
                  </a:cubicBezTo>
                  <a:cubicBezTo>
                    <a:pt x="17" y="4"/>
                    <a:pt x="17" y="4"/>
                    <a:pt x="17" y="4"/>
                  </a:cubicBezTo>
                  <a:cubicBezTo>
                    <a:pt x="20" y="5"/>
                    <a:pt x="22" y="8"/>
                    <a:pt x="21" y="12"/>
                  </a:cubicBezTo>
                  <a:cubicBezTo>
                    <a:pt x="21" y="12"/>
                    <a:pt x="21" y="12"/>
                    <a:pt x="21" y="12"/>
                  </a:cubicBezTo>
                  <a:cubicBezTo>
                    <a:pt x="20" y="15"/>
                    <a:pt x="16" y="17"/>
                    <a:pt x="13" y="16"/>
                  </a:cubicBezTo>
                  <a:close/>
                </a:path>
              </a:pathLst>
            </a:custGeom>
            <a:solidFill>
              <a:srgbClr val="FFFFFF"/>
            </a:solidFill>
            <a:ln w="9525">
              <a:noFill/>
              <a:round/>
              <a:headEnd/>
              <a:tailEnd/>
            </a:ln>
          </p:spPr>
          <p:txBody>
            <a:bodyPr anchor="ctr"/>
            <a:lstStyle/>
            <a:p>
              <a:pPr algn="ctr"/>
              <a:endParaRPr/>
            </a:p>
          </p:txBody>
        </p:sp>
        <p:sp>
          <p:nvSpPr>
            <p:cNvPr id="55" name="ïšļíde">
              <a:extLst>
                <a:ext uri="{FF2B5EF4-FFF2-40B4-BE49-F238E27FC236}">
                  <a16:creationId xmlns:a16="http://schemas.microsoft.com/office/drawing/2014/main" id="{02F097A8-CDDE-4D30-8762-7064B2A45B79}"/>
                </a:ext>
              </a:extLst>
            </p:cNvPr>
            <p:cNvSpPr/>
            <p:nvPr/>
          </p:nvSpPr>
          <p:spPr bwMode="auto">
            <a:xfrm>
              <a:off x="4156737" y="8009467"/>
              <a:ext cx="346075" cy="349213"/>
            </a:xfrm>
            <a:custGeom>
              <a:avLst/>
              <a:gdLst/>
              <a:ahLst/>
              <a:cxnLst>
                <a:cxn ang="0">
                  <a:pos x="218" y="46"/>
                </a:cxn>
                <a:cxn ang="0">
                  <a:pos x="87" y="2"/>
                </a:cxn>
                <a:cxn ang="0">
                  <a:pos x="72" y="11"/>
                </a:cxn>
                <a:cxn ang="0">
                  <a:pos x="2" y="222"/>
                </a:cxn>
                <a:cxn ang="0">
                  <a:pos x="0" y="226"/>
                </a:cxn>
                <a:cxn ang="0">
                  <a:pos x="224" y="50"/>
                </a:cxn>
                <a:cxn ang="0">
                  <a:pos x="218" y="46"/>
                </a:cxn>
              </a:cxnLst>
              <a:rect l="0" t="0" r="r" b="b"/>
              <a:pathLst>
                <a:path w="224" h="226">
                  <a:moveTo>
                    <a:pt x="218" y="46"/>
                  </a:moveTo>
                  <a:cubicBezTo>
                    <a:pt x="87" y="2"/>
                    <a:pt x="87" y="2"/>
                    <a:pt x="87" y="2"/>
                  </a:cubicBezTo>
                  <a:cubicBezTo>
                    <a:pt x="80" y="0"/>
                    <a:pt x="74" y="4"/>
                    <a:pt x="72" y="11"/>
                  </a:cubicBezTo>
                  <a:cubicBezTo>
                    <a:pt x="2" y="222"/>
                    <a:pt x="2" y="222"/>
                    <a:pt x="2" y="222"/>
                  </a:cubicBezTo>
                  <a:cubicBezTo>
                    <a:pt x="1" y="223"/>
                    <a:pt x="0" y="224"/>
                    <a:pt x="0" y="226"/>
                  </a:cubicBezTo>
                  <a:cubicBezTo>
                    <a:pt x="224" y="50"/>
                    <a:pt x="224" y="50"/>
                    <a:pt x="224" y="50"/>
                  </a:cubicBezTo>
                  <a:cubicBezTo>
                    <a:pt x="223" y="48"/>
                    <a:pt x="220" y="46"/>
                    <a:pt x="218" y="46"/>
                  </a:cubicBezTo>
                  <a:close/>
                </a:path>
              </a:pathLst>
            </a:custGeom>
            <a:solidFill>
              <a:srgbClr val="ECF0F1"/>
            </a:solidFill>
            <a:ln w="9525">
              <a:noFill/>
              <a:round/>
              <a:headEnd/>
              <a:tailEnd/>
            </a:ln>
          </p:spPr>
          <p:txBody>
            <a:bodyPr anchor="ctr"/>
            <a:lstStyle/>
            <a:p>
              <a:pPr algn="ctr"/>
              <a:endParaRPr/>
            </a:p>
          </p:txBody>
        </p:sp>
        <p:sp>
          <p:nvSpPr>
            <p:cNvPr id="56" name="îS1iḋê">
              <a:extLst>
                <a:ext uri="{FF2B5EF4-FFF2-40B4-BE49-F238E27FC236}">
                  <a16:creationId xmlns:a16="http://schemas.microsoft.com/office/drawing/2014/main" id="{D57688E3-A960-47F2-AB0D-2C850DBF891F}"/>
                </a:ext>
              </a:extLst>
            </p:cNvPr>
            <p:cNvSpPr/>
            <p:nvPr/>
          </p:nvSpPr>
          <p:spPr bwMode="auto">
            <a:xfrm>
              <a:off x="4156737" y="8085241"/>
              <a:ext cx="352194" cy="363018"/>
            </a:xfrm>
            <a:custGeom>
              <a:avLst/>
              <a:gdLst/>
              <a:ahLst/>
              <a:cxnLst>
                <a:cxn ang="0">
                  <a:pos x="224" y="0"/>
                </a:cxn>
                <a:cxn ang="0">
                  <a:pos x="0" y="176"/>
                </a:cxn>
                <a:cxn ang="0">
                  <a:pos x="8" y="189"/>
                </a:cxn>
                <a:cxn ang="0">
                  <a:pos x="139" y="233"/>
                </a:cxn>
                <a:cxn ang="0">
                  <a:pos x="156" y="224"/>
                </a:cxn>
                <a:cxn ang="0">
                  <a:pos x="226" y="13"/>
                </a:cxn>
                <a:cxn ang="0">
                  <a:pos x="224" y="0"/>
                </a:cxn>
              </a:cxnLst>
              <a:rect l="0" t="0" r="r" b="b"/>
              <a:pathLst>
                <a:path w="228" h="235">
                  <a:moveTo>
                    <a:pt x="224" y="0"/>
                  </a:moveTo>
                  <a:cubicBezTo>
                    <a:pt x="0" y="176"/>
                    <a:pt x="0" y="176"/>
                    <a:pt x="0" y="176"/>
                  </a:cubicBezTo>
                  <a:cubicBezTo>
                    <a:pt x="0" y="182"/>
                    <a:pt x="3" y="187"/>
                    <a:pt x="8" y="189"/>
                  </a:cubicBezTo>
                  <a:cubicBezTo>
                    <a:pt x="139" y="233"/>
                    <a:pt x="139" y="233"/>
                    <a:pt x="139" y="233"/>
                  </a:cubicBezTo>
                  <a:cubicBezTo>
                    <a:pt x="146" y="235"/>
                    <a:pt x="153" y="231"/>
                    <a:pt x="156" y="224"/>
                  </a:cubicBezTo>
                  <a:cubicBezTo>
                    <a:pt x="226" y="13"/>
                    <a:pt x="226" y="13"/>
                    <a:pt x="226" y="13"/>
                  </a:cubicBezTo>
                  <a:cubicBezTo>
                    <a:pt x="228" y="9"/>
                    <a:pt x="227" y="4"/>
                    <a:pt x="224" y="0"/>
                  </a:cubicBezTo>
                  <a:close/>
                </a:path>
              </a:pathLst>
            </a:custGeom>
            <a:solidFill>
              <a:srgbClr val="BDC3C7"/>
            </a:solidFill>
            <a:ln w="9525">
              <a:noFill/>
              <a:round/>
              <a:headEnd/>
              <a:tailEnd/>
            </a:ln>
          </p:spPr>
          <p:txBody>
            <a:bodyPr anchor="ctr"/>
            <a:lstStyle/>
            <a:p>
              <a:pPr algn="ctr"/>
              <a:endParaRPr/>
            </a:p>
          </p:txBody>
        </p:sp>
        <p:sp>
          <p:nvSpPr>
            <p:cNvPr id="57" name="iŝľïḑè">
              <a:extLst>
                <a:ext uri="{FF2B5EF4-FFF2-40B4-BE49-F238E27FC236}">
                  <a16:creationId xmlns:a16="http://schemas.microsoft.com/office/drawing/2014/main" id="{AC6A09EC-041F-4A19-9950-26F3390102A8}"/>
                </a:ext>
              </a:extLst>
            </p:cNvPr>
            <p:cNvSpPr/>
            <p:nvPr/>
          </p:nvSpPr>
          <p:spPr bwMode="auto">
            <a:xfrm>
              <a:off x="3512591" y="7714536"/>
              <a:ext cx="117345" cy="126602"/>
            </a:xfrm>
            <a:custGeom>
              <a:avLst/>
              <a:gdLst/>
              <a:ahLst/>
              <a:cxnLst>
                <a:cxn ang="0">
                  <a:pos x="6" y="78"/>
                </a:cxn>
                <a:cxn ang="0">
                  <a:pos x="4" y="63"/>
                </a:cxn>
                <a:cxn ang="0">
                  <a:pos x="52" y="6"/>
                </a:cxn>
                <a:cxn ang="0">
                  <a:pos x="70" y="4"/>
                </a:cxn>
                <a:cxn ang="0">
                  <a:pos x="70" y="5"/>
                </a:cxn>
                <a:cxn ang="0">
                  <a:pos x="72" y="23"/>
                </a:cxn>
                <a:cxn ang="0">
                  <a:pos x="33" y="69"/>
                </a:cxn>
                <a:cxn ang="0">
                  <a:pos x="32" y="68"/>
                </a:cxn>
                <a:cxn ang="0">
                  <a:pos x="70" y="21"/>
                </a:cxn>
                <a:cxn ang="0">
                  <a:pos x="69" y="7"/>
                </a:cxn>
                <a:cxn ang="0">
                  <a:pos x="69" y="6"/>
                </a:cxn>
                <a:cxn ang="0">
                  <a:pos x="54" y="8"/>
                </a:cxn>
                <a:cxn ang="0">
                  <a:pos x="6" y="65"/>
                </a:cxn>
                <a:cxn ang="0">
                  <a:pos x="8" y="76"/>
                </a:cxn>
                <a:cxn ang="0">
                  <a:pos x="20" y="75"/>
                </a:cxn>
                <a:cxn ang="0">
                  <a:pos x="57" y="30"/>
                </a:cxn>
                <a:cxn ang="0">
                  <a:pos x="57" y="20"/>
                </a:cxn>
                <a:cxn ang="0">
                  <a:pos x="57" y="20"/>
                </a:cxn>
                <a:cxn ang="0">
                  <a:pos x="47" y="22"/>
                </a:cxn>
                <a:cxn ang="0">
                  <a:pos x="19" y="56"/>
                </a:cxn>
                <a:cxn ang="0">
                  <a:pos x="17" y="55"/>
                </a:cxn>
                <a:cxn ang="0">
                  <a:pos x="45" y="20"/>
                </a:cxn>
                <a:cxn ang="0">
                  <a:pos x="59" y="18"/>
                </a:cxn>
                <a:cxn ang="0">
                  <a:pos x="59" y="18"/>
                </a:cxn>
                <a:cxn ang="0">
                  <a:pos x="59" y="32"/>
                </a:cxn>
                <a:cxn ang="0">
                  <a:pos x="22" y="77"/>
                </a:cxn>
                <a:cxn ang="0">
                  <a:pos x="6" y="78"/>
                </a:cxn>
              </a:cxnLst>
              <a:rect l="0" t="0" r="r" b="b"/>
              <a:pathLst>
                <a:path w="76" h="82">
                  <a:moveTo>
                    <a:pt x="6" y="78"/>
                  </a:moveTo>
                  <a:cubicBezTo>
                    <a:pt x="3" y="75"/>
                    <a:pt x="0" y="69"/>
                    <a:pt x="4" y="63"/>
                  </a:cubicBezTo>
                  <a:cubicBezTo>
                    <a:pt x="52" y="6"/>
                    <a:pt x="52" y="6"/>
                    <a:pt x="52" y="6"/>
                  </a:cubicBezTo>
                  <a:cubicBezTo>
                    <a:pt x="57" y="1"/>
                    <a:pt x="65" y="0"/>
                    <a:pt x="70" y="4"/>
                  </a:cubicBezTo>
                  <a:cubicBezTo>
                    <a:pt x="70" y="5"/>
                    <a:pt x="70" y="5"/>
                    <a:pt x="70" y="5"/>
                  </a:cubicBezTo>
                  <a:cubicBezTo>
                    <a:pt x="76" y="9"/>
                    <a:pt x="76" y="17"/>
                    <a:pt x="72" y="23"/>
                  </a:cubicBezTo>
                  <a:cubicBezTo>
                    <a:pt x="33" y="69"/>
                    <a:pt x="33" y="69"/>
                    <a:pt x="33" y="69"/>
                  </a:cubicBezTo>
                  <a:cubicBezTo>
                    <a:pt x="32" y="68"/>
                    <a:pt x="32" y="68"/>
                    <a:pt x="32" y="68"/>
                  </a:cubicBezTo>
                  <a:cubicBezTo>
                    <a:pt x="70" y="21"/>
                    <a:pt x="70" y="21"/>
                    <a:pt x="70" y="21"/>
                  </a:cubicBezTo>
                  <a:cubicBezTo>
                    <a:pt x="74" y="17"/>
                    <a:pt x="73" y="10"/>
                    <a:pt x="69" y="7"/>
                  </a:cubicBezTo>
                  <a:cubicBezTo>
                    <a:pt x="69" y="6"/>
                    <a:pt x="69" y="6"/>
                    <a:pt x="69" y="6"/>
                  </a:cubicBezTo>
                  <a:cubicBezTo>
                    <a:pt x="64" y="3"/>
                    <a:pt x="57" y="3"/>
                    <a:pt x="54" y="8"/>
                  </a:cubicBezTo>
                  <a:cubicBezTo>
                    <a:pt x="6" y="65"/>
                    <a:pt x="6" y="65"/>
                    <a:pt x="6" y="65"/>
                  </a:cubicBezTo>
                  <a:cubicBezTo>
                    <a:pt x="3" y="69"/>
                    <a:pt x="5" y="74"/>
                    <a:pt x="8" y="76"/>
                  </a:cubicBezTo>
                  <a:cubicBezTo>
                    <a:pt x="12" y="79"/>
                    <a:pt x="17" y="79"/>
                    <a:pt x="20" y="75"/>
                  </a:cubicBezTo>
                  <a:cubicBezTo>
                    <a:pt x="57" y="30"/>
                    <a:pt x="57" y="30"/>
                    <a:pt x="57" y="30"/>
                  </a:cubicBezTo>
                  <a:cubicBezTo>
                    <a:pt x="60" y="27"/>
                    <a:pt x="60" y="22"/>
                    <a:pt x="57" y="20"/>
                  </a:cubicBezTo>
                  <a:cubicBezTo>
                    <a:pt x="57" y="20"/>
                    <a:pt x="57" y="20"/>
                    <a:pt x="57" y="20"/>
                  </a:cubicBezTo>
                  <a:cubicBezTo>
                    <a:pt x="54" y="17"/>
                    <a:pt x="50" y="18"/>
                    <a:pt x="47" y="22"/>
                  </a:cubicBezTo>
                  <a:cubicBezTo>
                    <a:pt x="19" y="56"/>
                    <a:pt x="19" y="56"/>
                    <a:pt x="19" y="56"/>
                  </a:cubicBezTo>
                  <a:cubicBezTo>
                    <a:pt x="17" y="55"/>
                    <a:pt x="17" y="55"/>
                    <a:pt x="17" y="55"/>
                  </a:cubicBezTo>
                  <a:cubicBezTo>
                    <a:pt x="45" y="20"/>
                    <a:pt x="45" y="20"/>
                    <a:pt x="45" y="20"/>
                  </a:cubicBezTo>
                  <a:cubicBezTo>
                    <a:pt x="49" y="16"/>
                    <a:pt x="55" y="15"/>
                    <a:pt x="59" y="18"/>
                  </a:cubicBezTo>
                  <a:cubicBezTo>
                    <a:pt x="59" y="18"/>
                    <a:pt x="59" y="18"/>
                    <a:pt x="59" y="18"/>
                  </a:cubicBezTo>
                  <a:cubicBezTo>
                    <a:pt x="63" y="21"/>
                    <a:pt x="63" y="27"/>
                    <a:pt x="59" y="32"/>
                  </a:cubicBezTo>
                  <a:cubicBezTo>
                    <a:pt x="22" y="77"/>
                    <a:pt x="22" y="77"/>
                    <a:pt x="22" y="77"/>
                  </a:cubicBezTo>
                  <a:cubicBezTo>
                    <a:pt x="18" y="81"/>
                    <a:pt x="11" y="82"/>
                    <a:pt x="6" y="78"/>
                  </a:cubicBezTo>
                  <a:close/>
                </a:path>
              </a:pathLst>
            </a:custGeom>
            <a:solidFill>
              <a:srgbClr val="00C0CF"/>
            </a:solidFill>
            <a:ln w="9525">
              <a:noFill/>
              <a:round/>
              <a:headEnd/>
              <a:tailEnd/>
            </a:ln>
          </p:spPr>
          <p:txBody>
            <a:bodyPr anchor="ctr"/>
            <a:lstStyle/>
            <a:p>
              <a:pPr algn="ctr"/>
              <a:endParaRPr/>
            </a:p>
          </p:txBody>
        </p:sp>
        <p:sp>
          <p:nvSpPr>
            <p:cNvPr id="58" name="ïṥľiḋè">
              <a:extLst>
                <a:ext uri="{FF2B5EF4-FFF2-40B4-BE49-F238E27FC236}">
                  <a16:creationId xmlns:a16="http://schemas.microsoft.com/office/drawing/2014/main" id="{C655F1EE-74CB-4A21-B4CC-3900D301196A}"/>
                </a:ext>
              </a:extLst>
            </p:cNvPr>
            <p:cNvSpPr/>
            <p:nvPr/>
          </p:nvSpPr>
          <p:spPr bwMode="auto">
            <a:xfrm>
              <a:off x="3668530" y="7768502"/>
              <a:ext cx="145269" cy="86596"/>
            </a:xfrm>
            <a:custGeom>
              <a:avLst/>
              <a:gdLst/>
              <a:ahLst/>
              <a:cxnLst>
                <a:cxn ang="0">
                  <a:pos x="2" y="48"/>
                </a:cxn>
                <a:cxn ang="0">
                  <a:pos x="7" y="34"/>
                </a:cxn>
                <a:cxn ang="0">
                  <a:pos x="75" y="3"/>
                </a:cxn>
                <a:cxn ang="0">
                  <a:pos x="91" y="10"/>
                </a:cxn>
                <a:cxn ang="0">
                  <a:pos x="92" y="10"/>
                </a:cxn>
                <a:cxn ang="0">
                  <a:pos x="85" y="27"/>
                </a:cxn>
                <a:cxn ang="0">
                  <a:pos x="30" y="52"/>
                </a:cxn>
                <a:cxn ang="0">
                  <a:pos x="29" y="50"/>
                </a:cxn>
                <a:cxn ang="0">
                  <a:pos x="84" y="25"/>
                </a:cxn>
                <a:cxn ang="0">
                  <a:pos x="90" y="11"/>
                </a:cxn>
                <a:cxn ang="0">
                  <a:pos x="89" y="11"/>
                </a:cxn>
                <a:cxn ang="0">
                  <a:pos x="76" y="5"/>
                </a:cxn>
                <a:cxn ang="0">
                  <a:pos x="8" y="36"/>
                </a:cxn>
                <a:cxn ang="0">
                  <a:pos x="4" y="47"/>
                </a:cxn>
                <a:cxn ang="0">
                  <a:pos x="15" y="51"/>
                </a:cxn>
                <a:cxn ang="0">
                  <a:pos x="69" y="27"/>
                </a:cxn>
                <a:cxn ang="0">
                  <a:pos x="73" y="18"/>
                </a:cxn>
                <a:cxn ang="0">
                  <a:pos x="73" y="18"/>
                </a:cxn>
                <a:cxn ang="0">
                  <a:pos x="63" y="15"/>
                </a:cxn>
                <a:cxn ang="0">
                  <a:pos x="23" y="33"/>
                </a:cxn>
                <a:cxn ang="0">
                  <a:pos x="22" y="31"/>
                </a:cxn>
                <a:cxn ang="0">
                  <a:pos x="62" y="13"/>
                </a:cxn>
                <a:cxn ang="0">
                  <a:pos x="75" y="17"/>
                </a:cxn>
                <a:cxn ang="0">
                  <a:pos x="76" y="17"/>
                </a:cxn>
                <a:cxn ang="0">
                  <a:pos x="69" y="29"/>
                </a:cxn>
                <a:cxn ang="0">
                  <a:pos x="16" y="53"/>
                </a:cxn>
                <a:cxn ang="0">
                  <a:pos x="2" y="48"/>
                </a:cxn>
              </a:cxnLst>
              <a:rect l="0" t="0" r="r" b="b"/>
              <a:pathLst>
                <a:path w="94" h="56">
                  <a:moveTo>
                    <a:pt x="2" y="48"/>
                  </a:moveTo>
                  <a:cubicBezTo>
                    <a:pt x="0" y="44"/>
                    <a:pt x="0" y="37"/>
                    <a:pt x="7" y="34"/>
                  </a:cubicBezTo>
                  <a:cubicBezTo>
                    <a:pt x="75" y="3"/>
                    <a:pt x="75" y="3"/>
                    <a:pt x="75" y="3"/>
                  </a:cubicBezTo>
                  <a:cubicBezTo>
                    <a:pt x="81" y="0"/>
                    <a:pt x="89" y="3"/>
                    <a:pt x="91" y="10"/>
                  </a:cubicBezTo>
                  <a:cubicBezTo>
                    <a:pt x="92" y="10"/>
                    <a:pt x="92" y="10"/>
                    <a:pt x="92" y="10"/>
                  </a:cubicBezTo>
                  <a:cubicBezTo>
                    <a:pt x="94" y="16"/>
                    <a:pt x="92" y="24"/>
                    <a:pt x="85" y="27"/>
                  </a:cubicBezTo>
                  <a:cubicBezTo>
                    <a:pt x="30" y="52"/>
                    <a:pt x="30" y="52"/>
                    <a:pt x="30" y="52"/>
                  </a:cubicBezTo>
                  <a:cubicBezTo>
                    <a:pt x="29" y="50"/>
                    <a:pt x="29" y="50"/>
                    <a:pt x="29" y="50"/>
                  </a:cubicBezTo>
                  <a:cubicBezTo>
                    <a:pt x="84" y="25"/>
                    <a:pt x="84" y="25"/>
                    <a:pt x="84" y="25"/>
                  </a:cubicBezTo>
                  <a:cubicBezTo>
                    <a:pt x="90" y="22"/>
                    <a:pt x="92" y="16"/>
                    <a:pt x="90" y="11"/>
                  </a:cubicBezTo>
                  <a:cubicBezTo>
                    <a:pt x="89" y="11"/>
                    <a:pt x="89" y="11"/>
                    <a:pt x="89" y="11"/>
                  </a:cubicBezTo>
                  <a:cubicBezTo>
                    <a:pt x="87" y="5"/>
                    <a:pt x="81" y="3"/>
                    <a:pt x="76" y="5"/>
                  </a:cubicBezTo>
                  <a:cubicBezTo>
                    <a:pt x="8" y="36"/>
                    <a:pt x="8" y="36"/>
                    <a:pt x="8" y="36"/>
                  </a:cubicBezTo>
                  <a:cubicBezTo>
                    <a:pt x="2" y="38"/>
                    <a:pt x="3" y="44"/>
                    <a:pt x="4" y="47"/>
                  </a:cubicBezTo>
                  <a:cubicBezTo>
                    <a:pt x="6" y="51"/>
                    <a:pt x="11" y="53"/>
                    <a:pt x="15" y="51"/>
                  </a:cubicBezTo>
                  <a:cubicBezTo>
                    <a:pt x="69" y="27"/>
                    <a:pt x="69" y="27"/>
                    <a:pt x="69" y="27"/>
                  </a:cubicBezTo>
                  <a:cubicBezTo>
                    <a:pt x="73" y="25"/>
                    <a:pt x="75" y="21"/>
                    <a:pt x="73" y="18"/>
                  </a:cubicBezTo>
                  <a:cubicBezTo>
                    <a:pt x="73" y="18"/>
                    <a:pt x="73" y="18"/>
                    <a:pt x="73" y="18"/>
                  </a:cubicBezTo>
                  <a:cubicBezTo>
                    <a:pt x="72" y="14"/>
                    <a:pt x="67" y="13"/>
                    <a:pt x="63" y="15"/>
                  </a:cubicBezTo>
                  <a:cubicBezTo>
                    <a:pt x="23" y="33"/>
                    <a:pt x="23" y="33"/>
                    <a:pt x="23" y="33"/>
                  </a:cubicBezTo>
                  <a:cubicBezTo>
                    <a:pt x="22" y="31"/>
                    <a:pt x="22" y="31"/>
                    <a:pt x="22" y="31"/>
                  </a:cubicBezTo>
                  <a:cubicBezTo>
                    <a:pt x="62" y="13"/>
                    <a:pt x="62" y="13"/>
                    <a:pt x="62" y="13"/>
                  </a:cubicBezTo>
                  <a:cubicBezTo>
                    <a:pt x="67" y="11"/>
                    <a:pt x="73" y="12"/>
                    <a:pt x="75" y="17"/>
                  </a:cubicBezTo>
                  <a:cubicBezTo>
                    <a:pt x="76" y="17"/>
                    <a:pt x="76" y="17"/>
                    <a:pt x="76" y="17"/>
                  </a:cubicBezTo>
                  <a:cubicBezTo>
                    <a:pt x="77" y="21"/>
                    <a:pt x="75" y="27"/>
                    <a:pt x="69" y="29"/>
                  </a:cubicBezTo>
                  <a:cubicBezTo>
                    <a:pt x="16" y="53"/>
                    <a:pt x="16" y="53"/>
                    <a:pt x="16" y="53"/>
                  </a:cubicBezTo>
                  <a:cubicBezTo>
                    <a:pt x="11" y="56"/>
                    <a:pt x="5" y="53"/>
                    <a:pt x="2" y="48"/>
                  </a:cubicBezTo>
                  <a:close/>
                </a:path>
              </a:pathLst>
            </a:custGeom>
            <a:solidFill>
              <a:srgbClr val="FF4B3A"/>
            </a:solidFill>
            <a:ln w="9525">
              <a:noFill/>
              <a:round/>
              <a:headEnd/>
              <a:tailEnd/>
            </a:ln>
          </p:spPr>
          <p:txBody>
            <a:bodyPr anchor="ctr"/>
            <a:lstStyle/>
            <a:p>
              <a:pPr algn="ctr"/>
              <a:endParaRPr/>
            </a:p>
          </p:txBody>
        </p:sp>
        <p:sp>
          <p:nvSpPr>
            <p:cNvPr id="59" name="i$ḷïḑê">
              <a:extLst>
                <a:ext uri="{FF2B5EF4-FFF2-40B4-BE49-F238E27FC236}">
                  <a16:creationId xmlns:a16="http://schemas.microsoft.com/office/drawing/2014/main" id="{A277E680-0D95-47F1-B5EC-54458F0643C6}"/>
                </a:ext>
              </a:extLst>
            </p:cNvPr>
            <p:cNvSpPr/>
            <p:nvPr/>
          </p:nvSpPr>
          <p:spPr bwMode="auto">
            <a:xfrm>
              <a:off x="2474523" y="8258279"/>
              <a:ext cx="91146" cy="152801"/>
            </a:xfrm>
            <a:custGeom>
              <a:avLst/>
              <a:gdLst/>
              <a:ahLst/>
              <a:cxnLst>
                <a:cxn ang="0">
                  <a:pos x="30" y="23"/>
                </a:cxn>
                <a:cxn ang="0">
                  <a:pos x="43" y="69"/>
                </a:cxn>
                <a:cxn ang="0">
                  <a:pos x="44" y="68"/>
                </a:cxn>
                <a:cxn ang="0">
                  <a:pos x="43" y="69"/>
                </a:cxn>
                <a:cxn ang="0">
                  <a:pos x="43" y="70"/>
                </a:cxn>
                <a:cxn ang="0">
                  <a:pos x="43" y="71"/>
                </a:cxn>
                <a:cxn ang="0">
                  <a:pos x="42" y="71"/>
                </a:cxn>
                <a:cxn ang="0">
                  <a:pos x="41" y="70"/>
                </a:cxn>
                <a:cxn ang="0">
                  <a:pos x="39" y="71"/>
                </a:cxn>
                <a:cxn ang="0">
                  <a:pos x="41" y="70"/>
                </a:cxn>
                <a:cxn ang="0">
                  <a:pos x="5" y="21"/>
                </a:cxn>
                <a:cxn ang="0">
                  <a:pos x="5" y="21"/>
                </a:cxn>
                <a:cxn ang="0">
                  <a:pos x="3" y="17"/>
                </a:cxn>
                <a:cxn ang="0">
                  <a:pos x="4" y="15"/>
                </a:cxn>
                <a:cxn ang="0">
                  <a:pos x="27" y="4"/>
                </a:cxn>
                <a:cxn ang="0">
                  <a:pos x="28" y="3"/>
                </a:cxn>
                <a:cxn ang="0">
                  <a:pos x="32" y="5"/>
                </a:cxn>
                <a:cxn ang="0">
                  <a:pos x="34" y="10"/>
                </a:cxn>
                <a:cxn ang="0">
                  <a:pos x="34" y="10"/>
                </a:cxn>
                <a:cxn ang="0">
                  <a:pos x="55" y="91"/>
                </a:cxn>
                <a:cxn ang="0">
                  <a:pos x="57" y="91"/>
                </a:cxn>
                <a:cxn ang="0">
                  <a:pos x="55" y="91"/>
                </a:cxn>
                <a:cxn ang="0">
                  <a:pos x="55" y="93"/>
                </a:cxn>
                <a:cxn ang="0">
                  <a:pos x="55" y="95"/>
                </a:cxn>
                <a:cxn ang="0">
                  <a:pos x="54" y="95"/>
                </a:cxn>
                <a:cxn ang="0">
                  <a:pos x="51" y="94"/>
                </a:cxn>
                <a:cxn ang="0">
                  <a:pos x="50" y="95"/>
                </a:cxn>
                <a:cxn ang="0">
                  <a:pos x="51" y="94"/>
                </a:cxn>
                <a:cxn ang="0">
                  <a:pos x="5" y="35"/>
                </a:cxn>
                <a:cxn ang="0">
                  <a:pos x="3" y="37"/>
                </a:cxn>
                <a:cxn ang="0">
                  <a:pos x="48" y="96"/>
                </a:cxn>
                <a:cxn ang="0">
                  <a:pos x="48" y="96"/>
                </a:cxn>
                <a:cxn ang="0">
                  <a:pos x="54" y="99"/>
                </a:cxn>
                <a:cxn ang="0">
                  <a:pos x="57" y="97"/>
                </a:cxn>
                <a:cxn ang="0">
                  <a:pos x="59" y="93"/>
                </a:cxn>
                <a:cxn ang="0">
                  <a:pos x="58" y="90"/>
                </a:cxn>
                <a:cxn ang="0">
                  <a:pos x="58" y="90"/>
                </a:cxn>
                <a:cxn ang="0">
                  <a:pos x="37" y="9"/>
                </a:cxn>
                <a:cxn ang="0">
                  <a:pos x="36" y="9"/>
                </a:cxn>
                <a:cxn ang="0">
                  <a:pos x="37" y="9"/>
                </a:cxn>
                <a:cxn ang="0">
                  <a:pos x="34" y="3"/>
                </a:cxn>
                <a:cxn ang="0">
                  <a:pos x="28" y="0"/>
                </a:cxn>
                <a:cxn ang="0">
                  <a:pos x="25" y="1"/>
                </a:cxn>
                <a:cxn ang="0">
                  <a:pos x="3" y="12"/>
                </a:cxn>
                <a:cxn ang="0">
                  <a:pos x="0" y="17"/>
                </a:cxn>
                <a:cxn ang="0">
                  <a:pos x="2" y="23"/>
                </a:cxn>
                <a:cxn ang="0">
                  <a:pos x="3" y="22"/>
                </a:cxn>
                <a:cxn ang="0">
                  <a:pos x="2" y="23"/>
                </a:cxn>
                <a:cxn ang="0">
                  <a:pos x="38" y="72"/>
                </a:cxn>
                <a:cxn ang="0">
                  <a:pos x="38" y="72"/>
                </a:cxn>
                <a:cxn ang="0">
                  <a:pos x="42" y="74"/>
                </a:cxn>
                <a:cxn ang="0">
                  <a:pos x="45" y="73"/>
                </a:cxn>
                <a:cxn ang="0">
                  <a:pos x="46" y="70"/>
                </a:cxn>
                <a:cxn ang="0">
                  <a:pos x="46" y="68"/>
                </a:cxn>
                <a:cxn ang="0">
                  <a:pos x="46" y="68"/>
                </a:cxn>
                <a:cxn ang="0">
                  <a:pos x="33" y="22"/>
                </a:cxn>
                <a:cxn ang="0">
                  <a:pos x="30" y="23"/>
                </a:cxn>
              </a:cxnLst>
              <a:rect l="0" t="0" r="r" b="b"/>
              <a:pathLst>
                <a:path w="59" h="99">
                  <a:moveTo>
                    <a:pt x="30" y="23"/>
                  </a:moveTo>
                  <a:cubicBezTo>
                    <a:pt x="43" y="69"/>
                    <a:pt x="43" y="69"/>
                    <a:pt x="43" y="69"/>
                  </a:cubicBezTo>
                  <a:cubicBezTo>
                    <a:pt x="44" y="68"/>
                    <a:pt x="44" y="68"/>
                    <a:pt x="44" y="68"/>
                  </a:cubicBezTo>
                  <a:cubicBezTo>
                    <a:pt x="43" y="69"/>
                    <a:pt x="43" y="69"/>
                    <a:pt x="43" y="69"/>
                  </a:cubicBezTo>
                  <a:cubicBezTo>
                    <a:pt x="43" y="69"/>
                    <a:pt x="43" y="69"/>
                    <a:pt x="43" y="70"/>
                  </a:cubicBezTo>
                  <a:cubicBezTo>
                    <a:pt x="43" y="70"/>
                    <a:pt x="43" y="71"/>
                    <a:pt x="43" y="71"/>
                  </a:cubicBezTo>
                  <a:cubicBezTo>
                    <a:pt x="42" y="71"/>
                    <a:pt x="42" y="71"/>
                    <a:pt x="42" y="71"/>
                  </a:cubicBezTo>
                  <a:cubicBezTo>
                    <a:pt x="42" y="71"/>
                    <a:pt x="42" y="71"/>
                    <a:pt x="41" y="70"/>
                  </a:cubicBezTo>
                  <a:cubicBezTo>
                    <a:pt x="39" y="71"/>
                    <a:pt x="39" y="71"/>
                    <a:pt x="39" y="71"/>
                  </a:cubicBezTo>
                  <a:cubicBezTo>
                    <a:pt x="41" y="70"/>
                    <a:pt x="41" y="70"/>
                    <a:pt x="41" y="70"/>
                  </a:cubicBezTo>
                  <a:cubicBezTo>
                    <a:pt x="5" y="21"/>
                    <a:pt x="5" y="21"/>
                    <a:pt x="5" y="21"/>
                  </a:cubicBezTo>
                  <a:cubicBezTo>
                    <a:pt x="5" y="21"/>
                    <a:pt x="5" y="21"/>
                    <a:pt x="5" y="21"/>
                  </a:cubicBezTo>
                  <a:cubicBezTo>
                    <a:pt x="3" y="19"/>
                    <a:pt x="3" y="18"/>
                    <a:pt x="3" y="17"/>
                  </a:cubicBezTo>
                  <a:cubicBezTo>
                    <a:pt x="3" y="16"/>
                    <a:pt x="3" y="15"/>
                    <a:pt x="4" y="15"/>
                  </a:cubicBezTo>
                  <a:cubicBezTo>
                    <a:pt x="27" y="4"/>
                    <a:pt x="27" y="4"/>
                    <a:pt x="27" y="4"/>
                  </a:cubicBezTo>
                  <a:cubicBezTo>
                    <a:pt x="27" y="3"/>
                    <a:pt x="28" y="3"/>
                    <a:pt x="28" y="3"/>
                  </a:cubicBezTo>
                  <a:cubicBezTo>
                    <a:pt x="29" y="3"/>
                    <a:pt x="31" y="4"/>
                    <a:pt x="32" y="5"/>
                  </a:cubicBezTo>
                  <a:cubicBezTo>
                    <a:pt x="33" y="6"/>
                    <a:pt x="34" y="8"/>
                    <a:pt x="34" y="10"/>
                  </a:cubicBezTo>
                  <a:cubicBezTo>
                    <a:pt x="34" y="10"/>
                    <a:pt x="34" y="10"/>
                    <a:pt x="34" y="10"/>
                  </a:cubicBezTo>
                  <a:cubicBezTo>
                    <a:pt x="55" y="91"/>
                    <a:pt x="55" y="91"/>
                    <a:pt x="55" y="91"/>
                  </a:cubicBezTo>
                  <a:cubicBezTo>
                    <a:pt x="57" y="91"/>
                    <a:pt x="57" y="91"/>
                    <a:pt x="57" y="91"/>
                  </a:cubicBezTo>
                  <a:cubicBezTo>
                    <a:pt x="55" y="91"/>
                    <a:pt x="55" y="91"/>
                    <a:pt x="55" y="91"/>
                  </a:cubicBezTo>
                  <a:cubicBezTo>
                    <a:pt x="55" y="92"/>
                    <a:pt x="55" y="92"/>
                    <a:pt x="55" y="93"/>
                  </a:cubicBezTo>
                  <a:cubicBezTo>
                    <a:pt x="55" y="94"/>
                    <a:pt x="55" y="94"/>
                    <a:pt x="55" y="95"/>
                  </a:cubicBezTo>
                  <a:cubicBezTo>
                    <a:pt x="54" y="95"/>
                    <a:pt x="54" y="95"/>
                    <a:pt x="54" y="95"/>
                  </a:cubicBezTo>
                  <a:cubicBezTo>
                    <a:pt x="53" y="95"/>
                    <a:pt x="52" y="95"/>
                    <a:pt x="51" y="94"/>
                  </a:cubicBezTo>
                  <a:cubicBezTo>
                    <a:pt x="50" y="95"/>
                    <a:pt x="50" y="95"/>
                    <a:pt x="50" y="95"/>
                  </a:cubicBezTo>
                  <a:cubicBezTo>
                    <a:pt x="51" y="94"/>
                    <a:pt x="51" y="94"/>
                    <a:pt x="51" y="94"/>
                  </a:cubicBezTo>
                  <a:cubicBezTo>
                    <a:pt x="5" y="35"/>
                    <a:pt x="5" y="35"/>
                    <a:pt x="5" y="35"/>
                  </a:cubicBezTo>
                  <a:cubicBezTo>
                    <a:pt x="3" y="37"/>
                    <a:pt x="3" y="37"/>
                    <a:pt x="3" y="37"/>
                  </a:cubicBezTo>
                  <a:cubicBezTo>
                    <a:pt x="48" y="96"/>
                    <a:pt x="48" y="96"/>
                    <a:pt x="48" y="96"/>
                  </a:cubicBezTo>
                  <a:cubicBezTo>
                    <a:pt x="48" y="96"/>
                    <a:pt x="48" y="96"/>
                    <a:pt x="48" y="96"/>
                  </a:cubicBezTo>
                  <a:cubicBezTo>
                    <a:pt x="50" y="98"/>
                    <a:pt x="52" y="99"/>
                    <a:pt x="54" y="99"/>
                  </a:cubicBezTo>
                  <a:cubicBezTo>
                    <a:pt x="55" y="99"/>
                    <a:pt x="56" y="98"/>
                    <a:pt x="57" y="97"/>
                  </a:cubicBezTo>
                  <a:cubicBezTo>
                    <a:pt x="58" y="96"/>
                    <a:pt x="59" y="94"/>
                    <a:pt x="59" y="93"/>
                  </a:cubicBezTo>
                  <a:cubicBezTo>
                    <a:pt x="59" y="92"/>
                    <a:pt x="59" y="91"/>
                    <a:pt x="58" y="90"/>
                  </a:cubicBezTo>
                  <a:cubicBezTo>
                    <a:pt x="58" y="90"/>
                    <a:pt x="58" y="90"/>
                    <a:pt x="58" y="90"/>
                  </a:cubicBezTo>
                  <a:cubicBezTo>
                    <a:pt x="37" y="9"/>
                    <a:pt x="37" y="9"/>
                    <a:pt x="37" y="9"/>
                  </a:cubicBezTo>
                  <a:cubicBezTo>
                    <a:pt x="36" y="9"/>
                    <a:pt x="36" y="9"/>
                    <a:pt x="36" y="9"/>
                  </a:cubicBezTo>
                  <a:cubicBezTo>
                    <a:pt x="37" y="9"/>
                    <a:pt x="37" y="9"/>
                    <a:pt x="37" y="9"/>
                  </a:cubicBezTo>
                  <a:cubicBezTo>
                    <a:pt x="37" y="6"/>
                    <a:pt x="36" y="4"/>
                    <a:pt x="34" y="3"/>
                  </a:cubicBezTo>
                  <a:cubicBezTo>
                    <a:pt x="33" y="1"/>
                    <a:pt x="31" y="0"/>
                    <a:pt x="28" y="0"/>
                  </a:cubicBezTo>
                  <a:cubicBezTo>
                    <a:pt x="27" y="0"/>
                    <a:pt x="26" y="0"/>
                    <a:pt x="25" y="1"/>
                  </a:cubicBezTo>
                  <a:cubicBezTo>
                    <a:pt x="3" y="12"/>
                    <a:pt x="3" y="12"/>
                    <a:pt x="3" y="12"/>
                  </a:cubicBezTo>
                  <a:cubicBezTo>
                    <a:pt x="1" y="13"/>
                    <a:pt x="0" y="15"/>
                    <a:pt x="0" y="17"/>
                  </a:cubicBezTo>
                  <a:cubicBezTo>
                    <a:pt x="0" y="19"/>
                    <a:pt x="0" y="21"/>
                    <a:pt x="2" y="23"/>
                  </a:cubicBezTo>
                  <a:cubicBezTo>
                    <a:pt x="3" y="22"/>
                    <a:pt x="3" y="22"/>
                    <a:pt x="3" y="22"/>
                  </a:cubicBezTo>
                  <a:cubicBezTo>
                    <a:pt x="2" y="23"/>
                    <a:pt x="2" y="23"/>
                    <a:pt x="2" y="23"/>
                  </a:cubicBezTo>
                  <a:cubicBezTo>
                    <a:pt x="38" y="72"/>
                    <a:pt x="38" y="72"/>
                    <a:pt x="38" y="72"/>
                  </a:cubicBezTo>
                  <a:cubicBezTo>
                    <a:pt x="38" y="72"/>
                    <a:pt x="38" y="72"/>
                    <a:pt x="38" y="72"/>
                  </a:cubicBezTo>
                  <a:cubicBezTo>
                    <a:pt x="39" y="73"/>
                    <a:pt x="41" y="74"/>
                    <a:pt x="42" y="74"/>
                  </a:cubicBezTo>
                  <a:cubicBezTo>
                    <a:pt x="44" y="74"/>
                    <a:pt x="45" y="74"/>
                    <a:pt x="45" y="73"/>
                  </a:cubicBezTo>
                  <a:cubicBezTo>
                    <a:pt x="46" y="72"/>
                    <a:pt x="46" y="71"/>
                    <a:pt x="46" y="70"/>
                  </a:cubicBezTo>
                  <a:cubicBezTo>
                    <a:pt x="46" y="69"/>
                    <a:pt x="46" y="69"/>
                    <a:pt x="46" y="68"/>
                  </a:cubicBezTo>
                  <a:cubicBezTo>
                    <a:pt x="46" y="68"/>
                    <a:pt x="46" y="68"/>
                    <a:pt x="46" y="68"/>
                  </a:cubicBezTo>
                  <a:cubicBezTo>
                    <a:pt x="33" y="22"/>
                    <a:pt x="33" y="22"/>
                    <a:pt x="33" y="22"/>
                  </a:cubicBezTo>
                  <a:cubicBezTo>
                    <a:pt x="30" y="23"/>
                    <a:pt x="30" y="23"/>
                    <a:pt x="30" y="23"/>
                  </a:cubicBezTo>
                  <a:close/>
                </a:path>
              </a:pathLst>
            </a:custGeom>
            <a:solidFill>
              <a:srgbClr val="00C0CF"/>
            </a:solidFill>
            <a:ln w="9525">
              <a:noFill/>
              <a:round/>
              <a:headEnd/>
              <a:tailEnd/>
            </a:ln>
          </p:spPr>
          <p:txBody>
            <a:bodyPr anchor="ctr"/>
            <a:lstStyle/>
            <a:p>
              <a:pPr algn="ctr"/>
              <a:endParaRPr/>
            </a:p>
          </p:txBody>
        </p:sp>
        <p:sp>
          <p:nvSpPr>
            <p:cNvPr id="60" name="ïṥḻíḍé">
              <a:extLst>
                <a:ext uri="{FF2B5EF4-FFF2-40B4-BE49-F238E27FC236}">
                  <a16:creationId xmlns:a16="http://schemas.microsoft.com/office/drawing/2014/main" id="{8152D45A-3E7D-437B-8903-AD384603C821}"/>
                </a:ext>
              </a:extLst>
            </p:cNvPr>
            <p:cNvSpPr/>
            <p:nvPr/>
          </p:nvSpPr>
          <p:spPr bwMode="auto">
            <a:xfrm>
              <a:off x="1841044" y="7564559"/>
              <a:ext cx="247240" cy="273440"/>
            </a:xfrm>
            <a:custGeom>
              <a:avLst/>
              <a:gdLst/>
              <a:ahLst/>
              <a:cxnLst>
                <a:cxn ang="0">
                  <a:pos x="148" y="55"/>
                </a:cxn>
                <a:cxn ang="0">
                  <a:pos x="145" y="59"/>
                </a:cxn>
                <a:cxn ang="0">
                  <a:pos x="149" y="65"/>
                </a:cxn>
                <a:cxn ang="0">
                  <a:pos x="150" y="73"/>
                </a:cxn>
                <a:cxn ang="0">
                  <a:pos x="148" y="82"/>
                </a:cxn>
                <a:cxn ang="0">
                  <a:pos x="105" y="158"/>
                </a:cxn>
                <a:cxn ang="0">
                  <a:pos x="98" y="165"/>
                </a:cxn>
                <a:cxn ang="0">
                  <a:pos x="88" y="168"/>
                </a:cxn>
                <a:cxn ang="0">
                  <a:pos x="84" y="167"/>
                </a:cxn>
                <a:cxn ang="0">
                  <a:pos x="14" y="141"/>
                </a:cxn>
                <a:cxn ang="0">
                  <a:pos x="14" y="141"/>
                </a:cxn>
                <a:cxn ang="0">
                  <a:pos x="10" y="139"/>
                </a:cxn>
                <a:cxn ang="0">
                  <a:pos x="9" y="134"/>
                </a:cxn>
                <a:cxn ang="0">
                  <a:pos x="12" y="125"/>
                </a:cxn>
                <a:cxn ang="0">
                  <a:pos x="72" y="17"/>
                </a:cxn>
                <a:cxn ang="0">
                  <a:pos x="78" y="11"/>
                </a:cxn>
                <a:cxn ang="0">
                  <a:pos x="83" y="10"/>
                </a:cxn>
                <a:cxn ang="0">
                  <a:pos x="87" y="11"/>
                </a:cxn>
                <a:cxn ang="0">
                  <a:pos x="145" y="59"/>
                </a:cxn>
                <a:cxn ang="0">
                  <a:pos x="145" y="59"/>
                </a:cxn>
                <a:cxn ang="0">
                  <a:pos x="148" y="55"/>
                </a:cxn>
                <a:cxn ang="0">
                  <a:pos x="151" y="52"/>
                </a:cxn>
                <a:cxn ang="0">
                  <a:pos x="93" y="4"/>
                </a:cxn>
                <a:cxn ang="0">
                  <a:pos x="93" y="4"/>
                </a:cxn>
                <a:cxn ang="0">
                  <a:pos x="83" y="0"/>
                </a:cxn>
                <a:cxn ang="0">
                  <a:pos x="72" y="4"/>
                </a:cxn>
                <a:cxn ang="0">
                  <a:pos x="64" y="13"/>
                </a:cxn>
                <a:cxn ang="0">
                  <a:pos x="3" y="121"/>
                </a:cxn>
                <a:cxn ang="0">
                  <a:pos x="0" y="134"/>
                </a:cxn>
                <a:cxn ang="0">
                  <a:pos x="3" y="144"/>
                </a:cxn>
                <a:cxn ang="0">
                  <a:pos x="11" y="150"/>
                </a:cxn>
                <a:cxn ang="0">
                  <a:pos x="80" y="176"/>
                </a:cxn>
                <a:cxn ang="0">
                  <a:pos x="80" y="176"/>
                </a:cxn>
                <a:cxn ang="0">
                  <a:pos x="88" y="177"/>
                </a:cxn>
                <a:cxn ang="0">
                  <a:pos x="102" y="173"/>
                </a:cxn>
                <a:cxn ang="0">
                  <a:pos x="113" y="163"/>
                </a:cxn>
                <a:cxn ang="0">
                  <a:pos x="156" y="87"/>
                </a:cxn>
                <a:cxn ang="0">
                  <a:pos x="160" y="73"/>
                </a:cxn>
                <a:cxn ang="0">
                  <a:pos x="157" y="61"/>
                </a:cxn>
                <a:cxn ang="0">
                  <a:pos x="151" y="52"/>
                </a:cxn>
                <a:cxn ang="0">
                  <a:pos x="151" y="52"/>
                </a:cxn>
                <a:cxn ang="0">
                  <a:pos x="148" y="55"/>
                </a:cxn>
              </a:cxnLst>
              <a:rect l="0" t="0" r="r" b="b"/>
              <a:pathLst>
                <a:path w="160" h="177">
                  <a:moveTo>
                    <a:pt x="148" y="55"/>
                  </a:moveTo>
                  <a:cubicBezTo>
                    <a:pt x="145" y="59"/>
                    <a:pt x="145" y="59"/>
                    <a:pt x="145" y="59"/>
                  </a:cubicBezTo>
                  <a:cubicBezTo>
                    <a:pt x="146" y="60"/>
                    <a:pt x="148" y="62"/>
                    <a:pt x="149" y="65"/>
                  </a:cubicBezTo>
                  <a:cubicBezTo>
                    <a:pt x="150" y="67"/>
                    <a:pt x="150" y="70"/>
                    <a:pt x="150" y="73"/>
                  </a:cubicBezTo>
                  <a:cubicBezTo>
                    <a:pt x="150" y="76"/>
                    <a:pt x="149" y="79"/>
                    <a:pt x="148" y="82"/>
                  </a:cubicBezTo>
                  <a:cubicBezTo>
                    <a:pt x="105" y="158"/>
                    <a:pt x="105" y="158"/>
                    <a:pt x="105" y="158"/>
                  </a:cubicBezTo>
                  <a:cubicBezTo>
                    <a:pt x="103" y="161"/>
                    <a:pt x="101" y="163"/>
                    <a:pt x="98" y="165"/>
                  </a:cubicBezTo>
                  <a:cubicBezTo>
                    <a:pt x="95" y="167"/>
                    <a:pt x="91" y="168"/>
                    <a:pt x="88" y="168"/>
                  </a:cubicBezTo>
                  <a:cubicBezTo>
                    <a:pt x="86" y="168"/>
                    <a:pt x="85" y="167"/>
                    <a:pt x="84" y="167"/>
                  </a:cubicBezTo>
                  <a:cubicBezTo>
                    <a:pt x="14" y="141"/>
                    <a:pt x="14" y="141"/>
                    <a:pt x="14" y="141"/>
                  </a:cubicBezTo>
                  <a:cubicBezTo>
                    <a:pt x="14" y="141"/>
                    <a:pt x="14" y="141"/>
                    <a:pt x="14" y="141"/>
                  </a:cubicBezTo>
                  <a:cubicBezTo>
                    <a:pt x="12" y="141"/>
                    <a:pt x="11" y="140"/>
                    <a:pt x="10" y="139"/>
                  </a:cubicBezTo>
                  <a:cubicBezTo>
                    <a:pt x="10" y="137"/>
                    <a:pt x="9" y="136"/>
                    <a:pt x="9" y="134"/>
                  </a:cubicBezTo>
                  <a:cubicBezTo>
                    <a:pt x="9" y="131"/>
                    <a:pt x="10" y="128"/>
                    <a:pt x="12" y="125"/>
                  </a:cubicBezTo>
                  <a:cubicBezTo>
                    <a:pt x="72" y="17"/>
                    <a:pt x="72" y="17"/>
                    <a:pt x="72" y="17"/>
                  </a:cubicBezTo>
                  <a:cubicBezTo>
                    <a:pt x="74" y="15"/>
                    <a:pt x="76" y="13"/>
                    <a:pt x="78" y="11"/>
                  </a:cubicBezTo>
                  <a:cubicBezTo>
                    <a:pt x="79" y="10"/>
                    <a:pt x="81" y="10"/>
                    <a:pt x="83" y="10"/>
                  </a:cubicBezTo>
                  <a:cubicBezTo>
                    <a:pt x="84" y="10"/>
                    <a:pt x="86" y="10"/>
                    <a:pt x="87" y="11"/>
                  </a:cubicBezTo>
                  <a:cubicBezTo>
                    <a:pt x="145" y="59"/>
                    <a:pt x="145" y="59"/>
                    <a:pt x="145" y="59"/>
                  </a:cubicBezTo>
                  <a:cubicBezTo>
                    <a:pt x="145" y="59"/>
                    <a:pt x="145" y="59"/>
                    <a:pt x="145" y="59"/>
                  </a:cubicBezTo>
                  <a:cubicBezTo>
                    <a:pt x="148" y="55"/>
                    <a:pt x="148" y="55"/>
                    <a:pt x="148" y="55"/>
                  </a:cubicBezTo>
                  <a:cubicBezTo>
                    <a:pt x="151" y="52"/>
                    <a:pt x="151" y="52"/>
                    <a:pt x="151" y="52"/>
                  </a:cubicBezTo>
                  <a:cubicBezTo>
                    <a:pt x="93" y="4"/>
                    <a:pt x="93" y="4"/>
                    <a:pt x="93" y="4"/>
                  </a:cubicBezTo>
                  <a:cubicBezTo>
                    <a:pt x="93" y="4"/>
                    <a:pt x="93" y="4"/>
                    <a:pt x="93" y="4"/>
                  </a:cubicBezTo>
                  <a:cubicBezTo>
                    <a:pt x="90" y="2"/>
                    <a:pt x="86" y="0"/>
                    <a:pt x="83" y="0"/>
                  </a:cubicBezTo>
                  <a:cubicBezTo>
                    <a:pt x="79" y="0"/>
                    <a:pt x="75" y="2"/>
                    <a:pt x="72" y="4"/>
                  </a:cubicBezTo>
                  <a:cubicBezTo>
                    <a:pt x="69" y="6"/>
                    <a:pt x="66" y="9"/>
                    <a:pt x="64" y="13"/>
                  </a:cubicBezTo>
                  <a:cubicBezTo>
                    <a:pt x="3" y="121"/>
                    <a:pt x="3" y="121"/>
                    <a:pt x="3" y="121"/>
                  </a:cubicBezTo>
                  <a:cubicBezTo>
                    <a:pt x="1" y="125"/>
                    <a:pt x="0" y="129"/>
                    <a:pt x="0" y="134"/>
                  </a:cubicBezTo>
                  <a:cubicBezTo>
                    <a:pt x="0" y="137"/>
                    <a:pt x="1" y="141"/>
                    <a:pt x="3" y="144"/>
                  </a:cubicBezTo>
                  <a:cubicBezTo>
                    <a:pt x="4" y="147"/>
                    <a:pt x="7" y="149"/>
                    <a:pt x="11" y="150"/>
                  </a:cubicBezTo>
                  <a:cubicBezTo>
                    <a:pt x="80" y="176"/>
                    <a:pt x="80" y="176"/>
                    <a:pt x="80" y="176"/>
                  </a:cubicBezTo>
                  <a:cubicBezTo>
                    <a:pt x="80" y="176"/>
                    <a:pt x="80" y="176"/>
                    <a:pt x="80" y="176"/>
                  </a:cubicBezTo>
                  <a:cubicBezTo>
                    <a:pt x="83" y="177"/>
                    <a:pt x="85" y="177"/>
                    <a:pt x="88" y="177"/>
                  </a:cubicBezTo>
                  <a:cubicBezTo>
                    <a:pt x="93" y="177"/>
                    <a:pt x="98" y="176"/>
                    <a:pt x="102" y="173"/>
                  </a:cubicBezTo>
                  <a:cubicBezTo>
                    <a:pt x="107" y="171"/>
                    <a:pt x="111" y="167"/>
                    <a:pt x="113" y="163"/>
                  </a:cubicBezTo>
                  <a:cubicBezTo>
                    <a:pt x="156" y="87"/>
                    <a:pt x="156" y="87"/>
                    <a:pt x="156" y="87"/>
                  </a:cubicBezTo>
                  <a:cubicBezTo>
                    <a:pt x="158" y="82"/>
                    <a:pt x="160" y="78"/>
                    <a:pt x="160" y="73"/>
                  </a:cubicBezTo>
                  <a:cubicBezTo>
                    <a:pt x="160" y="69"/>
                    <a:pt x="159" y="65"/>
                    <a:pt x="157" y="61"/>
                  </a:cubicBezTo>
                  <a:cubicBezTo>
                    <a:pt x="156" y="57"/>
                    <a:pt x="154" y="54"/>
                    <a:pt x="151" y="52"/>
                  </a:cubicBezTo>
                  <a:cubicBezTo>
                    <a:pt x="151" y="52"/>
                    <a:pt x="151" y="52"/>
                    <a:pt x="151" y="52"/>
                  </a:cubicBezTo>
                  <a:cubicBezTo>
                    <a:pt x="148" y="55"/>
                    <a:pt x="148" y="55"/>
                    <a:pt x="148" y="55"/>
                  </a:cubicBezTo>
                </a:path>
              </a:pathLst>
            </a:custGeom>
            <a:solidFill>
              <a:srgbClr val="333333"/>
            </a:solidFill>
            <a:ln w="9525">
              <a:noFill/>
              <a:round/>
              <a:headEnd/>
              <a:tailEnd/>
            </a:ln>
          </p:spPr>
          <p:txBody>
            <a:bodyPr anchor="ctr"/>
            <a:lstStyle/>
            <a:p>
              <a:pPr algn="ctr"/>
              <a:endParaRPr/>
            </a:p>
          </p:txBody>
        </p:sp>
        <p:sp>
          <p:nvSpPr>
            <p:cNvPr id="61" name="iśļíḓé">
              <a:extLst>
                <a:ext uri="{FF2B5EF4-FFF2-40B4-BE49-F238E27FC236}">
                  <a16:creationId xmlns:a16="http://schemas.microsoft.com/office/drawing/2014/main" id="{40F83463-C07C-48CF-93A9-44FD4F62C13E}"/>
                </a:ext>
              </a:extLst>
            </p:cNvPr>
            <p:cNvSpPr/>
            <p:nvPr/>
          </p:nvSpPr>
          <p:spPr bwMode="auto">
            <a:xfrm>
              <a:off x="1983176" y="7311200"/>
              <a:ext cx="247240" cy="273440"/>
            </a:xfrm>
            <a:custGeom>
              <a:avLst/>
              <a:gdLst/>
              <a:ahLst/>
              <a:cxnLst>
                <a:cxn ang="0">
                  <a:pos x="148" y="55"/>
                </a:cxn>
                <a:cxn ang="0">
                  <a:pos x="145" y="59"/>
                </a:cxn>
                <a:cxn ang="0">
                  <a:pos x="149" y="65"/>
                </a:cxn>
                <a:cxn ang="0">
                  <a:pos x="151" y="73"/>
                </a:cxn>
                <a:cxn ang="0">
                  <a:pos x="148" y="82"/>
                </a:cxn>
                <a:cxn ang="0">
                  <a:pos x="106" y="158"/>
                </a:cxn>
                <a:cxn ang="0">
                  <a:pos x="98" y="165"/>
                </a:cxn>
                <a:cxn ang="0">
                  <a:pos x="89" y="168"/>
                </a:cxn>
                <a:cxn ang="0">
                  <a:pos x="84" y="167"/>
                </a:cxn>
                <a:cxn ang="0">
                  <a:pos x="84" y="167"/>
                </a:cxn>
                <a:cxn ang="0">
                  <a:pos x="15" y="141"/>
                </a:cxn>
                <a:cxn ang="0">
                  <a:pos x="15" y="141"/>
                </a:cxn>
                <a:cxn ang="0">
                  <a:pos x="11" y="138"/>
                </a:cxn>
                <a:cxn ang="0">
                  <a:pos x="10" y="134"/>
                </a:cxn>
                <a:cxn ang="0">
                  <a:pos x="12" y="125"/>
                </a:cxn>
                <a:cxn ang="0">
                  <a:pos x="73" y="17"/>
                </a:cxn>
                <a:cxn ang="0">
                  <a:pos x="78" y="11"/>
                </a:cxn>
                <a:cxn ang="0">
                  <a:pos x="83" y="9"/>
                </a:cxn>
                <a:cxn ang="0">
                  <a:pos x="88" y="11"/>
                </a:cxn>
                <a:cxn ang="0">
                  <a:pos x="88" y="11"/>
                </a:cxn>
                <a:cxn ang="0">
                  <a:pos x="145" y="59"/>
                </a:cxn>
                <a:cxn ang="0">
                  <a:pos x="145" y="59"/>
                </a:cxn>
                <a:cxn ang="0">
                  <a:pos x="148" y="55"/>
                </a:cxn>
                <a:cxn ang="0">
                  <a:pos x="151" y="52"/>
                </a:cxn>
                <a:cxn ang="0">
                  <a:pos x="94" y="4"/>
                </a:cxn>
                <a:cxn ang="0">
                  <a:pos x="94" y="4"/>
                </a:cxn>
                <a:cxn ang="0">
                  <a:pos x="83" y="0"/>
                </a:cxn>
                <a:cxn ang="0">
                  <a:pos x="73" y="4"/>
                </a:cxn>
                <a:cxn ang="0">
                  <a:pos x="65" y="13"/>
                </a:cxn>
                <a:cxn ang="0">
                  <a:pos x="4" y="120"/>
                </a:cxn>
                <a:cxn ang="0">
                  <a:pos x="0" y="134"/>
                </a:cxn>
                <a:cxn ang="0">
                  <a:pos x="3" y="144"/>
                </a:cxn>
                <a:cxn ang="0">
                  <a:pos x="11" y="150"/>
                </a:cxn>
                <a:cxn ang="0">
                  <a:pos x="81" y="176"/>
                </a:cxn>
                <a:cxn ang="0">
                  <a:pos x="81" y="176"/>
                </a:cxn>
                <a:cxn ang="0">
                  <a:pos x="89" y="177"/>
                </a:cxn>
                <a:cxn ang="0">
                  <a:pos x="103" y="173"/>
                </a:cxn>
                <a:cxn ang="0">
                  <a:pos x="114" y="163"/>
                </a:cxn>
                <a:cxn ang="0">
                  <a:pos x="157" y="87"/>
                </a:cxn>
                <a:cxn ang="0">
                  <a:pos x="160" y="73"/>
                </a:cxn>
                <a:cxn ang="0">
                  <a:pos x="158" y="61"/>
                </a:cxn>
                <a:cxn ang="0">
                  <a:pos x="151" y="52"/>
                </a:cxn>
                <a:cxn ang="0">
                  <a:pos x="151" y="52"/>
                </a:cxn>
                <a:cxn ang="0">
                  <a:pos x="148" y="55"/>
                </a:cxn>
              </a:cxnLst>
              <a:rect l="0" t="0" r="r" b="b"/>
              <a:pathLst>
                <a:path w="160" h="177">
                  <a:moveTo>
                    <a:pt x="148" y="55"/>
                  </a:moveTo>
                  <a:cubicBezTo>
                    <a:pt x="145" y="59"/>
                    <a:pt x="145" y="59"/>
                    <a:pt x="145" y="59"/>
                  </a:cubicBezTo>
                  <a:cubicBezTo>
                    <a:pt x="147" y="60"/>
                    <a:pt x="148" y="62"/>
                    <a:pt x="149" y="65"/>
                  </a:cubicBezTo>
                  <a:cubicBezTo>
                    <a:pt x="150" y="67"/>
                    <a:pt x="151" y="70"/>
                    <a:pt x="151" y="73"/>
                  </a:cubicBezTo>
                  <a:cubicBezTo>
                    <a:pt x="151" y="76"/>
                    <a:pt x="150" y="79"/>
                    <a:pt x="148" y="82"/>
                  </a:cubicBezTo>
                  <a:cubicBezTo>
                    <a:pt x="106" y="158"/>
                    <a:pt x="106" y="158"/>
                    <a:pt x="106" y="158"/>
                  </a:cubicBezTo>
                  <a:cubicBezTo>
                    <a:pt x="104" y="161"/>
                    <a:pt x="101" y="163"/>
                    <a:pt x="98" y="165"/>
                  </a:cubicBezTo>
                  <a:cubicBezTo>
                    <a:pt x="95" y="167"/>
                    <a:pt x="92" y="168"/>
                    <a:pt x="89" y="168"/>
                  </a:cubicBezTo>
                  <a:cubicBezTo>
                    <a:pt x="87" y="168"/>
                    <a:pt x="86" y="167"/>
                    <a:pt x="84" y="167"/>
                  </a:cubicBezTo>
                  <a:cubicBezTo>
                    <a:pt x="84" y="167"/>
                    <a:pt x="84" y="167"/>
                    <a:pt x="84" y="167"/>
                  </a:cubicBezTo>
                  <a:cubicBezTo>
                    <a:pt x="15" y="141"/>
                    <a:pt x="15" y="141"/>
                    <a:pt x="15" y="141"/>
                  </a:cubicBezTo>
                  <a:cubicBezTo>
                    <a:pt x="15" y="141"/>
                    <a:pt x="15" y="141"/>
                    <a:pt x="15" y="141"/>
                  </a:cubicBezTo>
                  <a:cubicBezTo>
                    <a:pt x="13" y="141"/>
                    <a:pt x="12" y="140"/>
                    <a:pt x="11" y="138"/>
                  </a:cubicBezTo>
                  <a:cubicBezTo>
                    <a:pt x="10" y="137"/>
                    <a:pt x="10" y="136"/>
                    <a:pt x="10" y="134"/>
                  </a:cubicBezTo>
                  <a:cubicBezTo>
                    <a:pt x="10" y="131"/>
                    <a:pt x="10" y="128"/>
                    <a:pt x="12" y="125"/>
                  </a:cubicBezTo>
                  <a:cubicBezTo>
                    <a:pt x="73" y="17"/>
                    <a:pt x="73" y="17"/>
                    <a:pt x="73" y="17"/>
                  </a:cubicBezTo>
                  <a:cubicBezTo>
                    <a:pt x="75" y="15"/>
                    <a:pt x="76" y="13"/>
                    <a:pt x="78" y="11"/>
                  </a:cubicBezTo>
                  <a:cubicBezTo>
                    <a:pt x="80" y="10"/>
                    <a:pt x="82" y="9"/>
                    <a:pt x="83" y="9"/>
                  </a:cubicBezTo>
                  <a:cubicBezTo>
                    <a:pt x="85" y="10"/>
                    <a:pt x="86" y="10"/>
                    <a:pt x="88" y="11"/>
                  </a:cubicBezTo>
                  <a:cubicBezTo>
                    <a:pt x="88" y="11"/>
                    <a:pt x="88" y="11"/>
                    <a:pt x="88" y="11"/>
                  </a:cubicBezTo>
                  <a:cubicBezTo>
                    <a:pt x="145" y="59"/>
                    <a:pt x="145" y="59"/>
                    <a:pt x="145" y="59"/>
                  </a:cubicBezTo>
                  <a:cubicBezTo>
                    <a:pt x="145" y="59"/>
                    <a:pt x="145" y="59"/>
                    <a:pt x="145" y="59"/>
                  </a:cubicBezTo>
                  <a:cubicBezTo>
                    <a:pt x="148" y="55"/>
                    <a:pt x="148" y="55"/>
                    <a:pt x="148" y="55"/>
                  </a:cubicBezTo>
                  <a:cubicBezTo>
                    <a:pt x="151" y="52"/>
                    <a:pt x="151" y="52"/>
                    <a:pt x="151" y="52"/>
                  </a:cubicBezTo>
                  <a:cubicBezTo>
                    <a:pt x="94" y="4"/>
                    <a:pt x="94" y="4"/>
                    <a:pt x="94" y="4"/>
                  </a:cubicBezTo>
                  <a:cubicBezTo>
                    <a:pt x="94" y="4"/>
                    <a:pt x="94" y="4"/>
                    <a:pt x="94" y="4"/>
                  </a:cubicBezTo>
                  <a:cubicBezTo>
                    <a:pt x="91" y="1"/>
                    <a:pt x="87" y="0"/>
                    <a:pt x="83" y="0"/>
                  </a:cubicBezTo>
                  <a:cubicBezTo>
                    <a:pt x="80" y="0"/>
                    <a:pt x="76" y="1"/>
                    <a:pt x="73" y="4"/>
                  </a:cubicBezTo>
                  <a:cubicBezTo>
                    <a:pt x="70" y="6"/>
                    <a:pt x="67" y="9"/>
                    <a:pt x="65" y="13"/>
                  </a:cubicBezTo>
                  <a:cubicBezTo>
                    <a:pt x="4" y="120"/>
                    <a:pt x="4" y="120"/>
                    <a:pt x="4" y="120"/>
                  </a:cubicBezTo>
                  <a:cubicBezTo>
                    <a:pt x="2" y="125"/>
                    <a:pt x="0" y="129"/>
                    <a:pt x="0" y="134"/>
                  </a:cubicBezTo>
                  <a:cubicBezTo>
                    <a:pt x="0" y="137"/>
                    <a:pt x="1" y="141"/>
                    <a:pt x="3" y="144"/>
                  </a:cubicBezTo>
                  <a:cubicBezTo>
                    <a:pt x="5" y="146"/>
                    <a:pt x="8" y="149"/>
                    <a:pt x="11" y="150"/>
                  </a:cubicBezTo>
                  <a:cubicBezTo>
                    <a:pt x="81" y="176"/>
                    <a:pt x="81" y="176"/>
                    <a:pt x="81" y="176"/>
                  </a:cubicBezTo>
                  <a:cubicBezTo>
                    <a:pt x="81" y="176"/>
                    <a:pt x="81" y="176"/>
                    <a:pt x="81" y="176"/>
                  </a:cubicBezTo>
                  <a:cubicBezTo>
                    <a:pt x="83" y="177"/>
                    <a:pt x="86" y="177"/>
                    <a:pt x="89" y="177"/>
                  </a:cubicBezTo>
                  <a:cubicBezTo>
                    <a:pt x="93" y="177"/>
                    <a:pt x="98" y="176"/>
                    <a:pt x="103" y="173"/>
                  </a:cubicBezTo>
                  <a:cubicBezTo>
                    <a:pt x="107" y="171"/>
                    <a:pt x="111" y="167"/>
                    <a:pt x="114" y="163"/>
                  </a:cubicBezTo>
                  <a:cubicBezTo>
                    <a:pt x="157" y="87"/>
                    <a:pt x="157" y="87"/>
                    <a:pt x="157" y="87"/>
                  </a:cubicBezTo>
                  <a:cubicBezTo>
                    <a:pt x="159" y="82"/>
                    <a:pt x="160" y="77"/>
                    <a:pt x="160" y="73"/>
                  </a:cubicBezTo>
                  <a:cubicBezTo>
                    <a:pt x="160" y="69"/>
                    <a:pt x="159" y="65"/>
                    <a:pt x="158" y="61"/>
                  </a:cubicBezTo>
                  <a:cubicBezTo>
                    <a:pt x="156" y="57"/>
                    <a:pt x="154" y="54"/>
                    <a:pt x="151" y="52"/>
                  </a:cubicBezTo>
                  <a:cubicBezTo>
                    <a:pt x="151" y="52"/>
                    <a:pt x="151" y="52"/>
                    <a:pt x="151" y="52"/>
                  </a:cubicBezTo>
                  <a:cubicBezTo>
                    <a:pt x="148" y="55"/>
                    <a:pt x="148" y="55"/>
                    <a:pt x="148" y="55"/>
                  </a:cubicBezTo>
                </a:path>
              </a:pathLst>
            </a:custGeom>
            <a:solidFill>
              <a:srgbClr val="333333"/>
            </a:solidFill>
            <a:ln w="9525">
              <a:noFill/>
              <a:round/>
              <a:headEnd/>
              <a:tailEnd/>
            </a:ln>
          </p:spPr>
          <p:txBody>
            <a:bodyPr anchor="ctr"/>
            <a:lstStyle/>
            <a:p>
              <a:pPr algn="ctr"/>
              <a:endParaRPr/>
            </a:p>
          </p:txBody>
        </p:sp>
        <p:sp>
          <p:nvSpPr>
            <p:cNvPr id="62" name="îšliďe">
              <a:extLst>
                <a:ext uri="{FF2B5EF4-FFF2-40B4-BE49-F238E27FC236}">
                  <a16:creationId xmlns:a16="http://schemas.microsoft.com/office/drawing/2014/main" id="{3DE3B025-AFD2-404C-A5D2-F88EA257B47A}"/>
                </a:ext>
              </a:extLst>
            </p:cNvPr>
            <p:cNvSpPr/>
            <p:nvPr/>
          </p:nvSpPr>
          <p:spPr bwMode="auto">
            <a:xfrm>
              <a:off x="1992434" y="7541498"/>
              <a:ext cx="41730" cy="57104"/>
            </a:xfrm>
            <a:custGeom>
              <a:avLst/>
              <a:gdLst/>
              <a:ahLst/>
              <a:cxnLst>
                <a:cxn ang="0">
                  <a:pos x="79" y="364"/>
                </a:cxn>
                <a:cxn ang="0">
                  <a:pos x="266" y="39"/>
                </a:cxn>
                <a:cxn ang="0">
                  <a:pos x="188" y="0"/>
                </a:cxn>
                <a:cxn ang="0">
                  <a:pos x="0" y="315"/>
                </a:cxn>
                <a:cxn ang="0">
                  <a:pos x="79" y="364"/>
                </a:cxn>
              </a:cxnLst>
              <a:rect l="0" t="0" r="r" b="b"/>
              <a:pathLst>
                <a:path w="266" h="364">
                  <a:moveTo>
                    <a:pt x="79" y="364"/>
                  </a:moveTo>
                  <a:lnTo>
                    <a:pt x="266" y="39"/>
                  </a:lnTo>
                  <a:lnTo>
                    <a:pt x="188" y="0"/>
                  </a:lnTo>
                  <a:lnTo>
                    <a:pt x="0" y="315"/>
                  </a:lnTo>
                  <a:lnTo>
                    <a:pt x="79" y="364"/>
                  </a:lnTo>
                  <a:close/>
                </a:path>
              </a:pathLst>
            </a:custGeom>
            <a:solidFill>
              <a:srgbClr val="333333"/>
            </a:solidFill>
            <a:ln w="9525">
              <a:noFill/>
              <a:round/>
              <a:headEnd/>
              <a:tailEnd/>
            </a:ln>
          </p:spPr>
          <p:txBody>
            <a:bodyPr anchor="ctr"/>
            <a:lstStyle/>
            <a:p>
              <a:pPr algn="ctr"/>
              <a:endParaRPr/>
            </a:p>
          </p:txBody>
        </p:sp>
        <p:sp>
          <p:nvSpPr>
            <p:cNvPr id="63" name="ïṧḻïďé">
              <a:extLst>
                <a:ext uri="{FF2B5EF4-FFF2-40B4-BE49-F238E27FC236}">
                  <a16:creationId xmlns:a16="http://schemas.microsoft.com/office/drawing/2014/main" id="{0134793D-739C-4BCD-B086-752A492A7A7C}"/>
                </a:ext>
              </a:extLst>
            </p:cNvPr>
            <p:cNvSpPr/>
            <p:nvPr/>
          </p:nvSpPr>
          <p:spPr bwMode="auto">
            <a:xfrm>
              <a:off x="1992434" y="7541498"/>
              <a:ext cx="41730" cy="57104"/>
            </a:xfrm>
            <a:custGeom>
              <a:avLst/>
              <a:gdLst/>
              <a:ahLst/>
              <a:cxnLst>
                <a:cxn ang="0">
                  <a:pos x="79" y="364"/>
                </a:cxn>
                <a:cxn ang="0">
                  <a:pos x="266" y="39"/>
                </a:cxn>
                <a:cxn ang="0">
                  <a:pos x="188" y="0"/>
                </a:cxn>
                <a:cxn ang="0">
                  <a:pos x="0" y="315"/>
                </a:cxn>
                <a:cxn ang="0">
                  <a:pos x="79" y="364"/>
                </a:cxn>
              </a:cxnLst>
              <a:rect l="0" t="0" r="r" b="b"/>
              <a:pathLst>
                <a:path w="266" h="364">
                  <a:moveTo>
                    <a:pt x="79" y="364"/>
                  </a:moveTo>
                  <a:lnTo>
                    <a:pt x="266" y="39"/>
                  </a:lnTo>
                  <a:lnTo>
                    <a:pt x="188" y="0"/>
                  </a:lnTo>
                  <a:lnTo>
                    <a:pt x="0" y="315"/>
                  </a:lnTo>
                  <a:lnTo>
                    <a:pt x="79" y="364"/>
                  </a:lnTo>
                </a:path>
              </a:pathLst>
            </a:custGeom>
            <a:noFill/>
            <a:ln w="9525">
              <a:noFill/>
              <a:round/>
              <a:headEnd/>
              <a:tailEnd/>
            </a:ln>
          </p:spPr>
          <p:txBody>
            <a:bodyPr anchor="ctr"/>
            <a:lstStyle/>
            <a:p>
              <a:pPr algn="ctr"/>
              <a:endParaRPr/>
            </a:p>
          </p:txBody>
        </p:sp>
        <p:sp>
          <p:nvSpPr>
            <p:cNvPr id="64" name="íṣļíḋê">
              <a:extLst>
                <a:ext uri="{FF2B5EF4-FFF2-40B4-BE49-F238E27FC236}">
                  <a16:creationId xmlns:a16="http://schemas.microsoft.com/office/drawing/2014/main" id="{5F3991C9-E5E5-40D7-B309-5782618AF359}"/>
                </a:ext>
              </a:extLst>
            </p:cNvPr>
            <p:cNvSpPr/>
            <p:nvPr/>
          </p:nvSpPr>
          <p:spPr bwMode="auto">
            <a:xfrm>
              <a:off x="1899875" y="7349948"/>
              <a:ext cx="265597" cy="460284"/>
            </a:xfrm>
            <a:custGeom>
              <a:avLst/>
              <a:gdLst/>
              <a:ahLst/>
              <a:cxnLst>
                <a:cxn ang="0">
                  <a:pos x="59" y="2934"/>
                </a:cxn>
                <a:cxn ang="0">
                  <a:pos x="1693" y="39"/>
                </a:cxn>
                <a:cxn ang="0">
                  <a:pos x="1634" y="0"/>
                </a:cxn>
                <a:cxn ang="0">
                  <a:pos x="0" y="2895"/>
                </a:cxn>
                <a:cxn ang="0">
                  <a:pos x="59" y="2934"/>
                </a:cxn>
              </a:cxnLst>
              <a:rect l="0" t="0" r="r" b="b"/>
              <a:pathLst>
                <a:path w="1693" h="2934">
                  <a:moveTo>
                    <a:pt x="59" y="2934"/>
                  </a:moveTo>
                  <a:lnTo>
                    <a:pt x="1693" y="39"/>
                  </a:lnTo>
                  <a:lnTo>
                    <a:pt x="1634" y="0"/>
                  </a:lnTo>
                  <a:lnTo>
                    <a:pt x="0" y="2895"/>
                  </a:lnTo>
                  <a:lnTo>
                    <a:pt x="59" y="2934"/>
                  </a:lnTo>
                  <a:close/>
                </a:path>
              </a:pathLst>
            </a:custGeom>
            <a:solidFill>
              <a:srgbClr val="333333"/>
            </a:solidFill>
            <a:ln w="9525">
              <a:noFill/>
              <a:round/>
              <a:headEnd/>
              <a:tailEnd/>
            </a:ln>
          </p:spPr>
          <p:txBody>
            <a:bodyPr anchor="ctr"/>
            <a:lstStyle/>
            <a:p>
              <a:pPr algn="ctr"/>
              <a:endParaRPr/>
            </a:p>
          </p:txBody>
        </p:sp>
        <p:sp>
          <p:nvSpPr>
            <p:cNvPr id="65" name="íṧľiḋé">
              <a:extLst>
                <a:ext uri="{FF2B5EF4-FFF2-40B4-BE49-F238E27FC236}">
                  <a16:creationId xmlns:a16="http://schemas.microsoft.com/office/drawing/2014/main" id="{2D2FF972-3EA5-4D1A-BB5D-A16218BACC58}"/>
                </a:ext>
              </a:extLst>
            </p:cNvPr>
            <p:cNvSpPr/>
            <p:nvPr/>
          </p:nvSpPr>
          <p:spPr bwMode="auto">
            <a:xfrm>
              <a:off x="1899875" y="7349948"/>
              <a:ext cx="265597" cy="460284"/>
            </a:xfrm>
            <a:custGeom>
              <a:avLst/>
              <a:gdLst/>
              <a:ahLst/>
              <a:cxnLst>
                <a:cxn ang="0">
                  <a:pos x="59" y="2934"/>
                </a:cxn>
                <a:cxn ang="0">
                  <a:pos x="1693" y="39"/>
                </a:cxn>
                <a:cxn ang="0">
                  <a:pos x="1634" y="0"/>
                </a:cxn>
                <a:cxn ang="0">
                  <a:pos x="0" y="2895"/>
                </a:cxn>
                <a:cxn ang="0">
                  <a:pos x="59" y="2934"/>
                </a:cxn>
              </a:cxnLst>
              <a:rect l="0" t="0" r="r" b="b"/>
              <a:pathLst>
                <a:path w="1693" h="2934">
                  <a:moveTo>
                    <a:pt x="59" y="2934"/>
                  </a:moveTo>
                  <a:lnTo>
                    <a:pt x="1693" y="39"/>
                  </a:lnTo>
                  <a:lnTo>
                    <a:pt x="1634" y="0"/>
                  </a:lnTo>
                  <a:lnTo>
                    <a:pt x="0" y="2895"/>
                  </a:lnTo>
                  <a:lnTo>
                    <a:pt x="59" y="2934"/>
                  </a:lnTo>
                </a:path>
              </a:pathLst>
            </a:custGeom>
            <a:noFill/>
            <a:ln w="9525">
              <a:noFill/>
              <a:round/>
              <a:headEnd/>
              <a:tailEnd/>
            </a:ln>
          </p:spPr>
          <p:txBody>
            <a:bodyPr anchor="ctr"/>
            <a:lstStyle/>
            <a:p>
              <a:pPr algn="ctr"/>
              <a:endParaRPr/>
            </a:p>
          </p:txBody>
        </p:sp>
        <p:sp>
          <p:nvSpPr>
            <p:cNvPr id="66" name="ïṧľîḓè">
              <a:extLst>
                <a:ext uri="{FF2B5EF4-FFF2-40B4-BE49-F238E27FC236}">
                  <a16:creationId xmlns:a16="http://schemas.microsoft.com/office/drawing/2014/main" id="{9A11F484-B48D-4CC0-9A05-AEF5CC9DA8A5}"/>
                </a:ext>
              </a:extLst>
            </p:cNvPr>
            <p:cNvSpPr/>
            <p:nvPr/>
          </p:nvSpPr>
          <p:spPr bwMode="auto">
            <a:xfrm>
              <a:off x="2100680" y="7374578"/>
              <a:ext cx="72635" cy="75772"/>
            </a:xfrm>
            <a:custGeom>
              <a:avLst/>
              <a:gdLst/>
              <a:ahLst/>
              <a:cxnLst>
                <a:cxn ang="0">
                  <a:pos x="463" y="59"/>
                </a:cxn>
                <a:cxn ang="0">
                  <a:pos x="0" y="483"/>
                </a:cxn>
                <a:cxn ang="0">
                  <a:pos x="394" y="0"/>
                </a:cxn>
                <a:cxn ang="0">
                  <a:pos x="463" y="59"/>
                </a:cxn>
              </a:cxnLst>
              <a:rect l="0" t="0" r="r" b="b"/>
              <a:pathLst>
                <a:path w="463" h="483">
                  <a:moveTo>
                    <a:pt x="463" y="59"/>
                  </a:moveTo>
                  <a:lnTo>
                    <a:pt x="0" y="483"/>
                  </a:lnTo>
                  <a:lnTo>
                    <a:pt x="394" y="0"/>
                  </a:lnTo>
                  <a:lnTo>
                    <a:pt x="463" y="59"/>
                  </a:lnTo>
                  <a:close/>
                </a:path>
              </a:pathLst>
            </a:custGeom>
            <a:solidFill>
              <a:srgbClr val="333333"/>
            </a:solidFill>
            <a:ln w="9525">
              <a:noFill/>
              <a:round/>
              <a:headEnd/>
              <a:tailEnd/>
            </a:ln>
          </p:spPr>
          <p:txBody>
            <a:bodyPr anchor="ctr"/>
            <a:lstStyle/>
            <a:p>
              <a:pPr algn="ctr"/>
              <a:endParaRPr/>
            </a:p>
          </p:txBody>
        </p:sp>
        <p:sp>
          <p:nvSpPr>
            <p:cNvPr id="67" name="ïŝḷïḑè">
              <a:extLst>
                <a:ext uri="{FF2B5EF4-FFF2-40B4-BE49-F238E27FC236}">
                  <a16:creationId xmlns:a16="http://schemas.microsoft.com/office/drawing/2014/main" id="{88B75EDC-DC60-4E43-B347-253BFA45D84A}"/>
                </a:ext>
              </a:extLst>
            </p:cNvPr>
            <p:cNvSpPr/>
            <p:nvPr/>
          </p:nvSpPr>
          <p:spPr bwMode="auto">
            <a:xfrm>
              <a:off x="2100680" y="7374578"/>
              <a:ext cx="72635" cy="75772"/>
            </a:xfrm>
            <a:custGeom>
              <a:avLst/>
              <a:gdLst/>
              <a:ahLst/>
              <a:cxnLst>
                <a:cxn ang="0">
                  <a:pos x="463" y="59"/>
                </a:cxn>
                <a:cxn ang="0">
                  <a:pos x="0" y="483"/>
                </a:cxn>
                <a:cxn ang="0">
                  <a:pos x="394" y="0"/>
                </a:cxn>
                <a:cxn ang="0">
                  <a:pos x="463" y="59"/>
                </a:cxn>
              </a:cxnLst>
              <a:rect l="0" t="0" r="r" b="b"/>
              <a:pathLst>
                <a:path w="463" h="483">
                  <a:moveTo>
                    <a:pt x="463" y="59"/>
                  </a:moveTo>
                  <a:lnTo>
                    <a:pt x="0" y="483"/>
                  </a:lnTo>
                  <a:lnTo>
                    <a:pt x="394" y="0"/>
                  </a:lnTo>
                  <a:lnTo>
                    <a:pt x="463" y="59"/>
                  </a:lnTo>
                </a:path>
              </a:pathLst>
            </a:custGeom>
            <a:noFill/>
            <a:ln w="9525">
              <a:noFill/>
              <a:round/>
              <a:headEnd/>
              <a:tailEnd/>
            </a:ln>
          </p:spPr>
          <p:txBody>
            <a:bodyPr anchor="ctr"/>
            <a:lstStyle/>
            <a:p>
              <a:pPr algn="ctr"/>
              <a:endParaRPr/>
            </a:p>
          </p:txBody>
        </p:sp>
        <p:sp>
          <p:nvSpPr>
            <p:cNvPr id="68" name="i$lîdê">
              <a:extLst>
                <a:ext uri="{FF2B5EF4-FFF2-40B4-BE49-F238E27FC236}">
                  <a16:creationId xmlns:a16="http://schemas.microsoft.com/office/drawing/2014/main" id="{36419D33-EA52-44DF-9950-08CEBC372276}"/>
                </a:ext>
              </a:extLst>
            </p:cNvPr>
            <p:cNvSpPr/>
            <p:nvPr/>
          </p:nvSpPr>
          <p:spPr bwMode="auto">
            <a:xfrm>
              <a:off x="1922936" y="7705122"/>
              <a:ext cx="34042" cy="97422"/>
            </a:xfrm>
            <a:custGeom>
              <a:avLst/>
              <a:gdLst/>
              <a:ahLst/>
              <a:cxnLst>
                <a:cxn ang="0">
                  <a:pos x="0" y="591"/>
                </a:cxn>
                <a:cxn ang="0">
                  <a:pos x="217" y="0"/>
                </a:cxn>
                <a:cxn ang="0">
                  <a:pos x="89" y="621"/>
                </a:cxn>
                <a:cxn ang="0">
                  <a:pos x="0" y="591"/>
                </a:cxn>
              </a:cxnLst>
              <a:rect l="0" t="0" r="r" b="b"/>
              <a:pathLst>
                <a:path w="217" h="621">
                  <a:moveTo>
                    <a:pt x="0" y="591"/>
                  </a:moveTo>
                  <a:lnTo>
                    <a:pt x="217" y="0"/>
                  </a:lnTo>
                  <a:lnTo>
                    <a:pt x="89" y="621"/>
                  </a:lnTo>
                  <a:lnTo>
                    <a:pt x="0" y="591"/>
                  </a:lnTo>
                  <a:close/>
                </a:path>
              </a:pathLst>
            </a:custGeom>
            <a:solidFill>
              <a:srgbClr val="333333"/>
            </a:solidFill>
            <a:ln w="9525">
              <a:noFill/>
              <a:round/>
              <a:headEnd/>
              <a:tailEnd/>
            </a:ln>
          </p:spPr>
          <p:txBody>
            <a:bodyPr anchor="ctr"/>
            <a:lstStyle/>
            <a:p>
              <a:pPr algn="ctr"/>
              <a:endParaRPr/>
            </a:p>
          </p:txBody>
        </p:sp>
        <p:sp>
          <p:nvSpPr>
            <p:cNvPr id="69" name="ïşļídé">
              <a:extLst>
                <a:ext uri="{FF2B5EF4-FFF2-40B4-BE49-F238E27FC236}">
                  <a16:creationId xmlns:a16="http://schemas.microsoft.com/office/drawing/2014/main" id="{BACFE72B-0259-4466-9119-4E1B84B1856C}"/>
                </a:ext>
              </a:extLst>
            </p:cNvPr>
            <p:cNvSpPr/>
            <p:nvPr/>
          </p:nvSpPr>
          <p:spPr bwMode="auto">
            <a:xfrm>
              <a:off x="1922936" y="7705122"/>
              <a:ext cx="34042" cy="97422"/>
            </a:xfrm>
            <a:custGeom>
              <a:avLst/>
              <a:gdLst/>
              <a:ahLst/>
              <a:cxnLst>
                <a:cxn ang="0">
                  <a:pos x="0" y="591"/>
                </a:cxn>
                <a:cxn ang="0">
                  <a:pos x="217" y="0"/>
                </a:cxn>
                <a:cxn ang="0">
                  <a:pos x="89" y="621"/>
                </a:cxn>
                <a:cxn ang="0">
                  <a:pos x="0" y="591"/>
                </a:cxn>
              </a:cxnLst>
              <a:rect l="0" t="0" r="r" b="b"/>
              <a:pathLst>
                <a:path w="217" h="621">
                  <a:moveTo>
                    <a:pt x="0" y="591"/>
                  </a:moveTo>
                  <a:lnTo>
                    <a:pt x="217" y="0"/>
                  </a:lnTo>
                  <a:lnTo>
                    <a:pt x="89" y="621"/>
                  </a:lnTo>
                  <a:lnTo>
                    <a:pt x="0" y="591"/>
                  </a:lnTo>
                </a:path>
              </a:pathLst>
            </a:custGeom>
            <a:noFill/>
            <a:ln w="9525">
              <a:noFill/>
              <a:round/>
              <a:headEnd/>
              <a:tailEnd/>
            </a:ln>
          </p:spPr>
          <p:txBody>
            <a:bodyPr anchor="ctr"/>
            <a:lstStyle/>
            <a:p>
              <a:pPr algn="ctr"/>
              <a:endParaRPr/>
            </a:p>
          </p:txBody>
        </p:sp>
        <p:sp>
          <p:nvSpPr>
            <p:cNvPr id="70" name="iş1îďê">
              <a:extLst>
                <a:ext uri="{FF2B5EF4-FFF2-40B4-BE49-F238E27FC236}">
                  <a16:creationId xmlns:a16="http://schemas.microsoft.com/office/drawing/2014/main" id="{DA1E8B69-4F98-4DB0-B24F-B750E473C138}"/>
                </a:ext>
              </a:extLst>
            </p:cNvPr>
            <p:cNvSpPr/>
            <p:nvPr/>
          </p:nvSpPr>
          <p:spPr bwMode="auto">
            <a:xfrm>
              <a:off x="1855006" y="7702141"/>
              <a:ext cx="38592" cy="92715"/>
            </a:xfrm>
            <a:custGeom>
              <a:avLst/>
              <a:gdLst/>
              <a:ahLst/>
              <a:cxnLst>
                <a:cxn ang="0">
                  <a:pos x="23" y="0"/>
                </a:cxn>
                <a:cxn ang="0">
                  <a:pos x="3" y="36"/>
                </a:cxn>
                <a:cxn ang="0">
                  <a:pos x="0" y="45"/>
                </a:cxn>
                <a:cxn ang="0">
                  <a:pos x="1" y="50"/>
                </a:cxn>
                <a:cxn ang="0">
                  <a:pos x="5" y="52"/>
                </a:cxn>
                <a:cxn ang="0">
                  <a:pos x="5" y="52"/>
                </a:cxn>
                <a:cxn ang="0">
                  <a:pos x="25" y="60"/>
                </a:cxn>
                <a:cxn ang="0">
                  <a:pos x="23" y="0"/>
                </a:cxn>
              </a:cxnLst>
              <a:rect l="0" t="0" r="r" b="b"/>
              <a:pathLst>
                <a:path w="25" h="60">
                  <a:moveTo>
                    <a:pt x="23" y="0"/>
                  </a:moveTo>
                  <a:cubicBezTo>
                    <a:pt x="3" y="36"/>
                    <a:pt x="3" y="36"/>
                    <a:pt x="3" y="36"/>
                  </a:cubicBezTo>
                  <a:cubicBezTo>
                    <a:pt x="1" y="39"/>
                    <a:pt x="0" y="42"/>
                    <a:pt x="0" y="45"/>
                  </a:cubicBezTo>
                  <a:cubicBezTo>
                    <a:pt x="0" y="47"/>
                    <a:pt x="1" y="48"/>
                    <a:pt x="1" y="50"/>
                  </a:cubicBezTo>
                  <a:cubicBezTo>
                    <a:pt x="2" y="51"/>
                    <a:pt x="3" y="52"/>
                    <a:pt x="5" y="52"/>
                  </a:cubicBezTo>
                  <a:cubicBezTo>
                    <a:pt x="5" y="52"/>
                    <a:pt x="5" y="52"/>
                    <a:pt x="5" y="52"/>
                  </a:cubicBezTo>
                  <a:cubicBezTo>
                    <a:pt x="25" y="60"/>
                    <a:pt x="25" y="60"/>
                    <a:pt x="25" y="60"/>
                  </a:cubicBezTo>
                  <a:cubicBezTo>
                    <a:pt x="23" y="0"/>
                    <a:pt x="23" y="0"/>
                    <a:pt x="23" y="0"/>
                  </a:cubicBezTo>
                </a:path>
              </a:pathLst>
            </a:custGeom>
            <a:solidFill>
              <a:srgbClr val="C5946A"/>
            </a:solidFill>
            <a:ln w="9525">
              <a:noFill/>
              <a:round/>
              <a:headEnd/>
              <a:tailEnd/>
            </a:ln>
          </p:spPr>
          <p:txBody>
            <a:bodyPr anchor="ctr"/>
            <a:lstStyle/>
            <a:p>
              <a:pPr algn="ctr"/>
              <a:endParaRPr/>
            </a:p>
          </p:txBody>
        </p:sp>
        <p:sp>
          <p:nvSpPr>
            <p:cNvPr id="71" name="iṩļîde">
              <a:extLst>
                <a:ext uri="{FF2B5EF4-FFF2-40B4-BE49-F238E27FC236}">
                  <a16:creationId xmlns:a16="http://schemas.microsoft.com/office/drawing/2014/main" id="{A8773D48-24F0-4EC4-BC74-AF23847EBBC5}"/>
                </a:ext>
              </a:extLst>
            </p:cNvPr>
            <p:cNvSpPr/>
            <p:nvPr/>
          </p:nvSpPr>
          <p:spPr bwMode="auto">
            <a:xfrm>
              <a:off x="1845752" y="7689749"/>
              <a:ext cx="47848" cy="112795"/>
            </a:xfrm>
            <a:custGeom>
              <a:avLst/>
              <a:gdLst/>
              <a:ahLst/>
              <a:cxnLst>
                <a:cxn ang="0">
                  <a:pos x="29" y="0"/>
                </a:cxn>
                <a:cxn ang="0">
                  <a:pos x="5" y="42"/>
                </a:cxn>
                <a:cxn ang="0">
                  <a:pos x="10" y="65"/>
                </a:cxn>
                <a:cxn ang="0">
                  <a:pos x="31" y="73"/>
                </a:cxn>
                <a:cxn ang="0">
                  <a:pos x="31" y="68"/>
                </a:cxn>
                <a:cxn ang="0">
                  <a:pos x="11" y="60"/>
                </a:cxn>
                <a:cxn ang="0">
                  <a:pos x="11" y="60"/>
                </a:cxn>
                <a:cxn ang="0">
                  <a:pos x="7" y="58"/>
                </a:cxn>
                <a:cxn ang="0">
                  <a:pos x="6" y="53"/>
                </a:cxn>
                <a:cxn ang="0">
                  <a:pos x="9" y="44"/>
                </a:cxn>
                <a:cxn ang="0">
                  <a:pos x="29" y="8"/>
                </a:cxn>
                <a:cxn ang="0">
                  <a:pos x="29" y="0"/>
                </a:cxn>
              </a:cxnLst>
              <a:rect l="0" t="0" r="r" b="b"/>
              <a:pathLst>
                <a:path w="31" h="73">
                  <a:moveTo>
                    <a:pt x="29" y="0"/>
                  </a:moveTo>
                  <a:cubicBezTo>
                    <a:pt x="5" y="42"/>
                    <a:pt x="5" y="42"/>
                    <a:pt x="5" y="42"/>
                  </a:cubicBezTo>
                  <a:cubicBezTo>
                    <a:pt x="0" y="52"/>
                    <a:pt x="1" y="62"/>
                    <a:pt x="10" y="65"/>
                  </a:cubicBezTo>
                  <a:cubicBezTo>
                    <a:pt x="31" y="73"/>
                    <a:pt x="31" y="73"/>
                    <a:pt x="31" y="73"/>
                  </a:cubicBezTo>
                  <a:cubicBezTo>
                    <a:pt x="31" y="68"/>
                    <a:pt x="31" y="68"/>
                    <a:pt x="31" y="68"/>
                  </a:cubicBezTo>
                  <a:cubicBezTo>
                    <a:pt x="11" y="60"/>
                    <a:pt x="11" y="60"/>
                    <a:pt x="11" y="60"/>
                  </a:cubicBezTo>
                  <a:cubicBezTo>
                    <a:pt x="11" y="60"/>
                    <a:pt x="11" y="60"/>
                    <a:pt x="11" y="60"/>
                  </a:cubicBezTo>
                  <a:cubicBezTo>
                    <a:pt x="9" y="60"/>
                    <a:pt x="8" y="59"/>
                    <a:pt x="7" y="58"/>
                  </a:cubicBezTo>
                  <a:cubicBezTo>
                    <a:pt x="7" y="56"/>
                    <a:pt x="6" y="55"/>
                    <a:pt x="6" y="53"/>
                  </a:cubicBezTo>
                  <a:cubicBezTo>
                    <a:pt x="6" y="50"/>
                    <a:pt x="7" y="47"/>
                    <a:pt x="9" y="44"/>
                  </a:cubicBezTo>
                  <a:cubicBezTo>
                    <a:pt x="29" y="8"/>
                    <a:pt x="29" y="8"/>
                    <a:pt x="29" y="8"/>
                  </a:cubicBezTo>
                  <a:cubicBezTo>
                    <a:pt x="29" y="0"/>
                    <a:pt x="29" y="0"/>
                    <a:pt x="29" y="0"/>
                  </a:cubicBezTo>
                </a:path>
              </a:pathLst>
            </a:custGeom>
            <a:solidFill>
              <a:srgbClr val="505050"/>
            </a:solidFill>
            <a:ln w="9525">
              <a:noFill/>
              <a:round/>
              <a:headEnd/>
              <a:tailEnd/>
            </a:ln>
          </p:spPr>
          <p:txBody>
            <a:bodyPr anchor="ctr"/>
            <a:lstStyle/>
            <a:p>
              <a:pPr algn="ctr"/>
              <a:endParaRPr/>
            </a:p>
          </p:txBody>
        </p:sp>
        <p:sp>
          <p:nvSpPr>
            <p:cNvPr id="72" name="î$1îdè">
              <a:extLst>
                <a:ext uri="{FF2B5EF4-FFF2-40B4-BE49-F238E27FC236}">
                  <a16:creationId xmlns:a16="http://schemas.microsoft.com/office/drawing/2014/main" id="{32AB9C8A-D5AD-4228-9A5D-F3D6F4CBB3B7}"/>
                </a:ext>
              </a:extLst>
            </p:cNvPr>
            <p:cNvSpPr/>
            <p:nvPr/>
          </p:nvSpPr>
          <p:spPr bwMode="auto">
            <a:xfrm>
              <a:off x="1890619" y="7580090"/>
              <a:ext cx="118915" cy="217749"/>
            </a:xfrm>
            <a:custGeom>
              <a:avLst/>
              <a:gdLst/>
              <a:ahLst/>
              <a:cxnLst>
                <a:cxn ang="0">
                  <a:pos x="51" y="0"/>
                </a:cxn>
                <a:cxn ang="0">
                  <a:pos x="46" y="1"/>
                </a:cxn>
                <a:cxn ang="0">
                  <a:pos x="40" y="7"/>
                </a:cxn>
                <a:cxn ang="0">
                  <a:pos x="0" y="79"/>
                </a:cxn>
                <a:cxn ang="0">
                  <a:pos x="2" y="139"/>
                </a:cxn>
                <a:cxn ang="0">
                  <a:pos x="8" y="141"/>
                </a:cxn>
                <a:cxn ang="0">
                  <a:pos x="77" y="19"/>
                </a:cxn>
                <a:cxn ang="0">
                  <a:pos x="55" y="1"/>
                </a:cxn>
                <a:cxn ang="0">
                  <a:pos x="51" y="0"/>
                </a:cxn>
              </a:cxnLst>
              <a:rect l="0" t="0" r="r" b="b"/>
              <a:pathLst>
                <a:path w="77" h="141">
                  <a:moveTo>
                    <a:pt x="51" y="0"/>
                  </a:moveTo>
                  <a:cubicBezTo>
                    <a:pt x="49" y="0"/>
                    <a:pt x="47" y="0"/>
                    <a:pt x="46" y="1"/>
                  </a:cubicBezTo>
                  <a:cubicBezTo>
                    <a:pt x="44" y="3"/>
                    <a:pt x="42" y="5"/>
                    <a:pt x="40" y="7"/>
                  </a:cubicBezTo>
                  <a:cubicBezTo>
                    <a:pt x="0" y="79"/>
                    <a:pt x="0" y="79"/>
                    <a:pt x="0" y="79"/>
                  </a:cubicBezTo>
                  <a:cubicBezTo>
                    <a:pt x="2" y="139"/>
                    <a:pt x="2" y="139"/>
                    <a:pt x="2" y="139"/>
                  </a:cubicBezTo>
                  <a:cubicBezTo>
                    <a:pt x="8" y="141"/>
                    <a:pt x="8" y="141"/>
                    <a:pt x="8" y="141"/>
                  </a:cubicBezTo>
                  <a:cubicBezTo>
                    <a:pt x="77" y="19"/>
                    <a:pt x="77" y="19"/>
                    <a:pt x="77" y="19"/>
                  </a:cubicBezTo>
                  <a:cubicBezTo>
                    <a:pt x="55" y="1"/>
                    <a:pt x="55" y="1"/>
                    <a:pt x="55" y="1"/>
                  </a:cubicBezTo>
                  <a:cubicBezTo>
                    <a:pt x="54" y="0"/>
                    <a:pt x="52" y="0"/>
                    <a:pt x="51" y="0"/>
                  </a:cubicBezTo>
                </a:path>
              </a:pathLst>
            </a:custGeom>
            <a:solidFill>
              <a:srgbClr val="C38F64"/>
            </a:solidFill>
            <a:ln w="9525">
              <a:noFill/>
              <a:round/>
              <a:headEnd/>
              <a:tailEnd/>
            </a:ln>
          </p:spPr>
          <p:txBody>
            <a:bodyPr anchor="ctr"/>
            <a:lstStyle/>
            <a:p>
              <a:pPr algn="ctr"/>
              <a:endParaRPr/>
            </a:p>
          </p:txBody>
        </p:sp>
        <p:sp>
          <p:nvSpPr>
            <p:cNvPr id="73" name="ïṥ1iḋe">
              <a:extLst>
                <a:ext uri="{FF2B5EF4-FFF2-40B4-BE49-F238E27FC236}">
                  <a16:creationId xmlns:a16="http://schemas.microsoft.com/office/drawing/2014/main" id="{52B52CD9-0709-4800-8F23-7FF08664F133}"/>
                </a:ext>
              </a:extLst>
            </p:cNvPr>
            <p:cNvSpPr/>
            <p:nvPr/>
          </p:nvSpPr>
          <p:spPr bwMode="auto">
            <a:xfrm>
              <a:off x="1890619" y="7572403"/>
              <a:ext cx="121897" cy="231711"/>
            </a:xfrm>
            <a:custGeom>
              <a:avLst/>
              <a:gdLst/>
              <a:ahLst/>
              <a:cxnLst>
                <a:cxn ang="0">
                  <a:pos x="2" y="144"/>
                </a:cxn>
                <a:cxn ang="0">
                  <a:pos x="2" y="149"/>
                </a:cxn>
                <a:cxn ang="0">
                  <a:pos x="6" y="150"/>
                </a:cxn>
                <a:cxn ang="0">
                  <a:pos x="8" y="146"/>
                </a:cxn>
                <a:cxn ang="0">
                  <a:pos x="2" y="144"/>
                </a:cxn>
                <a:cxn ang="0">
                  <a:pos x="51" y="0"/>
                </a:cxn>
                <a:cxn ang="0">
                  <a:pos x="37" y="11"/>
                </a:cxn>
                <a:cxn ang="0">
                  <a:pos x="0" y="76"/>
                </a:cxn>
                <a:cxn ang="0">
                  <a:pos x="0" y="84"/>
                </a:cxn>
                <a:cxn ang="0">
                  <a:pos x="40" y="12"/>
                </a:cxn>
                <a:cxn ang="0">
                  <a:pos x="46" y="6"/>
                </a:cxn>
                <a:cxn ang="0">
                  <a:pos x="51" y="5"/>
                </a:cxn>
                <a:cxn ang="0">
                  <a:pos x="55" y="6"/>
                </a:cxn>
                <a:cxn ang="0">
                  <a:pos x="77" y="24"/>
                </a:cxn>
                <a:cxn ang="0">
                  <a:pos x="79" y="20"/>
                </a:cxn>
                <a:cxn ang="0">
                  <a:pos x="75" y="16"/>
                </a:cxn>
                <a:cxn ang="0">
                  <a:pos x="74" y="17"/>
                </a:cxn>
                <a:cxn ang="0">
                  <a:pos x="66" y="12"/>
                </a:cxn>
                <a:cxn ang="0">
                  <a:pos x="68" y="10"/>
                </a:cxn>
                <a:cxn ang="0">
                  <a:pos x="59" y="3"/>
                </a:cxn>
                <a:cxn ang="0">
                  <a:pos x="51" y="0"/>
                </a:cxn>
              </a:cxnLst>
              <a:rect l="0" t="0" r="r" b="b"/>
              <a:pathLst>
                <a:path w="79" h="150">
                  <a:moveTo>
                    <a:pt x="2" y="144"/>
                  </a:moveTo>
                  <a:cubicBezTo>
                    <a:pt x="2" y="149"/>
                    <a:pt x="2" y="149"/>
                    <a:pt x="2" y="149"/>
                  </a:cubicBezTo>
                  <a:cubicBezTo>
                    <a:pt x="6" y="150"/>
                    <a:pt x="6" y="150"/>
                    <a:pt x="6" y="150"/>
                  </a:cubicBezTo>
                  <a:cubicBezTo>
                    <a:pt x="8" y="146"/>
                    <a:pt x="8" y="146"/>
                    <a:pt x="8" y="146"/>
                  </a:cubicBezTo>
                  <a:cubicBezTo>
                    <a:pt x="2" y="144"/>
                    <a:pt x="2" y="144"/>
                    <a:pt x="2" y="144"/>
                  </a:cubicBezTo>
                  <a:moveTo>
                    <a:pt x="51" y="0"/>
                  </a:moveTo>
                  <a:cubicBezTo>
                    <a:pt x="46" y="0"/>
                    <a:pt x="41" y="4"/>
                    <a:pt x="37" y="11"/>
                  </a:cubicBezTo>
                  <a:cubicBezTo>
                    <a:pt x="0" y="76"/>
                    <a:pt x="0" y="76"/>
                    <a:pt x="0" y="76"/>
                  </a:cubicBezTo>
                  <a:cubicBezTo>
                    <a:pt x="0" y="84"/>
                    <a:pt x="0" y="84"/>
                    <a:pt x="0" y="84"/>
                  </a:cubicBezTo>
                  <a:cubicBezTo>
                    <a:pt x="40" y="12"/>
                    <a:pt x="40" y="12"/>
                    <a:pt x="40" y="12"/>
                  </a:cubicBezTo>
                  <a:cubicBezTo>
                    <a:pt x="42" y="10"/>
                    <a:pt x="44" y="8"/>
                    <a:pt x="46" y="6"/>
                  </a:cubicBezTo>
                  <a:cubicBezTo>
                    <a:pt x="47" y="5"/>
                    <a:pt x="49" y="5"/>
                    <a:pt x="51" y="5"/>
                  </a:cubicBezTo>
                  <a:cubicBezTo>
                    <a:pt x="52" y="5"/>
                    <a:pt x="54" y="5"/>
                    <a:pt x="55" y="6"/>
                  </a:cubicBezTo>
                  <a:cubicBezTo>
                    <a:pt x="77" y="24"/>
                    <a:pt x="77" y="24"/>
                    <a:pt x="77" y="24"/>
                  </a:cubicBezTo>
                  <a:cubicBezTo>
                    <a:pt x="79" y="20"/>
                    <a:pt x="79" y="20"/>
                    <a:pt x="79" y="20"/>
                  </a:cubicBezTo>
                  <a:cubicBezTo>
                    <a:pt x="75" y="16"/>
                    <a:pt x="75" y="16"/>
                    <a:pt x="75" y="16"/>
                  </a:cubicBezTo>
                  <a:cubicBezTo>
                    <a:pt x="74" y="17"/>
                    <a:pt x="74" y="17"/>
                    <a:pt x="74" y="17"/>
                  </a:cubicBezTo>
                  <a:cubicBezTo>
                    <a:pt x="66" y="12"/>
                    <a:pt x="66" y="12"/>
                    <a:pt x="66" y="12"/>
                  </a:cubicBezTo>
                  <a:cubicBezTo>
                    <a:pt x="68" y="10"/>
                    <a:pt x="68" y="10"/>
                    <a:pt x="68" y="10"/>
                  </a:cubicBezTo>
                  <a:cubicBezTo>
                    <a:pt x="59" y="3"/>
                    <a:pt x="59" y="3"/>
                    <a:pt x="59" y="3"/>
                  </a:cubicBezTo>
                  <a:cubicBezTo>
                    <a:pt x="57" y="1"/>
                    <a:pt x="54" y="0"/>
                    <a:pt x="51" y="0"/>
                  </a:cubicBezTo>
                </a:path>
              </a:pathLst>
            </a:custGeom>
            <a:solidFill>
              <a:srgbClr val="484848"/>
            </a:solidFill>
            <a:ln w="9525">
              <a:noFill/>
              <a:round/>
              <a:headEnd/>
              <a:tailEnd/>
            </a:ln>
          </p:spPr>
          <p:txBody>
            <a:bodyPr anchor="ctr"/>
            <a:lstStyle/>
            <a:p>
              <a:pPr algn="ctr"/>
              <a:endParaRPr/>
            </a:p>
          </p:txBody>
        </p:sp>
        <p:sp>
          <p:nvSpPr>
            <p:cNvPr id="74" name="îŝḷîḋè">
              <a:extLst>
                <a:ext uri="{FF2B5EF4-FFF2-40B4-BE49-F238E27FC236}">
                  <a16:creationId xmlns:a16="http://schemas.microsoft.com/office/drawing/2014/main" id="{0DF44AA9-DB84-4C3D-A9EA-7EB6CF876C06}"/>
                </a:ext>
              </a:extLst>
            </p:cNvPr>
            <p:cNvSpPr/>
            <p:nvPr/>
          </p:nvSpPr>
          <p:spPr bwMode="auto">
            <a:xfrm>
              <a:off x="1913681" y="7617113"/>
              <a:ext cx="159076" cy="207080"/>
            </a:xfrm>
            <a:custGeom>
              <a:avLst/>
              <a:gdLst/>
              <a:ahLst/>
              <a:cxnLst>
                <a:cxn ang="0">
                  <a:pos x="68" y="0"/>
                </a:cxn>
                <a:cxn ang="0">
                  <a:pos x="24" y="77"/>
                </a:cxn>
                <a:cxn ang="0">
                  <a:pos x="15" y="120"/>
                </a:cxn>
                <a:cxn ang="0">
                  <a:pos x="6" y="117"/>
                </a:cxn>
                <a:cxn ang="0">
                  <a:pos x="15" y="93"/>
                </a:cxn>
                <a:cxn ang="0">
                  <a:pos x="0" y="120"/>
                </a:cxn>
                <a:cxn ang="0">
                  <a:pos x="37" y="133"/>
                </a:cxn>
                <a:cxn ang="0">
                  <a:pos x="41" y="134"/>
                </a:cxn>
                <a:cxn ang="0">
                  <a:pos x="41" y="134"/>
                </a:cxn>
                <a:cxn ang="0">
                  <a:pos x="41" y="134"/>
                </a:cxn>
                <a:cxn ang="0">
                  <a:pos x="51" y="131"/>
                </a:cxn>
                <a:cxn ang="0">
                  <a:pos x="58" y="124"/>
                </a:cxn>
                <a:cxn ang="0">
                  <a:pos x="101" y="48"/>
                </a:cxn>
                <a:cxn ang="0">
                  <a:pos x="103" y="39"/>
                </a:cxn>
                <a:cxn ang="0">
                  <a:pos x="102" y="31"/>
                </a:cxn>
                <a:cxn ang="0">
                  <a:pos x="98" y="25"/>
                </a:cxn>
                <a:cxn ang="0">
                  <a:pos x="101" y="21"/>
                </a:cxn>
                <a:cxn ang="0">
                  <a:pos x="101" y="21"/>
                </a:cxn>
                <a:cxn ang="0">
                  <a:pos x="101" y="21"/>
                </a:cxn>
                <a:cxn ang="0">
                  <a:pos x="98" y="25"/>
                </a:cxn>
                <a:cxn ang="0">
                  <a:pos x="98" y="25"/>
                </a:cxn>
                <a:cxn ang="0">
                  <a:pos x="68" y="0"/>
                </a:cxn>
              </a:cxnLst>
              <a:rect l="0" t="0" r="r" b="b"/>
              <a:pathLst>
                <a:path w="103" h="134">
                  <a:moveTo>
                    <a:pt x="68" y="0"/>
                  </a:moveTo>
                  <a:cubicBezTo>
                    <a:pt x="24" y="77"/>
                    <a:pt x="24" y="77"/>
                    <a:pt x="24" y="77"/>
                  </a:cubicBezTo>
                  <a:cubicBezTo>
                    <a:pt x="15" y="120"/>
                    <a:pt x="15" y="120"/>
                    <a:pt x="15" y="120"/>
                  </a:cubicBezTo>
                  <a:cubicBezTo>
                    <a:pt x="6" y="117"/>
                    <a:pt x="6" y="117"/>
                    <a:pt x="6" y="117"/>
                  </a:cubicBezTo>
                  <a:cubicBezTo>
                    <a:pt x="15" y="93"/>
                    <a:pt x="15" y="93"/>
                    <a:pt x="15" y="93"/>
                  </a:cubicBezTo>
                  <a:cubicBezTo>
                    <a:pt x="0" y="120"/>
                    <a:pt x="0" y="120"/>
                    <a:pt x="0" y="120"/>
                  </a:cubicBezTo>
                  <a:cubicBezTo>
                    <a:pt x="37" y="133"/>
                    <a:pt x="37" y="133"/>
                    <a:pt x="37" y="133"/>
                  </a:cubicBezTo>
                  <a:cubicBezTo>
                    <a:pt x="38" y="133"/>
                    <a:pt x="39" y="134"/>
                    <a:pt x="41" y="134"/>
                  </a:cubicBezTo>
                  <a:cubicBezTo>
                    <a:pt x="41" y="134"/>
                    <a:pt x="41" y="134"/>
                    <a:pt x="41" y="134"/>
                  </a:cubicBezTo>
                  <a:cubicBezTo>
                    <a:pt x="41" y="134"/>
                    <a:pt x="41" y="134"/>
                    <a:pt x="41" y="134"/>
                  </a:cubicBezTo>
                  <a:cubicBezTo>
                    <a:pt x="44" y="134"/>
                    <a:pt x="48" y="133"/>
                    <a:pt x="51" y="131"/>
                  </a:cubicBezTo>
                  <a:cubicBezTo>
                    <a:pt x="54" y="129"/>
                    <a:pt x="56" y="127"/>
                    <a:pt x="58" y="124"/>
                  </a:cubicBezTo>
                  <a:cubicBezTo>
                    <a:pt x="101" y="48"/>
                    <a:pt x="101" y="48"/>
                    <a:pt x="101" y="48"/>
                  </a:cubicBezTo>
                  <a:cubicBezTo>
                    <a:pt x="102" y="45"/>
                    <a:pt x="103" y="42"/>
                    <a:pt x="103" y="39"/>
                  </a:cubicBezTo>
                  <a:cubicBezTo>
                    <a:pt x="103" y="36"/>
                    <a:pt x="103" y="33"/>
                    <a:pt x="102" y="31"/>
                  </a:cubicBezTo>
                  <a:cubicBezTo>
                    <a:pt x="101" y="28"/>
                    <a:pt x="99" y="26"/>
                    <a:pt x="98" y="25"/>
                  </a:cubicBezTo>
                  <a:cubicBezTo>
                    <a:pt x="101" y="21"/>
                    <a:pt x="101" y="21"/>
                    <a:pt x="101" y="21"/>
                  </a:cubicBezTo>
                  <a:cubicBezTo>
                    <a:pt x="101" y="21"/>
                    <a:pt x="101" y="21"/>
                    <a:pt x="101" y="21"/>
                  </a:cubicBezTo>
                  <a:cubicBezTo>
                    <a:pt x="101" y="21"/>
                    <a:pt x="101" y="21"/>
                    <a:pt x="101" y="21"/>
                  </a:cubicBezTo>
                  <a:cubicBezTo>
                    <a:pt x="98" y="25"/>
                    <a:pt x="98" y="25"/>
                    <a:pt x="98" y="25"/>
                  </a:cubicBezTo>
                  <a:cubicBezTo>
                    <a:pt x="98" y="25"/>
                    <a:pt x="98" y="25"/>
                    <a:pt x="98" y="25"/>
                  </a:cubicBezTo>
                  <a:cubicBezTo>
                    <a:pt x="68" y="0"/>
                    <a:pt x="68" y="0"/>
                    <a:pt x="68" y="0"/>
                  </a:cubicBezTo>
                </a:path>
              </a:pathLst>
            </a:custGeom>
            <a:solidFill>
              <a:srgbClr val="C38F64"/>
            </a:solidFill>
            <a:ln w="9525">
              <a:noFill/>
              <a:round/>
              <a:headEnd/>
              <a:tailEnd/>
            </a:ln>
          </p:spPr>
          <p:txBody>
            <a:bodyPr anchor="ctr"/>
            <a:lstStyle/>
            <a:p>
              <a:pPr algn="ctr"/>
              <a:endParaRPr/>
            </a:p>
          </p:txBody>
        </p:sp>
        <p:sp>
          <p:nvSpPr>
            <p:cNvPr id="75" name="iŝḷîḑé">
              <a:extLst>
                <a:ext uri="{FF2B5EF4-FFF2-40B4-BE49-F238E27FC236}">
                  <a16:creationId xmlns:a16="http://schemas.microsoft.com/office/drawing/2014/main" id="{EB673755-7D8C-4188-A324-FDFC48A1E1A5}"/>
                </a:ext>
              </a:extLst>
            </p:cNvPr>
            <p:cNvSpPr/>
            <p:nvPr/>
          </p:nvSpPr>
          <p:spPr bwMode="auto">
            <a:xfrm>
              <a:off x="1910699" y="7610996"/>
              <a:ext cx="174449" cy="220886"/>
            </a:xfrm>
            <a:custGeom>
              <a:avLst/>
              <a:gdLst/>
              <a:ahLst/>
              <a:cxnLst>
                <a:cxn ang="0">
                  <a:pos x="103" y="25"/>
                </a:cxn>
                <a:cxn ang="0">
                  <a:pos x="103" y="25"/>
                </a:cxn>
                <a:cxn ang="0">
                  <a:pos x="100" y="29"/>
                </a:cxn>
                <a:cxn ang="0">
                  <a:pos x="104" y="35"/>
                </a:cxn>
                <a:cxn ang="0">
                  <a:pos x="105" y="43"/>
                </a:cxn>
                <a:cxn ang="0">
                  <a:pos x="103" y="52"/>
                </a:cxn>
                <a:cxn ang="0">
                  <a:pos x="60" y="128"/>
                </a:cxn>
                <a:cxn ang="0">
                  <a:pos x="53" y="135"/>
                </a:cxn>
                <a:cxn ang="0">
                  <a:pos x="43" y="138"/>
                </a:cxn>
                <a:cxn ang="0">
                  <a:pos x="43" y="138"/>
                </a:cxn>
                <a:cxn ang="0">
                  <a:pos x="43" y="138"/>
                </a:cxn>
                <a:cxn ang="0">
                  <a:pos x="39" y="137"/>
                </a:cxn>
                <a:cxn ang="0">
                  <a:pos x="2" y="124"/>
                </a:cxn>
                <a:cxn ang="0">
                  <a:pos x="0" y="128"/>
                </a:cxn>
                <a:cxn ang="0">
                  <a:pos x="37" y="142"/>
                </a:cxn>
                <a:cxn ang="0">
                  <a:pos x="44" y="143"/>
                </a:cxn>
                <a:cxn ang="0">
                  <a:pos x="65" y="131"/>
                </a:cxn>
                <a:cxn ang="0">
                  <a:pos x="108" y="55"/>
                </a:cxn>
                <a:cxn ang="0">
                  <a:pos x="103" y="26"/>
                </a:cxn>
                <a:cxn ang="0">
                  <a:pos x="103" y="25"/>
                </a:cxn>
                <a:cxn ang="0">
                  <a:pos x="72" y="0"/>
                </a:cxn>
                <a:cxn ang="0">
                  <a:pos x="70" y="4"/>
                </a:cxn>
                <a:cxn ang="0">
                  <a:pos x="100" y="29"/>
                </a:cxn>
                <a:cxn ang="0">
                  <a:pos x="100" y="29"/>
                </a:cxn>
                <a:cxn ang="0">
                  <a:pos x="103" y="25"/>
                </a:cxn>
                <a:cxn ang="0">
                  <a:pos x="103" y="25"/>
                </a:cxn>
                <a:cxn ang="0">
                  <a:pos x="72" y="0"/>
                </a:cxn>
              </a:cxnLst>
              <a:rect l="0" t="0" r="r" b="b"/>
              <a:pathLst>
                <a:path w="113" h="143">
                  <a:moveTo>
                    <a:pt x="103" y="25"/>
                  </a:moveTo>
                  <a:cubicBezTo>
                    <a:pt x="103" y="25"/>
                    <a:pt x="103" y="25"/>
                    <a:pt x="103" y="25"/>
                  </a:cubicBezTo>
                  <a:cubicBezTo>
                    <a:pt x="100" y="29"/>
                    <a:pt x="100" y="29"/>
                    <a:pt x="100" y="29"/>
                  </a:cubicBezTo>
                  <a:cubicBezTo>
                    <a:pt x="101" y="30"/>
                    <a:pt x="103" y="32"/>
                    <a:pt x="104" y="35"/>
                  </a:cubicBezTo>
                  <a:cubicBezTo>
                    <a:pt x="105" y="37"/>
                    <a:pt x="105" y="40"/>
                    <a:pt x="105" y="43"/>
                  </a:cubicBezTo>
                  <a:cubicBezTo>
                    <a:pt x="105" y="46"/>
                    <a:pt x="104" y="49"/>
                    <a:pt x="103" y="52"/>
                  </a:cubicBezTo>
                  <a:cubicBezTo>
                    <a:pt x="60" y="128"/>
                    <a:pt x="60" y="128"/>
                    <a:pt x="60" y="128"/>
                  </a:cubicBezTo>
                  <a:cubicBezTo>
                    <a:pt x="58" y="131"/>
                    <a:pt x="56" y="133"/>
                    <a:pt x="53" y="135"/>
                  </a:cubicBezTo>
                  <a:cubicBezTo>
                    <a:pt x="50" y="137"/>
                    <a:pt x="46" y="138"/>
                    <a:pt x="43" y="138"/>
                  </a:cubicBezTo>
                  <a:cubicBezTo>
                    <a:pt x="43" y="138"/>
                    <a:pt x="43" y="138"/>
                    <a:pt x="43" y="138"/>
                  </a:cubicBezTo>
                  <a:cubicBezTo>
                    <a:pt x="43" y="138"/>
                    <a:pt x="43" y="138"/>
                    <a:pt x="43" y="138"/>
                  </a:cubicBezTo>
                  <a:cubicBezTo>
                    <a:pt x="41" y="138"/>
                    <a:pt x="40" y="137"/>
                    <a:pt x="39" y="137"/>
                  </a:cubicBezTo>
                  <a:cubicBezTo>
                    <a:pt x="2" y="124"/>
                    <a:pt x="2" y="124"/>
                    <a:pt x="2" y="124"/>
                  </a:cubicBezTo>
                  <a:cubicBezTo>
                    <a:pt x="0" y="128"/>
                    <a:pt x="0" y="128"/>
                    <a:pt x="0" y="128"/>
                  </a:cubicBezTo>
                  <a:cubicBezTo>
                    <a:pt x="37" y="142"/>
                    <a:pt x="37" y="142"/>
                    <a:pt x="37" y="142"/>
                  </a:cubicBezTo>
                  <a:cubicBezTo>
                    <a:pt x="39" y="142"/>
                    <a:pt x="41" y="143"/>
                    <a:pt x="44" y="143"/>
                  </a:cubicBezTo>
                  <a:cubicBezTo>
                    <a:pt x="52" y="143"/>
                    <a:pt x="61" y="138"/>
                    <a:pt x="65" y="131"/>
                  </a:cubicBezTo>
                  <a:cubicBezTo>
                    <a:pt x="108" y="55"/>
                    <a:pt x="108" y="55"/>
                    <a:pt x="108" y="55"/>
                  </a:cubicBezTo>
                  <a:cubicBezTo>
                    <a:pt x="113" y="45"/>
                    <a:pt x="110" y="31"/>
                    <a:pt x="103" y="26"/>
                  </a:cubicBezTo>
                  <a:cubicBezTo>
                    <a:pt x="103" y="25"/>
                    <a:pt x="103" y="25"/>
                    <a:pt x="103" y="25"/>
                  </a:cubicBezTo>
                  <a:moveTo>
                    <a:pt x="72" y="0"/>
                  </a:moveTo>
                  <a:cubicBezTo>
                    <a:pt x="70" y="4"/>
                    <a:pt x="70" y="4"/>
                    <a:pt x="70" y="4"/>
                  </a:cubicBezTo>
                  <a:cubicBezTo>
                    <a:pt x="100" y="29"/>
                    <a:pt x="100" y="29"/>
                    <a:pt x="100" y="29"/>
                  </a:cubicBezTo>
                  <a:cubicBezTo>
                    <a:pt x="100" y="29"/>
                    <a:pt x="100" y="29"/>
                    <a:pt x="100" y="29"/>
                  </a:cubicBezTo>
                  <a:cubicBezTo>
                    <a:pt x="103" y="25"/>
                    <a:pt x="103" y="25"/>
                    <a:pt x="103" y="25"/>
                  </a:cubicBezTo>
                  <a:cubicBezTo>
                    <a:pt x="103" y="25"/>
                    <a:pt x="103" y="25"/>
                    <a:pt x="103" y="25"/>
                  </a:cubicBezTo>
                  <a:cubicBezTo>
                    <a:pt x="72" y="0"/>
                    <a:pt x="72" y="0"/>
                    <a:pt x="72" y="0"/>
                  </a:cubicBezTo>
                </a:path>
              </a:pathLst>
            </a:custGeom>
            <a:solidFill>
              <a:srgbClr val="484848"/>
            </a:solidFill>
            <a:ln w="9525">
              <a:noFill/>
              <a:round/>
              <a:headEnd/>
              <a:tailEnd/>
            </a:ln>
          </p:spPr>
          <p:txBody>
            <a:bodyPr anchor="ctr"/>
            <a:lstStyle/>
            <a:p>
              <a:pPr algn="ctr"/>
              <a:endParaRPr/>
            </a:p>
          </p:txBody>
        </p:sp>
        <p:sp>
          <p:nvSpPr>
            <p:cNvPr id="76" name="í$ḷïḓe">
              <a:extLst>
                <a:ext uri="{FF2B5EF4-FFF2-40B4-BE49-F238E27FC236}">
                  <a16:creationId xmlns:a16="http://schemas.microsoft.com/office/drawing/2014/main" id="{C2869317-0B58-43B3-A05B-3EDD39580C1B}"/>
                </a:ext>
              </a:extLst>
            </p:cNvPr>
            <p:cNvSpPr/>
            <p:nvPr/>
          </p:nvSpPr>
          <p:spPr bwMode="auto">
            <a:xfrm>
              <a:off x="1992434" y="7587777"/>
              <a:ext cx="13962" cy="10825"/>
            </a:xfrm>
            <a:custGeom>
              <a:avLst/>
              <a:gdLst/>
              <a:ahLst/>
              <a:cxnLst>
                <a:cxn ang="0">
                  <a:pos x="20" y="0"/>
                </a:cxn>
                <a:cxn ang="0">
                  <a:pos x="0" y="20"/>
                </a:cxn>
                <a:cxn ang="0">
                  <a:pos x="79" y="69"/>
                </a:cxn>
                <a:cxn ang="0">
                  <a:pos x="89" y="59"/>
                </a:cxn>
                <a:cxn ang="0">
                  <a:pos x="20" y="0"/>
                </a:cxn>
              </a:cxnLst>
              <a:rect l="0" t="0" r="r" b="b"/>
              <a:pathLst>
                <a:path w="89" h="69">
                  <a:moveTo>
                    <a:pt x="20" y="0"/>
                  </a:moveTo>
                  <a:lnTo>
                    <a:pt x="0" y="20"/>
                  </a:lnTo>
                  <a:lnTo>
                    <a:pt x="79" y="69"/>
                  </a:lnTo>
                  <a:lnTo>
                    <a:pt x="89" y="59"/>
                  </a:lnTo>
                  <a:lnTo>
                    <a:pt x="20" y="0"/>
                  </a:lnTo>
                  <a:close/>
                </a:path>
              </a:pathLst>
            </a:custGeom>
            <a:solidFill>
              <a:srgbClr val="484848"/>
            </a:solidFill>
            <a:ln w="9525">
              <a:noFill/>
              <a:round/>
              <a:headEnd/>
              <a:tailEnd/>
            </a:ln>
          </p:spPr>
          <p:txBody>
            <a:bodyPr anchor="ctr"/>
            <a:lstStyle/>
            <a:p>
              <a:pPr algn="ctr"/>
              <a:endParaRPr/>
            </a:p>
          </p:txBody>
        </p:sp>
        <p:sp>
          <p:nvSpPr>
            <p:cNvPr id="77" name="ïṥ1idê">
              <a:extLst>
                <a:ext uri="{FF2B5EF4-FFF2-40B4-BE49-F238E27FC236}">
                  <a16:creationId xmlns:a16="http://schemas.microsoft.com/office/drawing/2014/main" id="{683EC814-2E60-483E-9018-5A4E33B24BF0}"/>
                </a:ext>
              </a:extLst>
            </p:cNvPr>
            <p:cNvSpPr/>
            <p:nvPr/>
          </p:nvSpPr>
          <p:spPr bwMode="auto">
            <a:xfrm>
              <a:off x="1992434" y="7587777"/>
              <a:ext cx="13962" cy="10825"/>
            </a:xfrm>
            <a:custGeom>
              <a:avLst/>
              <a:gdLst/>
              <a:ahLst/>
              <a:cxnLst>
                <a:cxn ang="0">
                  <a:pos x="20" y="0"/>
                </a:cxn>
                <a:cxn ang="0">
                  <a:pos x="0" y="20"/>
                </a:cxn>
                <a:cxn ang="0">
                  <a:pos x="79" y="69"/>
                </a:cxn>
                <a:cxn ang="0">
                  <a:pos x="89" y="59"/>
                </a:cxn>
                <a:cxn ang="0">
                  <a:pos x="20" y="0"/>
                </a:cxn>
              </a:cxnLst>
              <a:rect l="0" t="0" r="r" b="b"/>
              <a:pathLst>
                <a:path w="89" h="69">
                  <a:moveTo>
                    <a:pt x="20" y="0"/>
                  </a:moveTo>
                  <a:lnTo>
                    <a:pt x="0" y="20"/>
                  </a:lnTo>
                  <a:lnTo>
                    <a:pt x="79" y="69"/>
                  </a:lnTo>
                  <a:lnTo>
                    <a:pt x="89" y="59"/>
                  </a:lnTo>
                  <a:lnTo>
                    <a:pt x="20" y="0"/>
                  </a:lnTo>
                </a:path>
              </a:pathLst>
            </a:custGeom>
            <a:noFill/>
            <a:ln w="9525">
              <a:noFill/>
              <a:round/>
              <a:headEnd/>
              <a:tailEnd/>
            </a:ln>
          </p:spPr>
          <p:txBody>
            <a:bodyPr anchor="ctr"/>
            <a:lstStyle/>
            <a:p>
              <a:pPr algn="ctr"/>
              <a:endParaRPr/>
            </a:p>
          </p:txBody>
        </p:sp>
        <p:sp>
          <p:nvSpPr>
            <p:cNvPr id="78" name="î$ḷiḍé">
              <a:extLst>
                <a:ext uri="{FF2B5EF4-FFF2-40B4-BE49-F238E27FC236}">
                  <a16:creationId xmlns:a16="http://schemas.microsoft.com/office/drawing/2014/main" id="{AAEE22BE-D741-4D53-BCD3-B3271E4B44BE}"/>
                </a:ext>
              </a:extLst>
            </p:cNvPr>
            <p:cNvSpPr/>
            <p:nvPr/>
          </p:nvSpPr>
          <p:spPr bwMode="auto">
            <a:xfrm>
              <a:off x="1899875" y="7603308"/>
              <a:ext cx="122051" cy="205355"/>
            </a:xfrm>
            <a:custGeom>
              <a:avLst/>
              <a:gdLst/>
              <a:ahLst/>
              <a:cxnLst>
                <a:cxn ang="0">
                  <a:pos x="718" y="0"/>
                </a:cxn>
                <a:cxn ang="0">
                  <a:pos x="699" y="39"/>
                </a:cxn>
                <a:cxn ang="0">
                  <a:pos x="19" y="1240"/>
                </a:cxn>
                <a:cxn ang="0">
                  <a:pos x="0" y="1280"/>
                </a:cxn>
                <a:cxn ang="0">
                  <a:pos x="69" y="1309"/>
                </a:cxn>
                <a:cxn ang="0">
                  <a:pos x="88" y="1270"/>
                </a:cxn>
                <a:cxn ang="0">
                  <a:pos x="236" y="1004"/>
                </a:cxn>
                <a:cxn ang="0">
                  <a:pos x="364" y="649"/>
                </a:cxn>
                <a:cxn ang="0">
                  <a:pos x="325" y="846"/>
                </a:cxn>
                <a:cxn ang="0">
                  <a:pos x="758" y="88"/>
                </a:cxn>
                <a:cxn ang="0">
                  <a:pos x="778" y="49"/>
                </a:cxn>
                <a:cxn ang="0">
                  <a:pos x="718" y="0"/>
                </a:cxn>
              </a:cxnLst>
              <a:rect l="0" t="0" r="r" b="b"/>
              <a:pathLst>
                <a:path w="778" h="1309">
                  <a:moveTo>
                    <a:pt x="718" y="0"/>
                  </a:moveTo>
                  <a:lnTo>
                    <a:pt x="699" y="39"/>
                  </a:lnTo>
                  <a:lnTo>
                    <a:pt x="19" y="1240"/>
                  </a:lnTo>
                  <a:lnTo>
                    <a:pt x="0" y="1280"/>
                  </a:lnTo>
                  <a:lnTo>
                    <a:pt x="69" y="1309"/>
                  </a:lnTo>
                  <a:lnTo>
                    <a:pt x="88" y="1270"/>
                  </a:lnTo>
                  <a:lnTo>
                    <a:pt x="236" y="1004"/>
                  </a:lnTo>
                  <a:lnTo>
                    <a:pt x="364" y="649"/>
                  </a:lnTo>
                  <a:lnTo>
                    <a:pt x="325" y="846"/>
                  </a:lnTo>
                  <a:lnTo>
                    <a:pt x="758" y="88"/>
                  </a:lnTo>
                  <a:lnTo>
                    <a:pt x="778" y="49"/>
                  </a:lnTo>
                  <a:lnTo>
                    <a:pt x="718" y="0"/>
                  </a:lnTo>
                  <a:close/>
                </a:path>
              </a:pathLst>
            </a:custGeom>
            <a:solidFill>
              <a:srgbClr val="484848"/>
            </a:solidFill>
            <a:ln w="9525">
              <a:noFill/>
              <a:round/>
              <a:headEnd/>
              <a:tailEnd/>
            </a:ln>
          </p:spPr>
          <p:txBody>
            <a:bodyPr anchor="ctr"/>
            <a:lstStyle/>
            <a:p>
              <a:pPr algn="ctr"/>
              <a:endParaRPr/>
            </a:p>
          </p:txBody>
        </p:sp>
        <p:sp>
          <p:nvSpPr>
            <p:cNvPr id="79" name="îSḷïďe">
              <a:extLst>
                <a:ext uri="{FF2B5EF4-FFF2-40B4-BE49-F238E27FC236}">
                  <a16:creationId xmlns:a16="http://schemas.microsoft.com/office/drawing/2014/main" id="{AFDF9C11-6FFF-4A27-B4D4-C5E281751921}"/>
                </a:ext>
              </a:extLst>
            </p:cNvPr>
            <p:cNvSpPr/>
            <p:nvPr/>
          </p:nvSpPr>
          <p:spPr bwMode="auto">
            <a:xfrm>
              <a:off x="1899875" y="7603308"/>
              <a:ext cx="122051" cy="205355"/>
            </a:xfrm>
            <a:custGeom>
              <a:avLst/>
              <a:gdLst/>
              <a:ahLst/>
              <a:cxnLst>
                <a:cxn ang="0">
                  <a:pos x="718" y="0"/>
                </a:cxn>
                <a:cxn ang="0">
                  <a:pos x="699" y="39"/>
                </a:cxn>
                <a:cxn ang="0">
                  <a:pos x="19" y="1240"/>
                </a:cxn>
                <a:cxn ang="0">
                  <a:pos x="0" y="1280"/>
                </a:cxn>
                <a:cxn ang="0">
                  <a:pos x="69" y="1309"/>
                </a:cxn>
                <a:cxn ang="0">
                  <a:pos x="88" y="1270"/>
                </a:cxn>
                <a:cxn ang="0">
                  <a:pos x="236" y="1004"/>
                </a:cxn>
                <a:cxn ang="0">
                  <a:pos x="364" y="649"/>
                </a:cxn>
                <a:cxn ang="0">
                  <a:pos x="325" y="846"/>
                </a:cxn>
                <a:cxn ang="0">
                  <a:pos x="758" y="88"/>
                </a:cxn>
                <a:cxn ang="0">
                  <a:pos x="778" y="49"/>
                </a:cxn>
                <a:cxn ang="0">
                  <a:pos x="718" y="0"/>
                </a:cxn>
              </a:cxnLst>
              <a:rect l="0" t="0" r="r" b="b"/>
              <a:pathLst>
                <a:path w="778" h="1309">
                  <a:moveTo>
                    <a:pt x="718" y="0"/>
                  </a:moveTo>
                  <a:lnTo>
                    <a:pt x="699" y="39"/>
                  </a:lnTo>
                  <a:lnTo>
                    <a:pt x="19" y="1240"/>
                  </a:lnTo>
                  <a:lnTo>
                    <a:pt x="0" y="1280"/>
                  </a:lnTo>
                  <a:lnTo>
                    <a:pt x="69" y="1309"/>
                  </a:lnTo>
                  <a:lnTo>
                    <a:pt x="88" y="1270"/>
                  </a:lnTo>
                  <a:lnTo>
                    <a:pt x="236" y="1004"/>
                  </a:lnTo>
                  <a:lnTo>
                    <a:pt x="364" y="649"/>
                  </a:lnTo>
                  <a:lnTo>
                    <a:pt x="325" y="846"/>
                  </a:lnTo>
                  <a:lnTo>
                    <a:pt x="758" y="88"/>
                  </a:lnTo>
                  <a:lnTo>
                    <a:pt x="778" y="49"/>
                  </a:lnTo>
                  <a:lnTo>
                    <a:pt x="718" y="0"/>
                  </a:lnTo>
                </a:path>
              </a:pathLst>
            </a:custGeom>
            <a:noFill/>
            <a:ln w="9525">
              <a:noFill/>
              <a:round/>
              <a:headEnd/>
              <a:tailEnd/>
            </a:ln>
          </p:spPr>
          <p:txBody>
            <a:bodyPr anchor="ctr"/>
            <a:lstStyle/>
            <a:p>
              <a:pPr algn="ctr"/>
              <a:endParaRPr/>
            </a:p>
          </p:txBody>
        </p:sp>
        <p:sp>
          <p:nvSpPr>
            <p:cNvPr id="80" name="iṩ1iḍè">
              <a:extLst>
                <a:ext uri="{FF2B5EF4-FFF2-40B4-BE49-F238E27FC236}">
                  <a16:creationId xmlns:a16="http://schemas.microsoft.com/office/drawing/2014/main" id="{1F9C1968-1B50-4CEF-9899-FD12D702BB42}"/>
                </a:ext>
              </a:extLst>
            </p:cNvPr>
            <p:cNvSpPr/>
            <p:nvPr/>
          </p:nvSpPr>
          <p:spPr bwMode="auto">
            <a:xfrm>
              <a:off x="1922936" y="7705122"/>
              <a:ext cx="34042" cy="97422"/>
            </a:xfrm>
            <a:custGeom>
              <a:avLst/>
              <a:gdLst/>
              <a:ahLst/>
              <a:cxnLst>
                <a:cxn ang="0">
                  <a:pos x="217" y="0"/>
                </a:cxn>
                <a:cxn ang="0">
                  <a:pos x="89" y="355"/>
                </a:cxn>
                <a:cxn ang="0">
                  <a:pos x="0" y="591"/>
                </a:cxn>
                <a:cxn ang="0">
                  <a:pos x="89" y="621"/>
                </a:cxn>
                <a:cxn ang="0">
                  <a:pos x="178" y="197"/>
                </a:cxn>
                <a:cxn ang="0">
                  <a:pos x="217" y="0"/>
                </a:cxn>
              </a:cxnLst>
              <a:rect l="0" t="0" r="r" b="b"/>
              <a:pathLst>
                <a:path w="217" h="621">
                  <a:moveTo>
                    <a:pt x="217" y="0"/>
                  </a:moveTo>
                  <a:lnTo>
                    <a:pt x="89" y="355"/>
                  </a:lnTo>
                  <a:lnTo>
                    <a:pt x="0" y="591"/>
                  </a:lnTo>
                  <a:lnTo>
                    <a:pt x="89" y="621"/>
                  </a:lnTo>
                  <a:lnTo>
                    <a:pt x="178" y="197"/>
                  </a:lnTo>
                  <a:lnTo>
                    <a:pt x="217" y="0"/>
                  </a:lnTo>
                  <a:close/>
                </a:path>
              </a:pathLst>
            </a:custGeom>
            <a:solidFill>
              <a:srgbClr val="484848"/>
            </a:solidFill>
            <a:ln w="9525">
              <a:noFill/>
              <a:round/>
              <a:headEnd/>
              <a:tailEnd/>
            </a:ln>
          </p:spPr>
          <p:txBody>
            <a:bodyPr anchor="ctr"/>
            <a:lstStyle/>
            <a:p>
              <a:pPr algn="ctr"/>
              <a:endParaRPr/>
            </a:p>
          </p:txBody>
        </p:sp>
        <p:sp>
          <p:nvSpPr>
            <p:cNvPr id="81" name="íşļíḍê">
              <a:extLst>
                <a:ext uri="{FF2B5EF4-FFF2-40B4-BE49-F238E27FC236}">
                  <a16:creationId xmlns:a16="http://schemas.microsoft.com/office/drawing/2014/main" id="{79F87CC5-CEAA-494A-9A4B-67DF3C06CEBE}"/>
                </a:ext>
              </a:extLst>
            </p:cNvPr>
            <p:cNvSpPr/>
            <p:nvPr/>
          </p:nvSpPr>
          <p:spPr bwMode="auto">
            <a:xfrm>
              <a:off x="1922936" y="7705122"/>
              <a:ext cx="34042" cy="97422"/>
            </a:xfrm>
            <a:custGeom>
              <a:avLst/>
              <a:gdLst/>
              <a:ahLst/>
              <a:cxnLst>
                <a:cxn ang="0">
                  <a:pos x="217" y="0"/>
                </a:cxn>
                <a:cxn ang="0">
                  <a:pos x="89" y="355"/>
                </a:cxn>
                <a:cxn ang="0">
                  <a:pos x="0" y="591"/>
                </a:cxn>
                <a:cxn ang="0">
                  <a:pos x="89" y="621"/>
                </a:cxn>
                <a:cxn ang="0">
                  <a:pos x="178" y="197"/>
                </a:cxn>
                <a:cxn ang="0">
                  <a:pos x="217" y="0"/>
                </a:cxn>
              </a:cxnLst>
              <a:rect l="0" t="0" r="r" b="b"/>
              <a:pathLst>
                <a:path w="217" h="621">
                  <a:moveTo>
                    <a:pt x="217" y="0"/>
                  </a:moveTo>
                  <a:lnTo>
                    <a:pt x="89" y="355"/>
                  </a:lnTo>
                  <a:lnTo>
                    <a:pt x="0" y="591"/>
                  </a:lnTo>
                  <a:lnTo>
                    <a:pt x="89" y="621"/>
                  </a:lnTo>
                  <a:lnTo>
                    <a:pt x="178" y="197"/>
                  </a:lnTo>
                  <a:lnTo>
                    <a:pt x="217" y="0"/>
                  </a:lnTo>
                </a:path>
              </a:pathLst>
            </a:custGeom>
            <a:noFill/>
            <a:ln w="9525">
              <a:noFill/>
              <a:round/>
              <a:headEnd/>
              <a:tailEnd/>
            </a:ln>
          </p:spPr>
          <p:txBody>
            <a:bodyPr anchor="ctr"/>
            <a:lstStyle/>
            <a:p>
              <a:pPr algn="ctr"/>
              <a:endParaRPr/>
            </a:p>
          </p:txBody>
        </p:sp>
        <p:sp>
          <p:nvSpPr>
            <p:cNvPr id="82" name="îSḻïdé">
              <a:extLst>
                <a:ext uri="{FF2B5EF4-FFF2-40B4-BE49-F238E27FC236}">
                  <a16:creationId xmlns:a16="http://schemas.microsoft.com/office/drawing/2014/main" id="{072998BF-B86E-4D16-BF93-CD228F85E0BC}"/>
                </a:ext>
              </a:extLst>
            </p:cNvPr>
            <p:cNvSpPr/>
            <p:nvPr/>
          </p:nvSpPr>
          <p:spPr bwMode="auto">
            <a:xfrm>
              <a:off x="1998708" y="7444075"/>
              <a:ext cx="40161" cy="97422"/>
            </a:xfrm>
            <a:custGeom>
              <a:avLst/>
              <a:gdLst/>
              <a:ahLst/>
              <a:cxnLst>
                <a:cxn ang="0">
                  <a:pos x="24" y="0"/>
                </a:cxn>
                <a:cxn ang="0">
                  <a:pos x="2" y="39"/>
                </a:cxn>
                <a:cxn ang="0">
                  <a:pos x="0" y="48"/>
                </a:cxn>
                <a:cxn ang="0">
                  <a:pos x="1" y="52"/>
                </a:cxn>
                <a:cxn ang="0">
                  <a:pos x="5" y="55"/>
                </a:cxn>
                <a:cxn ang="0">
                  <a:pos x="5" y="55"/>
                </a:cxn>
                <a:cxn ang="0">
                  <a:pos x="26" y="63"/>
                </a:cxn>
                <a:cxn ang="0">
                  <a:pos x="24" y="0"/>
                </a:cxn>
              </a:cxnLst>
              <a:rect l="0" t="0" r="r" b="b"/>
              <a:pathLst>
                <a:path w="26" h="63">
                  <a:moveTo>
                    <a:pt x="24" y="0"/>
                  </a:moveTo>
                  <a:cubicBezTo>
                    <a:pt x="2" y="39"/>
                    <a:pt x="2" y="39"/>
                    <a:pt x="2" y="39"/>
                  </a:cubicBezTo>
                  <a:cubicBezTo>
                    <a:pt x="0" y="42"/>
                    <a:pt x="0" y="45"/>
                    <a:pt x="0" y="48"/>
                  </a:cubicBezTo>
                  <a:cubicBezTo>
                    <a:pt x="0" y="50"/>
                    <a:pt x="0" y="51"/>
                    <a:pt x="1" y="52"/>
                  </a:cubicBezTo>
                  <a:cubicBezTo>
                    <a:pt x="2" y="54"/>
                    <a:pt x="3" y="55"/>
                    <a:pt x="5" y="55"/>
                  </a:cubicBezTo>
                  <a:cubicBezTo>
                    <a:pt x="5" y="55"/>
                    <a:pt x="5" y="55"/>
                    <a:pt x="5" y="55"/>
                  </a:cubicBezTo>
                  <a:cubicBezTo>
                    <a:pt x="26" y="63"/>
                    <a:pt x="26" y="63"/>
                    <a:pt x="26" y="63"/>
                  </a:cubicBezTo>
                  <a:cubicBezTo>
                    <a:pt x="24" y="0"/>
                    <a:pt x="24" y="0"/>
                    <a:pt x="24" y="0"/>
                  </a:cubicBezTo>
                </a:path>
              </a:pathLst>
            </a:custGeom>
            <a:solidFill>
              <a:srgbClr val="C5946A"/>
            </a:solidFill>
            <a:ln w="9525">
              <a:noFill/>
              <a:round/>
              <a:headEnd/>
              <a:tailEnd/>
            </a:ln>
          </p:spPr>
          <p:txBody>
            <a:bodyPr anchor="ctr"/>
            <a:lstStyle/>
            <a:p>
              <a:pPr algn="ctr"/>
              <a:endParaRPr/>
            </a:p>
          </p:txBody>
        </p:sp>
        <p:sp>
          <p:nvSpPr>
            <p:cNvPr id="83" name="ïṥḷïďe">
              <a:extLst>
                <a:ext uri="{FF2B5EF4-FFF2-40B4-BE49-F238E27FC236}">
                  <a16:creationId xmlns:a16="http://schemas.microsoft.com/office/drawing/2014/main" id="{231C7E56-FED2-4C7C-9D09-2CD8EAB4D2D1}"/>
                </a:ext>
              </a:extLst>
            </p:cNvPr>
            <p:cNvSpPr/>
            <p:nvPr/>
          </p:nvSpPr>
          <p:spPr bwMode="auto">
            <a:xfrm>
              <a:off x="1989454" y="7433252"/>
              <a:ext cx="49417" cy="115933"/>
            </a:xfrm>
            <a:custGeom>
              <a:avLst/>
              <a:gdLst/>
              <a:ahLst/>
              <a:cxnLst>
                <a:cxn ang="0">
                  <a:pos x="30" y="0"/>
                </a:cxn>
                <a:cxn ang="0">
                  <a:pos x="5" y="44"/>
                </a:cxn>
                <a:cxn ang="0">
                  <a:pos x="10" y="67"/>
                </a:cxn>
                <a:cxn ang="0">
                  <a:pos x="20" y="71"/>
                </a:cxn>
                <a:cxn ang="0">
                  <a:pos x="21" y="70"/>
                </a:cxn>
                <a:cxn ang="0">
                  <a:pos x="28" y="74"/>
                </a:cxn>
                <a:cxn ang="0">
                  <a:pos x="32" y="75"/>
                </a:cxn>
                <a:cxn ang="0">
                  <a:pos x="32" y="70"/>
                </a:cxn>
                <a:cxn ang="0">
                  <a:pos x="11" y="62"/>
                </a:cxn>
                <a:cxn ang="0">
                  <a:pos x="11" y="62"/>
                </a:cxn>
                <a:cxn ang="0">
                  <a:pos x="7" y="59"/>
                </a:cxn>
                <a:cxn ang="0">
                  <a:pos x="6" y="55"/>
                </a:cxn>
                <a:cxn ang="0">
                  <a:pos x="8" y="46"/>
                </a:cxn>
                <a:cxn ang="0">
                  <a:pos x="30" y="7"/>
                </a:cxn>
                <a:cxn ang="0">
                  <a:pos x="30" y="0"/>
                </a:cxn>
              </a:cxnLst>
              <a:rect l="0" t="0" r="r" b="b"/>
              <a:pathLst>
                <a:path w="32" h="75">
                  <a:moveTo>
                    <a:pt x="30" y="0"/>
                  </a:moveTo>
                  <a:cubicBezTo>
                    <a:pt x="5" y="44"/>
                    <a:pt x="5" y="44"/>
                    <a:pt x="5" y="44"/>
                  </a:cubicBezTo>
                  <a:cubicBezTo>
                    <a:pt x="0" y="54"/>
                    <a:pt x="1" y="64"/>
                    <a:pt x="10" y="67"/>
                  </a:cubicBezTo>
                  <a:cubicBezTo>
                    <a:pt x="20" y="71"/>
                    <a:pt x="20" y="71"/>
                    <a:pt x="20" y="71"/>
                  </a:cubicBezTo>
                  <a:cubicBezTo>
                    <a:pt x="21" y="70"/>
                    <a:pt x="21" y="70"/>
                    <a:pt x="21" y="70"/>
                  </a:cubicBezTo>
                  <a:cubicBezTo>
                    <a:pt x="28" y="74"/>
                    <a:pt x="28" y="74"/>
                    <a:pt x="28" y="74"/>
                  </a:cubicBezTo>
                  <a:cubicBezTo>
                    <a:pt x="32" y="75"/>
                    <a:pt x="32" y="75"/>
                    <a:pt x="32" y="75"/>
                  </a:cubicBezTo>
                  <a:cubicBezTo>
                    <a:pt x="32" y="70"/>
                    <a:pt x="32" y="70"/>
                    <a:pt x="32" y="70"/>
                  </a:cubicBezTo>
                  <a:cubicBezTo>
                    <a:pt x="11" y="62"/>
                    <a:pt x="11" y="62"/>
                    <a:pt x="11" y="62"/>
                  </a:cubicBezTo>
                  <a:cubicBezTo>
                    <a:pt x="11" y="62"/>
                    <a:pt x="11" y="62"/>
                    <a:pt x="11" y="62"/>
                  </a:cubicBezTo>
                  <a:cubicBezTo>
                    <a:pt x="9" y="62"/>
                    <a:pt x="8" y="61"/>
                    <a:pt x="7" y="59"/>
                  </a:cubicBezTo>
                  <a:cubicBezTo>
                    <a:pt x="6" y="58"/>
                    <a:pt x="6" y="57"/>
                    <a:pt x="6" y="55"/>
                  </a:cubicBezTo>
                  <a:cubicBezTo>
                    <a:pt x="6" y="52"/>
                    <a:pt x="6" y="49"/>
                    <a:pt x="8" y="46"/>
                  </a:cubicBezTo>
                  <a:cubicBezTo>
                    <a:pt x="30" y="7"/>
                    <a:pt x="30" y="7"/>
                    <a:pt x="30" y="7"/>
                  </a:cubicBezTo>
                  <a:cubicBezTo>
                    <a:pt x="30" y="0"/>
                    <a:pt x="30" y="0"/>
                    <a:pt x="30" y="0"/>
                  </a:cubicBezTo>
                </a:path>
              </a:pathLst>
            </a:custGeom>
            <a:solidFill>
              <a:srgbClr val="505050"/>
            </a:solidFill>
            <a:ln w="9525">
              <a:noFill/>
              <a:round/>
              <a:headEnd/>
              <a:tailEnd/>
            </a:ln>
          </p:spPr>
          <p:txBody>
            <a:bodyPr anchor="ctr"/>
            <a:lstStyle/>
            <a:p>
              <a:pPr algn="ctr"/>
              <a:endParaRPr/>
            </a:p>
          </p:txBody>
        </p:sp>
        <p:sp>
          <p:nvSpPr>
            <p:cNvPr id="84" name="îšliďè">
              <a:extLst>
                <a:ext uri="{FF2B5EF4-FFF2-40B4-BE49-F238E27FC236}">
                  <a16:creationId xmlns:a16="http://schemas.microsoft.com/office/drawing/2014/main" id="{592641D5-A2DD-40B8-808E-0FCECEA4F5E3}"/>
                </a:ext>
              </a:extLst>
            </p:cNvPr>
            <p:cNvSpPr/>
            <p:nvPr/>
          </p:nvSpPr>
          <p:spPr bwMode="auto">
            <a:xfrm>
              <a:off x="2020358" y="7541498"/>
              <a:ext cx="12237" cy="6118"/>
            </a:xfrm>
            <a:custGeom>
              <a:avLst/>
              <a:gdLst/>
              <a:ahLst/>
              <a:cxnLst>
                <a:cxn ang="0">
                  <a:pos x="10" y="0"/>
                </a:cxn>
                <a:cxn ang="0">
                  <a:pos x="0" y="10"/>
                </a:cxn>
                <a:cxn ang="0">
                  <a:pos x="78" y="39"/>
                </a:cxn>
                <a:cxn ang="0">
                  <a:pos x="10" y="0"/>
                </a:cxn>
              </a:cxnLst>
              <a:rect l="0" t="0" r="r" b="b"/>
              <a:pathLst>
                <a:path w="78" h="39">
                  <a:moveTo>
                    <a:pt x="10" y="0"/>
                  </a:moveTo>
                  <a:lnTo>
                    <a:pt x="0" y="10"/>
                  </a:lnTo>
                  <a:lnTo>
                    <a:pt x="78" y="39"/>
                  </a:lnTo>
                  <a:lnTo>
                    <a:pt x="10" y="0"/>
                  </a:lnTo>
                  <a:close/>
                </a:path>
              </a:pathLst>
            </a:custGeom>
            <a:solidFill>
              <a:srgbClr val="505050"/>
            </a:solidFill>
            <a:ln w="9525">
              <a:noFill/>
              <a:round/>
              <a:headEnd/>
              <a:tailEnd/>
            </a:ln>
          </p:spPr>
          <p:txBody>
            <a:bodyPr anchor="ctr"/>
            <a:lstStyle/>
            <a:p>
              <a:pPr algn="ctr"/>
              <a:endParaRPr/>
            </a:p>
          </p:txBody>
        </p:sp>
        <p:sp>
          <p:nvSpPr>
            <p:cNvPr id="85" name="ïślîḑe">
              <a:extLst>
                <a:ext uri="{FF2B5EF4-FFF2-40B4-BE49-F238E27FC236}">
                  <a16:creationId xmlns:a16="http://schemas.microsoft.com/office/drawing/2014/main" id="{CD755E27-9427-43F5-906F-64DF834D9B1A}"/>
                </a:ext>
              </a:extLst>
            </p:cNvPr>
            <p:cNvSpPr/>
            <p:nvPr/>
          </p:nvSpPr>
          <p:spPr bwMode="auto">
            <a:xfrm>
              <a:off x="2020358" y="7541498"/>
              <a:ext cx="12237" cy="6118"/>
            </a:xfrm>
            <a:custGeom>
              <a:avLst/>
              <a:gdLst/>
              <a:ahLst/>
              <a:cxnLst>
                <a:cxn ang="0">
                  <a:pos x="10" y="0"/>
                </a:cxn>
                <a:cxn ang="0">
                  <a:pos x="0" y="10"/>
                </a:cxn>
                <a:cxn ang="0">
                  <a:pos x="78" y="39"/>
                </a:cxn>
                <a:cxn ang="0">
                  <a:pos x="10" y="0"/>
                </a:cxn>
              </a:cxnLst>
              <a:rect l="0" t="0" r="r" b="b"/>
              <a:pathLst>
                <a:path w="78" h="39">
                  <a:moveTo>
                    <a:pt x="10" y="0"/>
                  </a:moveTo>
                  <a:lnTo>
                    <a:pt x="0" y="10"/>
                  </a:lnTo>
                  <a:lnTo>
                    <a:pt x="78" y="39"/>
                  </a:lnTo>
                  <a:lnTo>
                    <a:pt x="10" y="0"/>
                  </a:lnTo>
                </a:path>
              </a:pathLst>
            </a:custGeom>
            <a:noFill/>
            <a:ln w="9525">
              <a:noFill/>
              <a:round/>
              <a:headEnd/>
              <a:tailEnd/>
            </a:ln>
          </p:spPr>
          <p:txBody>
            <a:bodyPr anchor="ctr"/>
            <a:lstStyle/>
            <a:p>
              <a:pPr algn="ctr"/>
              <a:endParaRPr/>
            </a:p>
          </p:txBody>
        </p:sp>
        <p:sp>
          <p:nvSpPr>
            <p:cNvPr id="86" name="iṧlîḓe">
              <a:extLst>
                <a:ext uri="{FF2B5EF4-FFF2-40B4-BE49-F238E27FC236}">
                  <a16:creationId xmlns:a16="http://schemas.microsoft.com/office/drawing/2014/main" id="{F087B2AA-99A0-4A34-B6A9-D0332EC927BD}"/>
                </a:ext>
              </a:extLst>
            </p:cNvPr>
            <p:cNvSpPr/>
            <p:nvPr/>
          </p:nvSpPr>
          <p:spPr bwMode="auto">
            <a:xfrm>
              <a:off x="2035732" y="7325161"/>
              <a:ext cx="115933" cy="219317"/>
            </a:xfrm>
            <a:custGeom>
              <a:avLst/>
              <a:gdLst/>
              <a:ahLst/>
              <a:cxnLst>
                <a:cxn ang="0">
                  <a:pos x="49" y="0"/>
                </a:cxn>
                <a:cxn ang="0">
                  <a:pos x="44" y="2"/>
                </a:cxn>
                <a:cxn ang="0">
                  <a:pos x="39" y="8"/>
                </a:cxn>
                <a:cxn ang="0">
                  <a:pos x="0" y="77"/>
                </a:cxn>
                <a:cxn ang="0">
                  <a:pos x="2" y="140"/>
                </a:cxn>
                <a:cxn ang="0">
                  <a:pos x="7" y="142"/>
                </a:cxn>
                <a:cxn ang="0">
                  <a:pos x="75" y="20"/>
                </a:cxn>
                <a:cxn ang="0">
                  <a:pos x="54" y="2"/>
                </a:cxn>
                <a:cxn ang="0">
                  <a:pos x="49" y="0"/>
                </a:cxn>
              </a:cxnLst>
              <a:rect l="0" t="0" r="r" b="b"/>
              <a:pathLst>
                <a:path w="75" h="142">
                  <a:moveTo>
                    <a:pt x="49" y="0"/>
                  </a:moveTo>
                  <a:cubicBezTo>
                    <a:pt x="48" y="0"/>
                    <a:pt x="46" y="1"/>
                    <a:pt x="44" y="2"/>
                  </a:cubicBezTo>
                  <a:cubicBezTo>
                    <a:pt x="42" y="4"/>
                    <a:pt x="41" y="6"/>
                    <a:pt x="39" y="8"/>
                  </a:cubicBezTo>
                  <a:cubicBezTo>
                    <a:pt x="0" y="77"/>
                    <a:pt x="0" y="77"/>
                    <a:pt x="0" y="77"/>
                  </a:cubicBezTo>
                  <a:cubicBezTo>
                    <a:pt x="2" y="140"/>
                    <a:pt x="2" y="140"/>
                    <a:pt x="2" y="140"/>
                  </a:cubicBezTo>
                  <a:cubicBezTo>
                    <a:pt x="7" y="142"/>
                    <a:pt x="7" y="142"/>
                    <a:pt x="7" y="142"/>
                  </a:cubicBezTo>
                  <a:cubicBezTo>
                    <a:pt x="75" y="20"/>
                    <a:pt x="75" y="20"/>
                    <a:pt x="75" y="20"/>
                  </a:cubicBezTo>
                  <a:cubicBezTo>
                    <a:pt x="54" y="2"/>
                    <a:pt x="54" y="2"/>
                    <a:pt x="54" y="2"/>
                  </a:cubicBezTo>
                  <a:cubicBezTo>
                    <a:pt x="52" y="1"/>
                    <a:pt x="51" y="1"/>
                    <a:pt x="49" y="0"/>
                  </a:cubicBezTo>
                </a:path>
              </a:pathLst>
            </a:custGeom>
            <a:solidFill>
              <a:srgbClr val="C38F64"/>
            </a:solidFill>
            <a:ln w="9525">
              <a:noFill/>
              <a:round/>
              <a:headEnd/>
              <a:tailEnd/>
            </a:ln>
          </p:spPr>
          <p:txBody>
            <a:bodyPr anchor="ctr"/>
            <a:lstStyle/>
            <a:p>
              <a:pPr algn="ctr"/>
              <a:endParaRPr/>
            </a:p>
          </p:txBody>
        </p:sp>
        <p:sp>
          <p:nvSpPr>
            <p:cNvPr id="87" name="iṡḷïḓè">
              <a:extLst>
                <a:ext uri="{FF2B5EF4-FFF2-40B4-BE49-F238E27FC236}">
                  <a16:creationId xmlns:a16="http://schemas.microsoft.com/office/drawing/2014/main" id="{757C77AD-FA89-4B02-B8E7-B74504DDEE4F}"/>
                </a:ext>
              </a:extLst>
            </p:cNvPr>
            <p:cNvSpPr/>
            <p:nvPr/>
          </p:nvSpPr>
          <p:spPr bwMode="auto">
            <a:xfrm>
              <a:off x="2035732" y="7319043"/>
              <a:ext cx="125189" cy="231711"/>
            </a:xfrm>
            <a:custGeom>
              <a:avLst/>
              <a:gdLst/>
              <a:ahLst/>
              <a:cxnLst>
                <a:cxn ang="0">
                  <a:pos x="2" y="144"/>
                </a:cxn>
                <a:cxn ang="0">
                  <a:pos x="2" y="149"/>
                </a:cxn>
                <a:cxn ang="0">
                  <a:pos x="4" y="150"/>
                </a:cxn>
                <a:cxn ang="0">
                  <a:pos x="7" y="146"/>
                </a:cxn>
                <a:cxn ang="0">
                  <a:pos x="2" y="144"/>
                </a:cxn>
                <a:cxn ang="0">
                  <a:pos x="50" y="0"/>
                </a:cxn>
                <a:cxn ang="0">
                  <a:pos x="36" y="11"/>
                </a:cxn>
                <a:cxn ang="0">
                  <a:pos x="0" y="74"/>
                </a:cxn>
                <a:cxn ang="0">
                  <a:pos x="0" y="81"/>
                </a:cxn>
                <a:cxn ang="0">
                  <a:pos x="39" y="12"/>
                </a:cxn>
                <a:cxn ang="0">
                  <a:pos x="44" y="6"/>
                </a:cxn>
                <a:cxn ang="0">
                  <a:pos x="49" y="4"/>
                </a:cxn>
                <a:cxn ang="0">
                  <a:pos x="54" y="6"/>
                </a:cxn>
                <a:cxn ang="0">
                  <a:pos x="75" y="24"/>
                </a:cxn>
                <a:cxn ang="0">
                  <a:pos x="78" y="20"/>
                </a:cxn>
                <a:cxn ang="0">
                  <a:pos x="81" y="22"/>
                </a:cxn>
                <a:cxn ang="0">
                  <a:pos x="58" y="3"/>
                </a:cxn>
                <a:cxn ang="0">
                  <a:pos x="50" y="0"/>
                </a:cxn>
              </a:cxnLst>
              <a:rect l="0" t="0" r="r" b="b"/>
              <a:pathLst>
                <a:path w="81" h="150">
                  <a:moveTo>
                    <a:pt x="2" y="144"/>
                  </a:moveTo>
                  <a:cubicBezTo>
                    <a:pt x="2" y="149"/>
                    <a:pt x="2" y="149"/>
                    <a:pt x="2" y="149"/>
                  </a:cubicBezTo>
                  <a:cubicBezTo>
                    <a:pt x="4" y="150"/>
                    <a:pt x="4" y="150"/>
                    <a:pt x="4" y="150"/>
                  </a:cubicBezTo>
                  <a:cubicBezTo>
                    <a:pt x="7" y="146"/>
                    <a:pt x="7" y="146"/>
                    <a:pt x="7" y="146"/>
                  </a:cubicBezTo>
                  <a:cubicBezTo>
                    <a:pt x="2" y="144"/>
                    <a:pt x="2" y="144"/>
                    <a:pt x="2" y="144"/>
                  </a:cubicBezTo>
                  <a:moveTo>
                    <a:pt x="50" y="0"/>
                  </a:moveTo>
                  <a:cubicBezTo>
                    <a:pt x="45" y="0"/>
                    <a:pt x="39" y="4"/>
                    <a:pt x="36" y="11"/>
                  </a:cubicBezTo>
                  <a:cubicBezTo>
                    <a:pt x="0" y="74"/>
                    <a:pt x="0" y="74"/>
                    <a:pt x="0" y="74"/>
                  </a:cubicBezTo>
                  <a:cubicBezTo>
                    <a:pt x="0" y="81"/>
                    <a:pt x="0" y="81"/>
                    <a:pt x="0" y="81"/>
                  </a:cubicBezTo>
                  <a:cubicBezTo>
                    <a:pt x="39" y="12"/>
                    <a:pt x="39" y="12"/>
                    <a:pt x="39" y="12"/>
                  </a:cubicBezTo>
                  <a:cubicBezTo>
                    <a:pt x="41" y="10"/>
                    <a:pt x="42" y="8"/>
                    <a:pt x="44" y="6"/>
                  </a:cubicBezTo>
                  <a:cubicBezTo>
                    <a:pt x="46" y="5"/>
                    <a:pt x="48" y="4"/>
                    <a:pt x="49" y="4"/>
                  </a:cubicBezTo>
                  <a:cubicBezTo>
                    <a:pt x="51" y="5"/>
                    <a:pt x="52" y="5"/>
                    <a:pt x="54" y="6"/>
                  </a:cubicBezTo>
                  <a:cubicBezTo>
                    <a:pt x="75" y="24"/>
                    <a:pt x="75" y="24"/>
                    <a:pt x="75" y="24"/>
                  </a:cubicBezTo>
                  <a:cubicBezTo>
                    <a:pt x="78" y="20"/>
                    <a:pt x="78" y="20"/>
                    <a:pt x="78" y="20"/>
                  </a:cubicBezTo>
                  <a:cubicBezTo>
                    <a:pt x="81" y="22"/>
                    <a:pt x="81" y="22"/>
                    <a:pt x="81" y="22"/>
                  </a:cubicBezTo>
                  <a:cubicBezTo>
                    <a:pt x="58" y="3"/>
                    <a:pt x="58" y="3"/>
                    <a:pt x="58" y="3"/>
                  </a:cubicBezTo>
                  <a:cubicBezTo>
                    <a:pt x="55" y="1"/>
                    <a:pt x="53" y="0"/>
                    <a:pt x="50" y="0"/>
                  </a:cubicBezTo>
                </a:path>
              </a:pathLst>
            </a:custGeom>
            <a:solidFill>
              <a:srgbClr val="484848"/>
            </a:solidFill>
            <a:ln w="9525">
              <a:noFill/>
              <a:round/>
              <a:headEnd/>
              <a:tailEnd/>
            </a:ln>
          </p:spPr>
          <p:txBody>
            <a:bodyPr anchor="ctr"/>
            <a:lstStyle/>
            <a:p>
              <a:pPr algn="ctr"/>
              <a:endParaRPr/>
            </a:p>
          </p:txBody>
        </p:sp>
        <p:sp>
          <p:nvSpPr>
            <p:cNvPr id="88" name="îšḻidè">
              <a:extLst>
                <a:ext uri="{FF2B5EF4-FFF2-40B4-BE49-F238E27FC236}">
                  <a16:creationId xmlns:a16="http://schemas.microsoft.com/office/drawing/2014/main" id="{6C5CEE45-740C-4DAA-AE91-DB51377A3608}"/>
                </a:ext>
              </a:extLst>
            </p:cNvPr>
            <p:cNvSpPr/>
            <p:nvPr/>
          </p:nvSpPr>
          <p:spPr bwMode="auto">
            <a:xfrm>
              <a:off x="2057381" y="7363754"/>
              <a:ext cx="159076" cy="207080"/>
            </a:xfrm>
            <a:custGeom>
              <a:avLst/>
              <a:gdLst/>
              <a:ahLst/>
              <a:cxnLst>
                <a:cxn ang="0">
                  <a:pos x="67" y="0"/>
                </a:cxn>
                <a:cxn ang="0">
                  <a:pos x="52" y="27"/>
                </a:cxn>
                <a:cxn ang="0">
                  <a:pos x="68" y="7"/>
                </a:cxn>
                <a:cxn ang="0">
                  <a:pos x="75" y="13"/>
                </a:cxn>
                <a:cxn ang="0">
                  <a:pos x="43" y="42"/>
                </a:cxn>
                <a:cxn ang="0">
                  <a:pos x="0" y="119"/>
                </a:cxn>
                <a:cxn ang="0">
                  <a:pos x="36" y="133"/>
                </a:cxn>
                <a:cxn ang="0">
                  <a:pos x="36" y="133"/>
                </a:cxn>
                <a:cxn ang="0">
                  <a:pos x="41" y="134"/>
                </a:cxn>
                <a:cxn ang="0">
                  <a:pos x="41" y="134"/>
                </a:cxn>
                <a:cxn ang="0">
                  <a:pos x="41" y="134"/>
                </a:cxn>
                <a:cxn ang="0">
                  <a:pos x="50" y="131"/>
                </a:cxn>
                <a:cxn ang="0">
                  <a:pos x="58" y="124"/>
                </a:cxn>
                <a:cxn ang="0">
                  <a:pos x="100" y="48"/>
                </a:cxn>
                <a:cxn ang="0">
                  <a:pos x="103" y="39"/>
                </a:cxn>
                <a:cxn ang="0">
                  <a:pos x="101" y="31"/>
                </a:cxn>
                <a:cxn ang="0">
                  <a:pos x="97" y="25"/>
                </a:cxn>
                <a:cxn ang="0">
                  <a:pos x="100" y="21"/>
                </a:cxn>
                <a:cxn ang="0">
                  <a:pos x="100" y="21"/>
                </a:cxn>
                <a:cxn ang="0">
                  <a:pos x="100" y="21"/>
                </a:cxn>
                <a:cxn ang="0">
                  <a:pos x="97" y="25"/>
                </a:cxn>
                <a:cxn ang="0">
                  <a:pos x="97" y="25"/>
                </a:cxn>
                <a:cxn ang="0">
                  <a:pos x="67" y="0"/>
                </a:cxn>
              </a:cxnLst>
              <a:rect l="0" t="0" r="r" b="b"/>
              <a:pathLst>
                <a:path w="103" h="134">
                  <a:moveTo>
                    <a:pt x="67" y="0"/>
                  </a:moveTo>
                  <a:cubicBezTo>
                    <a:pt x="52" y="27"/>
                    <a:pt x="52" y="27"/>
                    <a:pt x="52" y="27"/>
                  </a:cubicBezTo>
                  <a:cubicBezTo>
                    <a:pt x="68" y="7"/>
                    <a:pt x="68" y="7"/>
                    <a:pt x="68" y="7"/>
                  </a:cubicBezTo>
                  <a:cubicBezTo>
                    <a:pt x="75" y="13"/>
                    <a:pt x="75" y="13"/>
                    <a:pt x="75" y="13"/>
                  </a:cubicBezTo>
                  <a:cubicBezTo>
                    <a:pt x="43" y="42"/>
                    <a:pt x="43" y="42"/>
                    <a:pt x="43" y="42"/>
                  </a:cubicBezTo>
                  <a:cubicBezTo>
                    <a:pt x="0" y="119"/>
                    <a:pt x="0" y="119"/>
                    <a:pt x="0" y="119"/>
                  </a:cubicBezTo>
                  <a:cubicBezTo>
                    <a:pt x="36" y="133"/>
                    <a:pt x="36" y="133"/>
                    <a:pt x="36" y="133"/>
                  </a:cubicBezTo>
                  <a:cubicBezTo>
                    <a:pt x="36" y="133"/>
                    <a:pt x="36" y="133"/>
                    <a:pt x="36" y="133"/>
                  </a:cubicBezTo>
                  <a:cubicBezTo>
                    <a:pt x="38" y="133"/>
                    <a:pt x="39" y="134"/>
                    <a:pt x="41" y="134"/>
                  </a:cubicBezTo>
                  <a:cubicBezTo>
                    <a:pt x="41" y="134"/>
                    <a:pt x="41" y="134"/>
                    <a:pt x="41" y="134"/>
                  </a:cubicBezTo>
                  <a:cubicBezTo>
                    <a:pt x="41" y="134"/>
                    <a:pt x="41" y="134"/>
                    <a:pt x="41" y="134"/>
                  </a:cubicBezTo>
                  <a:cubicBezTo>
                    <a:pt x="44" y="134"/>
                    <a:pt x="47" y="133"/>
                    <a:pt x="50" y="131"/>
                  </a:cubicBezTo>
                  <a:cubicBezTo>
                    <a:pt x="53" y="129"/>
                    <a:pt x="56" y="127"/>
                    <a:pt x="58" y="124"/>
                  </a:cubicBezTo>
                  <a:cubicBezTo>
                    <a:pt x="100" y="48"/>
                    <a:pt x="100" y="48"/>
                    <a:pt x="100" y="48"/>
                  </a:cubicBezTo>
                  <a:cubicBezTo>
                    <a:pt x="102" y="45"/>
                    <a:pt x="103" y="42"/>
                    <a:pt x="103" y="39"/>
                  </a:cubicBezTo>
                  <a:cubicBezTo>
                    <a:pt x="103" y="36"/>
                    <a:pt x="102" y="33"/>
                    <a:pt x="101" y="31"/>
                  </a:cubicBezTo>
                  <a:cubicBezTo>
                    <a:pt x="100" y="28"/>
                    <a:pt x="99" y="26"/>
                    <a:pt x="97" y="25"/>
                  </a:cubicBezTo>
                  <a:cubicBezTo>
                    <a:pt x="100" y="21"/>
                    <a:pt x="100" y="21"/>
                    <a:pt x="100" y="21"/>
                  </a:cubicBezTo>
                  <a:cubicBezTo>
                    <a:pt x="100" y="21"/>
                    <a:pt x="100" y="21"/>
                    <a:pt x="100" y="21"/>
                  </a:cubicBezTo>
                  <a:cubicBezTo>
                    <a:pt x="100" y="21"/>
                    <a:pt x="100" y="21"/>
                    <a:pt x="100" y="21"/>
                  </a:cubicBezTo>
                  <a:cubicBezTo>
                    <a:pt x="97" y="25"/>
                    <a:pt x="97" y="25"/>
                    <a:pt x="97" y="25"/>
                  </a:cubicBezTo>
                  <a:cubicBezTo>
                    <a:pt x="97" y="25"/>
                    <a:pt x="97" y="25"/>
                    <a:pt x="97" y="25"/>
                  </a:cubicBezTo>
                  <a:cubicBezTo>
                    <a:pt x="67" y="0"/>
                    <a:pt x="67" y="0"/>
                    <a:pt x="67" y="0"/>
                  </a:cubicBezTo>
                </a:path>
              </a:pathLst>
            </a:custGeom>
            <a:solidFill>
              <a:srgbClr val="C38F64"/>
            </a:solidFill>
            <a:ln w="9525">
              <a:noFill/>
              <a:round/>
              <a:headEnd/>
              <a:tailEnd/>
            </a:ln>
          </p:spPr>
          <p:txBody>
            <a:bodyPr anchor="ctr"/>
            <a:lstStyle/>
            <a:p>
              <a:pPr algn="ctr"/>
              <a:endParaRPr/>
            </a:p>
          </p:txBody>
        </p:sp>
        <p:sp>
          <p:nvSpPr>
            <p:cNvPr id="89" name="íśļiḑè">
              <a:extLst>
                <a:ext uri="{FF2B5EF4-FFF2-40B4-BE49-F238E27FC236}">
                  <a16:creationId xmlns:a16="http://schemas.microsoft.com/office/drawing/2014/main" id="{56DD8814-B1AF-4298-8A54-54104C4321AB}"/>
                </a:ext>
              </a:extLst>
            </p:cNvPr>
            <p:cNvSpPr/>
            <p:nvPr/>
          </p:nvSpPr>
          <p:spPr bwMode="auto">
            <a:xfrm>
              <a:off x="2052675" y="7357635"/>
              <a:ext cx="176174" cy="220886"/>
            </a:xfrm>
            <a:custGeom>
              <a:avLst/>
              <a:gdLst/>
              <a:ahLst/>
              <a:cxnLst>
                <a:cxn ang="0">
                  <a:pos x="103" y="25"/>
                </a:cxn>
                <a:cxn ang="0">
                  <a:pos x="103" y="25"/>
                </a:cxn>
                <a:cxn ang="0">
                  <a:pos x="100" y="29"/>
                </a:cxn>
                <a:cxn ang="0">
                  <a:pos x="104" y="35"/>
                </a:cxn>
                <a:cxn ang="0">
                  <a:pos x="106" y="43"/>
                </a:cxn>
                <a:cxn ang="0">
                  <a:pos x="103" y="52"/>
                </a:cxn>
                <a:cxn ang="0">
                  <a:pos x="61" y="128"/>
                </a:cxn>
                <a:cxn ang="0">
                  <a:pos x="53" y="135"/>
                </a:cxn>
                <a:cxn ang="0">
                  <a:pos x="44" y="138"/>
                </a:cxn>
                <a:cxn ang="0">
                  <a:pos x="44" y="138"/>
                </a:cxn>
                <a:cxn ang="0">
                  <a:pos x="44" y="138"/>
                </a:cxn>
                <a:cxn ang="0">
                  <a:pos x="39" y="137"/>
                </a:cxn>
                <a:cxn ang="0">
                  <a:pos x="39" y="137"/>
                </a:cxn>
                <a:cxn ang="0">
                  <a:pos x="3" y="123"/>
                </a:cxn>
                <a:cxn ang="0">
                  <a:pos x="0" y="128"/>
                </a:cxn>
                <a:cxn ang="0">
                  <a:pos x="38" y="142"/>
                </a:cxn>
                <a:cxn ang="0">
                  <a:pos x="44" y="143"/>
                </a:cxn>
                <a:cxn ang="0">
                  <a:pos x="66" y="131"/>
                </a:cxn>
                <a:cxn ang="0">
                  <a:pos x="108" y="55"/>
                </a:cxn>
                <a:cxn ang="0">
                  <a:pos x="104" y="25"/>
                </a:cxn>
                <a:cxn ang="0">
                  <a:pos x="103" y="25"/>
                </a:cxn>
                <a:cxn ang="0">
                  <a:pos x="73" y="0"/>
                </a:cxn>
                <a:cxn ang="0">
                  <a:pos x="70" y="4"/>
                </a:cxn>
                <a:cxn ang="0">
                  <a:pos x="100" y="29"/>
                </a:cxn>
                <a:cxn ang="0">
                  <a:pos x="100" y="29"/>
                </a:cxn>
                <a:cxn ang="0">
                  <a:pos x="103" y="25"/>
                </a:cxn>
                <a:cxn ang="0">
                  <a:pos x="103" y="25"/>
                </a:cxn>
                <a:cxn ang="0">
                  <a:pos x="73" y="0"/>
                </a:cxn>
              </a:cxnLst>
              <a:rect l="0" t="0" r="r" b="b"/>
              <a:pathLst>
                <a:path w="114" h="143">
                  <a:moveTo>
                    <a:pt x="103" y="25"/>
                  </a:moveTo>
                  <a:cubicBezTo>
                    <a:pt x="103" y="25"/>
                    <a:pt x="103" y="25"/>
                    <a:pt x="103" y="25"/>
                  </a:cubicBezTo>
                  <a:cubicBezTo>
                    <a:pt x="100" y="29"/>
                    <a:pt x="100" y="29"/>
                    <a:pt x="100" y="29"/>
                  </a:cubicBezTo>
                  <a:cubicBezTo>
                    <a:pt x="102" y="30"/>
                    <a:pt x="103" y="32"/>
                    <a:pt x="104" y="35"/>
                  </a:cubicBezTo>
                  <a:cubicBezTo>
                    <a:pt x="105" y="37"/>
                    <a:pt x="106" y="40"/>
                    <a:pt x="106" y="43"/>
                  </a:cubicBezTo>
                  <a:cubicBezTo>
                    <a:pt x="106" y="46"/>
                    <a:pt x="105" y="49"/>
                    <a:pt x="103" y="52"/>
                  </a:cubicBezTo>
                  <a:cubicBezTo>
                    <a:pt x="61" y="128"/>
                    <a:pt x="61" y="128"/>
                    <a:pt x="61" y="128"/>
                  </a:cubicBezTo>
                  <a:cubicBezTo>
                    <a:pt x="59" y="131"/>
                    <a:pt x="56" y="133"/>
                    <a:pt x="53" y="135"/>
                  </a:cubicBezTo>
                  <a:cubicBezTo>
                    <a:pt x="50" y="137"/>
                    <a:pt x="47" y="138"/>
                    <a:pt x="44" y="138"/>
                  </a:cubicBezTo>
                  <a:cubicBezTo>
                    <a:pt x="44" y="138"/>
                    <a:pt x="44" y="138"/>
                    <a:pt x="44" y="138"/>
                  </a:cubicBezTo>
                  <a:cubicBezTo>
                    <a:pt x="44" y="138"/>
                    <a:pt x="44" y="138"/>
                    <a:pt x="44" y="138"/>
                  </a:cubicBezTo>
                  <a:cubicBezTo>
                    <a:pt x="42" y="138"/>
                    <a:pt x="41" y="137"/>
                    <a:pt x="39" y="137"/>
                  </a:cubicBezTo>
                  <a:cubicBezTo>
                    <a:pt x="39" y="137"/>
                    <a:pt x="39" y="137"/>
                    <a:pt x="39" y="137"/>
                  </a:cubicBezTo>
                  <a:cubicBezTo>
                    <a:pt x="3" y="123"/>
                    <a:pt x="3" y="123"/>
                    <a:pt x="3" y="123"/>
                  </a:cubicBezTo>
                  <a:cubicBezTo>
                    <a:pt x="0" y="128"/>
                    <a:pt x="0" y="128"/>
                    <a:pt x="0" y="128"/>
                  </a:cubicBezTo>
                  <a:cubicBezTo>
                    <a:pt x="38" y="142"/>
                    <a:pt x="38" y="142"/>
                    <a:pt x="38" y="142"/>
                  </a:cubicBezTo>
                  <a:cubicBezTo>
                    <a:pt x="40" y="142"/>
                    <a:pt x="42" y="143"/>
                    <a:pt x="44" y="143"/>
                  </a:cubicBezTo>
                  <a:cubicBezTo>
                    <a:pt x="52" y="143"/>
                    <a:pt x="61" y="138"/>
                    <a:pt x="66" y="131"/>
                  </a:cubicBezTo>
                  <a:cubicBezTo>
                    <a:pt x="108" y="55"/>
                    <a:pt x="108" y="55"/>
                    <a:pt x="108" y="55"/>
                  </a:cubicBezTo>
                  <a:cubicBezTo>
                    <a:pt x="114" y="45"/>
                    <a:pt x="111" y="31"/>
                    <a:pt x="104" y="25"/>
                  </a:cubicBezTo>
                  <a:cubicBezTo>
                    <a:pt x="103" y="25"/>
                    <a:pt x="103" y="25"/>
                    <a:pt x="103" y="25"/>
                  </a:cubicBezTo>
                  <a:moveTo>
                    <a:pt x="73" y="0"/>
                  </a:moveTo>
                  <a:cubicBezTo>
                    <a:pt x="70" y="4"/>
                    <a:pt x="70" y="4"/>
                    <a:pt x="70" y="4"/>
                  </a:cubicBezTo>
                  <a:cubicBezTo>
                    <a:pt x="100" y="29"/>
                    <a:pt x="100" y="29"/>
                    <a:pt x="100" y="29"/>
                  </a:cubicBezTo>
                  <a:cubicBezTo>
                    <a:pt x="100" y="29"/>
                    <a:pt x="100" y="29"/>
                    <a:pt x="100" y="29"/>
                  </a:cubicBezTo>
                  <a:cubicBezTo>
                    <a:pt x="103" y="25"/>
                    <a:pt x="103" y="25"/>
                    <a:pt x="103" y="25"/>
                  </a:cubicBezTo>
                  <a:cubicBezTo>
                    <a:pt x="103" y="25"/>
                    <a:pt x="103" y="25"/>
                    <a:pt x="103" y="25"/>
                  </a:cubicBezTo>
                  <a:cubicBezTo>
                    <a:pt x="73" y="0"/>
                    <a:pt x="73" y="0"/>
                    <a:pt x="73" y="0"/>
                  </a:cubicBezTo>
                </a:path>
              </a:pathLst>
            </a:custGeom>
            <a:solidFill>
              <a:srgbClr val="484848"/>
            </a:solidFill>
            <a:ln w="9525">
              <a:noFill/>
              <a:round/>
              <a:headEnd/>
              <a:tailEnd/>
            </a:ln>
          </p:spPr>
          <p:txBody>
            <a:bodyPr anchor="ctr"/>
            <a:lstStyle/>
            <a:p>
              <a:pPr algn="ctr"/>
              <a:endParaRPr/>
            </a:p>
          </p:txBody>
        </p:sp>
        <p:sp>
          <p:nvSpPr>
            <p:cNvPr id="90" name="i$1iḍe">
              <a:extLst>
                <a:ext uri="{FF2B5EF4-FFF2-40B4-BE49-F238E27FC236}">
                  <a16:creationId xmlns:a16="http://schemas.microsoft.com/office/drawing/2014/main" id="{0BC27C8C-3E9A-43D6-883F-521FDEA5AD13}"/>
                </a:ext>
              </a:extLst>
            </p:cNvPr>
            <p:cNvSpPr/>
            <p:nvPr/>
          </p:nvSpPr>
          <p:spPr bwMode="auto">
            <a:xfrm>
              <a:off x="2042008" y="7349948"/>
              <a:ext cx="123464" cy="205355"/>
            </a:xfrm>
            <a:custGeom>
              <a:avLst/>
              <a:gdLst/>
              <a:ahLst/>
              <a:cxnLst>
                <a:cxn ang="0">
                  <a:pos x="728" y="0"/>
                </a:cxn>
                <a:cxn ang="0">
                  <a:pos x="699" y="39"/>
                </a:cxn>
                <a:cxn ang="0">
                  <a:pos x="29" y="1240"/>
                </a:cxn>
                <a:cxn ang="0">
                  <a:pos x="0" y="1280"/>
                </a:cxn>
                <a:cxn ang="0">
                  <a:pos x="68" y="1309"/>
                </a:cxn>
                <a:cxn ang="0">
                  <a:pos x="98" y="1260"/>
                </a:cxn>
                <a:cxn ang="0">
                  <a:pos x="521" y="502"/>
                </a:cxn>
                <a:cxn ang="0">
                  <a:pos x="374" y="640"/>
                </a:cxn>
                <a:cxn ang="0">
                  <a:pos x="610" y="354"/>
                </a:cxn>
                <a:cxn ang="0">
                  <a:pos x="758" y="88"/>
                </a:cxn>
                <a:cxn ang="0">
                  <a:pos x="787" y="49"/>
                </a:cxn>
                <a:cxn ang="0">
                  <a:pos x="758" y="19"/>
                </a:cxn>
                <a:cxn ang="0">
                  <a:pos x="728" y="0"/>
                </a:cxn>
              </a:cxnLst>
              <a:rect l="0" t="0" r="r" b="b"/>
              <a:pathLst>
                <a:path w="787" h="1309">
                  <a:moveTo>
                    <a:pt x="728" y="0"/>
                  </a:moveTo>
                  <a:lnTo>
                    <a:pt x="699" y="39"/>
                  </a:lnTo>
                  <a:lnTo>
                    <a:pt x="29" y="1240"/>
                  </a:lnTo>
                  <a:lnTo>
                    <a:pt x="0" y="1280"/>
                  </a:lnTo>
                  <a:lnTo>
                    <a:pt x="68" y="1309"/>
                  </a:lnTo>
                  <a:lnTo>
                    <a:pt x="98" y="1260"/>
                  </a:lnTo>
                  <a:lnTo>
                    <a:pt x="521" y="502"/>
                  </a:lnTo>
                  <a:lnTo>
                    <a:pt x="374" y="640"/>
                  </a:lnTo>
                  <a:lnTo>
                    <a:pt x="610" y="354"/>
                  </a:lnTo>
                  <a:lnTo>
                    <a:pt x="758" y="88"/>
                  </a:lnTo>
                  <a:lnTo>
                    <a:pt x="787" y="49"/>
                  </a:lnTo>
                  <a:lnTo>
                    <a:pt x="758" y="19"/>
                  </a:lnTo>
                  <a:lnTo>
                    <a:pt x="728" y="0"/>
                  </a:lnTo>
                  <a:close/>
                </a:path>
              </a:pathLst>
            </a:custGeom>
            <a:solidFill>
              <a:srgbClr val="484848"/>
            </a:solidFill>
            <a:ln w="9525">
              <a:noFill/>
              <a:round/>
              <a:headEnd/>
              <a:tailEnd/>
            </a:ln>
          </p:spPr>
          <p:txBody>
            <a:bodyPr anchor="ctr"/>
            <a:lstStyle/>
            <a:p>
              <a:pPr algn="ctr"/>
              <a:endParaRPr/>
            </a:p>
          </p:txBody>
        </p:sp>
        <p:sp>
          <p:nvSpPr>
            <p:cNvPr id="91" name="îşľîḓè">
              <a:extLst>
                <a:ext uri="{FF2B5EF4-FFF2-40B4-BE49-F238E27FC236}">
                  <a16:creationId xmlns:a16="http://schemas.microsoft.com/office/drawing/2014/main" id="{9B42D5B2-3F27-49CC-B60A-59659326CF1A}"/>
                </a:ext>
              </a:extLst>
            </p:cNvPr>
            <p:cNvSpPr/>
            <p:nvPr/>
          </p:nvSpPr>
          <p:spPr bwMode="auto">
            <a:xfrm>
              <a:off x="2042008" y="7349948"/>
              <a:ext cx="123464" cy="205355"/>
            </a:xfrm>
            <a:custGeom>
              <a:avLst/>
              <a:gdLst/>
              <a:ahLst/>
              <a:cxnLst>
                <a:cxn ang="0">
                  <a:pos x="728" y="0"/>
                </a:cxn>
                <a:cxn ang="0">
                  <a:pos x="699" y="39"/>
                </a:cxn>
                <a:cxn ang="0">
                  <a:pos x="29" y="1240"/>
                </a:cxn>
                <a:cxn ang="0">
                  <a:pos x="0" y="1280"/>
                </a:cxn>
                <a:cxn ang="0">
                  <a:pos x="68" y="1309"/>
                </a:cxn>
                <a:cxn ang="0">
                  <a:pos x="98" y="1260"/>
                </a:cxn>
                <a:cxn ang="0">
                  <a:pos x="521" y="502"/>
                </a:cxn>
                <a:cxn ang="0">
                  <a:pos x="374" y="640"/>
                </a:cxn>
                <a:cxn ang="0">
                  <a:pos x="610" y="354"/>
                </a:cxn>
                <a:cxn ang="0">
                  <a:pos x="758" y="88"/>
                </a:cxn>
                <a:cxn ang="0">
                  <a:pos x="787" y="49"/>
                </a:cxn>
                <a:cxn ang="0">
                  <a:pos x="758" y="19"/>
                </a:cxn>
                <a:cxn ang="0">
                  <a:pos x="728" y="0"/>
                </a:cxn>
              </a:cxnLst>
              <a:rect l="0" t="0" r="r" b="b"/>
              <a:pathLst>
                <a:path w="787" h="1309">
                  <a:moveTo>
                    <a:pt x="728" y="0"/>
                  </a:moveTo>
                  <a:lnTo>
                    <a:pt x="699" y="39"/>
                  </a:lnTo>
                  <a:lnTo>
                    <a:pt x="29" y="1240"/>
                  </a:lnTo>
                  <a:lnTo>
                    <a:pt x="0" y="1280"/>
                  </a:lnTo>
                  <a:lnTo>
                    <a:pt x="68" y="1309"/>
                  </a:lnTo>
                  <a:lnTo>
                    <a:pt x="98" y="1260"/>
                  </a:lnTo>
                  <a:lnTo>
                    <a:pt x="521" y="502"/>
                  </a:lnTo>
                  <a:lnTo>
                    <a:pt x="374" y="640"/>
                  </a:lnTo>
                  <a:lnTo>
                    <a:pt x="610" y="354"/>
                  </a:lnTo>
                  <a:lnTo>
                    <a:pt x="758" y="88"/>
                  </a:lnTo>
                  <a:lnTo>
                    <a:pt x="787" y="49"/>
                  </a:lnTo>
                  <a:lnTo>
                    <a:pt x="758" y="19"/>
                  </a:lnTo>
                  <a:lnTo>
                    <a:pt x="728" y="0"/>
                  </a:lnTo>
                </a:path>
              </a:pathLst>
            </a:custGeom>
            <a:noFill/>
            <a:ln w="9525">
              <a:noFill/>
              <a:round/>
              <a:headEnd/>
              <a:tailEnd/>
            </a:ln>
          </p:spPr>
          <p:txBody>
            <a:bodyPr anchor="ctr"/>
            <a:lstStyle/>
            <a:p>
              <a:pPr algn="ctr"/>
              <a:endParaRPr/>
            </a:p>
          </p:txBody>
        </p:sp>
        <p:sp>
          <p:nvSpPr>
            <p:cNvPr id="92" name="í$ḷîḓé">
              <a:extLst>
                <a:ext uri="{FF2B5EF4-FFF2-40B4-BE49-F238E27FC236}">
                  <a16:creationId xmlns:a16="http://schemas.microsoft.com/office/drawing/2014/main" id="{3C194BD2-F961-46FF-88EC-30860989CB11}"/>
                </a:ext>
              </a:extLst>
            </p:cNvPr>
            <p:cNvSpPr/>
            <p:nvPr/>
          </p:nvSpPr>
          <p:spPr bwMode="auto">
            <a:xfrm>
              <a:off x="2100680" y="7374578"/>
              <a:ext cx="72635" cy="75772"/>
            </a:xfrm>
            <a:custGeom>
              <a:avLst/>
              <a:gdLst/>
              <a:ahLst/>
              <a:cxnLst>
                <a:cxn ang="0">
                  <a:pos x="394" y="0"/>
                </a:cxn>
                <a:cxn ang="0">
                  <a:pos x="236" y="197"/>
                </a:cxn>
                <a:cxn ang="0">
                  <a:pos x="0" y="483"/>
                </a:cxn>
                <a:cxn ang="0">
                  <a:pos x="147" y="345"/>
                </a:cxn>
                <a:cxn ang="0">
                  <a:pos x="463" y="59"/>
                </a:cxn>
                <a:cxn ang="0">
                  <a:pos x="394" y="0"/>
                </a:cxn>
              </a:cxnLst>
              <a:rect l="0" t="0" r="r" b="b"/>
              <a:pathLst>
                <a:path w="463" h="483">
                  <a:moveTo>
                    <a:pt x="394" y="0"/>
                  </a:moveTo>
                  <a:lnTo>
                    <a:pt x="236" y="197"/>
                  </a:lnTo>
                  <a:lnTo>
                    <a:pt x="0" y="483"/>
                  </a:lnTo>
                  <a:lnTo>
                    <a:pt x="147" y="345"/>
                  </a:lnTo>
                  <a:lnTo>
                    <a:pt x="463" y="59"/>
                  </a:lnTo>
                  <a:lnTo>
                    <a:pt x="394" y="0"/>
                  </a:lnTo>
                  <a:close/>
                </a:path>
              </a:pathLst>
            </a:custGeom>
            <a:solidFill>
              <a:srgbClr val="484848"/>
            </a:solidFill>
            <a:ln w="9525">
              <a:noFill/>
              <a:round/>
              <a:headEnd/>
              <a:tailEnd/>
            </a:ln>
          </p:spPr>
          <p:txBody>
            <a:bodyPr anchor="ctr"/>
            <a:lstStyle/>
            <a:p>
              <a:pPr algn="ctr"/>
              <a:endParaRPr/>
            </a:p>
          </p:txBody>
        </p:sp>
        <p:sp>
          <p:nvSpPr>
            <p:cNvPr id="93" name="íŝlïḑe">
              <a:extLst>
                <a:ext uri="{FF2B5EF4-FFF2-40B4-BE49-F238E27FC236}">
                  <a16:creationId xmlns:a16="http://schemas.microsoft.com/office/drawing/2014/main" id="{0DDDF013-C404-4464-BDBB-6691B934E9E7}"/>
                </a:ext>
              </a:extLst>
            </p:cNvPr>
            <p:cNvSpPr/>
            <p:nvPr/>
          </p:nvSpPr>
          <p:spPr bwMode="auto">
            <a:xfrm>
              <a:off x="2100680" y="7374578"/>
              <a:ext cx="72635" cy="75772"/>
            </a:xfrm>
            <a:custGeom>
              <a:avLst/>
              <a:gdLst/>
              <a:ahLst/>
              <a:cxnLst>
                <a:cxn ang="0">
                  <a:pos x="394" y="0"/>
                </a:cxn>
                <a:cxn ang="0">
                  <a:pos x="236" y="197"/>
                </a:cxn>
                <a:cxn ang="0">
                  <a:pos x="0" y="483"/>
                </a:cxn>
                <a:cxn ang="0">
                  <a:pos x="147" y="345"/>
                </a:cxn>
                <a:cxn ang="0">
                  <a:pos x="463" y="59"/>
                </a:cxn>
                <a:cxn ang="0">
                  <a:pos x="394" y="0"/>
                </a:cxn>
              </a:cxnLst>
              <a:rect l="0" t="0" r="r" b="b"/>
              <a:pathLst>
                <a:path w="463" h="483">
                  <a:moveTo>
                    <a:pt x="394" y="0"/>
                  </a:moveTo>
                  <a:lnTo>
                    <a:pt x="236" y="197"/>
                  </a:lnTo>
                  <a:lnTo>
                    <a:pt x="0" y="483"/>
                  </a:lnTo>
                  <a:lnTo>
                    <a:pt x="147" y="345"/>
                  </a:lnTo>
                  <a:lnTo>
                    <a:pt x="463" y="59"/>
                  </a:lnTo>
                  <a:lnTo>
                    <a:pt x="394" y="0"/>
                  </a:lnTo>
                </a:path>
              </a:pathLst>
            </a:custGeom>
            <a:noFill/>
            <a:ln w="9525">
              <a:noFill/>
              <a:round/>
              <a:headEnd/>
              <a:tailEnd/>
            </a:ln>
          </p:spPr>
          <p:txBody>
            <a:bodyPr anchor="ctr"/>
            <a:lstStyle/>
            <a:p>
              <a:pPr algn="ctr"/>
              <a:endParaRPr/>
            </a:p>
          </p:txBody>
        </p:sp>
        <p:sp>
          <p:nvSpPr>
            <p:cNvPr id="94" name="îšlïdè">
              <a:extLst>
                <a:ext uri="{FF2B5EF4-FFF2-40B4-BE49-F238E27FC236}">
                  <a16:creationId xmlns:a16="http://schemas.microsoft.com/office/drawing/2014/main" id="{F240DE36-A536-4F8A-9634-9CBC51885534}"/>
                </a:ext>
              </a:extLst>
            </p:cNvPr>
            <p:cNvSpPr/>
            <p:nvPr/>
          </p:nvSpPr>
          <p:spPr bwMode="auto">
            <a:xfrm>
              <a:off x="2542452" y="7572403"/>
              <a:ext cx="849656" cy="990063"/>
            </a:xfrm>
            <a:custGeom>
              <a:avLst/>
              <a:gdLst/>
              <a:ahLst/>
              <a:cxnLst>
                <a:cxn ang="0">
                  <a:pos x="515" y="558"/>
                </a:cxn>
                <a:cxn ang="0">
                  <a:pos x="156" y="637"/>
                </a:cxn>
                <a:cxn ang="0">
                  <a:pos x="109" y="606"/>
                </a:cxn>
                <a:cxn ang="0">
                  <a:pos x="5" y="130"/>
                </a:cxn>
                <a:cxn ang="0">
                  <a:pos x="35" y="83"/>
                </a:cxn>
                <a:cxn ang="0">
                  <a:pos x="394" y="5"/>
                </a:cxn>
                <a:cxn ang="0">
                  <a:pos x="441" y="35"/>
                </a:cxn>
                <a:cxn ang="0">
                  <a:pos x="545" y="511"/>
                </a:cxn>
                <a:cxn ang="0">
                  <a:pos x="515" y="558"/>
                </a:cxn>
              </a:cxnLst>
              <a:rect l="0" t="0" r="r" b="b"/>
              <a:pathLst>
                <a:path w="550" h="641">
                  <a:moveTo>
                    <a:pt x="515" y="558"/>
                  </a:moveTo>
                  <a:cubicBezTo>
                    <a:pt x="156" y="637"/>
                    <a:pt x="156" y="637"/>
                    <a:pt x="156" y="637"/>
                  </a:cubicBezTo>
                  <a:cubicBezTo>
                    <a:pt x="134" y="641"/>
                    <a:pt x="113" y="628"/>
                    <a:pt x="109" y="606"/>
                  </a:cubicBezTo>
                  <a:cubicBezTo>
                    <a:pt x="5" y="130"/>
                    <a:pt x="5" y="130"/>
                    <a:pt x="5" y="130"/>
                  </a:cubicBezTo>
                  <a:cubicBezTo>
                    <a:pt x="0" y="109"/>
                    <a:pt x="14" y="88"/>
                    <a:pt x="35" y="83"/>
                  </a:cubicBezTo>
                  <a:cubicBezTo>
                    <a:pt x="394" y="5"/>
                    <a:pt x="394" y="5"/>
                    <a:pt x="394" y="5"/>
                  </a:cubicBezTo>
                  <a:cubicBezTo>
                    <a:pt x="415" y="0"/>
                    <a:pt x="436" y="14"/>
                    <a:pt x="441" y="35"/>
                  </a:cubicBezTo>
                  <a:cubicBezTo>
                    <a:pt x="545" y="511"/>
                    <a:pt x="545" y="511"/>
                    <a:pt x="545" y="511"/>
                  </a:cubicBezTo>
                  <a:cubicBezTo>
                    <a:pt x="550" y="532"/>
                    <a:pt x="536" y="553"/>
                    <a:pt x="515" y="558"/>
                  </a:cubicBezTo>
                  <a:close/>
                </a:path>
              </a:pathLst>
            </a:custGeom>
            <a:solidFill>
              <a:srgbClr val="333333"/>
            </a:solidFill>
            <a:ln w="9525">
              <a:noFill/>
              <a:round/>
              <a:headEnd/>
              <a:tailEnd/>
            </a:ln>
          </p:spPr>
          <p:txBody>
            <a:bodyPr anchor="ctr"/>
            <a:lstStyle/>
            <a:p>
              <a:pPr algn="ctr"/>
              <a:endParaRPr/>
            </a:p>
          </p:txBody>
        </p:sp>
        <p:sp>
          <p:nvSpPr>
            <p:cNvPr id="95" name="îS1îḑé">
              <a:extLst>
                <a:ext uri="{FF2B5EF4-FFF2-40B4-BE49-F238E27FC236}">
                  <a16:creationId xmlns:a16="http://schemas.microsoft.com/office/drawing/2014/main" id="{F791942A-037C-46C0-B509-FD6104D23472}"/>
                </a:ext>
              </a:extLst>
            </p:cNvPr>
            <p:cNvSpPr/>
            <p:nvPr/>
          </p:nvSpPr>
          <p:spPr bwMode="auto">
            <a:xfrm>
              <a:off x="2596575" y="7637195"/>
              <a:ext cx="738272" cy="855775"/>
            </a:xfrm>
            <a:custGeom>
              <a:avLst/>
              <a:gdLst/>
              <a:ahLst/>
              <a:cxnLst>
                <a:cxn ang="0">
                  <a:pos x="3653" y="0"/>
                </a:cxn>
                <a:cxn ang="0">
                  <a:pos x="0" y="808"/>
                </a:cxn>
                <a:cxn ang="0">
                  <a:pos x="955" y="5101"/>
                </a:cxn>
                <a:cxn ang="0">
                  <a:pos x="1477" y="5455"/>
                </a:cxn>
                <a:cxn ang="0">
                  <a:pos x="4706" y="4737"/>
                </a:cxn>
                <a:cxn ang="0">
                  <a:pos x="3653" y="0"/>
                </a:cxn>
              </a:cxnLst>
              <a:rect l="0" t="0" r="r" b="b"/>
              <a:pathLst>
                <a:path w="4706" h="5455">
                  <a:moveTo>
                    <a:pt x="3653" y="0"/>
                  </a:moveTo>
                  <a:lnTo>
                    <a:pt x="0" y="808"/>
                  </a:lnTo>
                  <a:lnTo>
                    <a:pt x="955" y="5101"/>
                  </a:lnTo>
                  <a:lnTo>
                    <a:pt x="1477" y="5455"/>
                  </a:lnTo>
                  <a:lnTo>
                    <a:pt x="4706" y="4737"/>
                  </a:lnTo>
                  <a:lnTo>
                    <a:pt x="3653" y="0"/>
                  </a:lnTo>
                  <a:close/>
                </a:path>
              </a:pathLst>
            </a:custGeom>
            <a:solidFill>
              <a:srgbClr val="ECF0F1"/>
            </a:solidFill>
            <a:ln w="9525">
              <a:noFill/>
              <a:round/>
              <a:headEnd/>
              <a:tailEnd/>
            </a:ln>
          </p:spPr>
          <p:txBody>
            <a:bodyPr anchor="ctr"/>
            <a:lstStyle/>
            <a:p>
              <a:pPr algn="ctr"/>
              <a:endParaRPr/>
            </a:p>
          </p:txBody>
        </p:sp>
        <p:sp>
          <p:nvSpPr>
            <p:cNvPr id="96" name="işḻîdê">
              <a:extLst>
                <a:ext uri="{FF2B5EF4-FFF2-40B4-BE49-F238E27FC236}">
                  <a16:creationId xmlns:a16="http://schemas.microsoft.com/office/drawing/2014/main" id="{D98BFB3B-BC16-4145-A689-28A597B42D32}"/>
                </a:ext>
              </a:extLst>
            </p:cNvPr>
            <p:cNvSpPr/>
            <p:nvPr/>
          </p:nvSpPr>
          <p:spPr bwMode="auto">
            <a:xfrm>
              <a:off x="2672191" y="7770071"/>
              <a:ext cx="480362" cy="122053"/>
            </a:xfrm>
            <a:custGeom>
              <a:avLst/>
              <a:gdLst/>
              <a:ahLst/>
              <a:cxnLst>
                <a:cxn ang="0">
                  <a:pos x="3062" y="98"/>
                </a:cxn>
                <a:cxn ang="0">
                  <a:pos x="20" y="778"/>
                </a:cxn>
                <a:cxn ang="0">
                  <a:pos x="0" y="679"/>
                </a:cxn>
                <a:cxn ang="0">
                  <a:pos x="3043" y="0"/>
                </a:cxn>
                <a:cxn ang="0">
                  <a:pos x="3062" y="98"/>
                </a:cxn>
              </a:cxnLst>
              <a:rect l="0" t="0" r="r" b="b"/>
              <a:pathLst>
                <a:path w="3062" h="778">
                  <a:moveTo>
                    <a:pt x="3062" y="98"/>
                  </a:moveTo>
                  <a:lnTo>
                    <a:pt x="20" y="778"/>
                  </a:lnTo>
                  <a:lnTo>
                    <a:pt x="0" y="679"/>
                  </a:lnTo>
                  <a:lnTo>
                    <a:pt x="3043" y="0"/>
                  </a:lnTo>
                  <a:lnTo>
                    <a:pt x="3062" y="98"/>
                  </a:lnTo>
                  <a:close/>
                </a:path>
              </a:pathLst>
            </a:custGeom>
            <a:solidFill>
              <a:srgbClr val="BDC3C7"/>
            </a:solidFill>
            <a:ln w="9525">
              <a:noFill/>
              <a:round/>
              <a:headEnd/>
              <a:tailEnd/>
            </a:ln>
          </p:spPr>
          <p:txBody>
            <a:bodyPr anchor="ctr"/>
            <a:lstStyle/>
            <a:p>
              <a:pPr algn="ctr"/>
              <a:endParaRPr/>
            </a:p>
          </p:txBody>
        </p:sp>
        <p:sp>
          <p:nvSpPr>
            <p:cNvPr id="97" name="ïSlíḑê">
              <a:extLst>
                <a:ext uri="{FF2B5EF4-FFF2-40B4-BE49-F238E27FC236}">
                  <a16:creationId xmlns:a16="http://schemas.microsoft.com/office/drawing/2014/main" id="{112F642C-6E85-47D2-ADC1-F2EE181D9EB8}"/>
                </a:ext>
              </a:extLst>
            </p:cNvPr>
            <p:cNvSpPr/>
            <p:nvPr/>
          </p:nvSpPr>
          <p:spPr bwMode="auto">
            <a:xfrm>
              <a:off x="2664503" y="7740735"/>
              <a:ext cx="481933" cy="122053"/>
            </a:xfrm>
            <a:custGeom>
              <a:avLst/>
              <a:gdLst/>
              <a:ahLst/>
              <a:cxnLst>
                <a:cxn ang="0">
                  <a:pos x="3072" y="98"/>
                </a:cxn>
                <a:cxn ang="0">
                  <a:pos x="29" y="778"/>
                </a:cxn>
                <a:cxn ang="0">
                  <a:pos x="0" y="669"/>
                </a:cxn>
                <a:cxn ang="0">
                  <a:pos x="3052" y="0"/>
                </a:cxn>
                <a:cxn ang="0">
                  <a:pos x="3072" y="98"/>
                </a:cxn>
              </a:cxnLst>
              <a:rect l="0" t="0" r="r" b="b"/>
              <a:pathLst>
                <a:path w="3072" h="778">
                  <a:moveTo>
                    <a:pt x="3072" y="98"/>
                  </a:moveTo>
                  <a:lnTo>
                    <a:pt x="29" y="778"/>
                  </a:lnTo>
                  <a:lnTo>
                    <a:pt x="0" y="669"/>
                  </a:lnTo>
                  <a:lnTo>
                    <a:pt x="3052" y="0"/>
                  </a:lnTo>
                  <a:lnTo>
                    <a:pt x="3072" y="98"/>
                  </a:lnTo>
                  <a:close/>
                </a:path>
              </a:pathLst>
            </a:custGeom>
            <a:solidFill>
              <a:srgbClr val="BDC3C7"/>
            </a:solidFill>
            <a:ln w="9525">
              <a:noFill/>
              <a:round/>
              <a:headEnd/>
              <a:tailEnd/>
            </a:ln>
          </p:spPr>
          <p:txBody>
            <a:bodyPr anchor="ctr"/>
            <a:lstStyle/>
            <a:p>
              <a:pPr algn="ctr"/>
              <a:endParaRPr/>
            </a:p>
          </p:txBody>
        </p:sp>
        <p:sp>
          <p:nvSpPr>
            <p:cNvPr id="98" name="îšļïḓê">
              <a:extLst>
                <a:ext uri="{FF2B5EF4-FFF2-40B4-BE49-F238E27FC236}">
                  <a16:creationId xmlns:a16="http://schemas.microsoft.com/office/drawing/2014/main" id="{48EE1458-9950-44EE-8B40-E4486DDEA080}"/>
                </a:ext>
              </a:extLst>
            </p:cNvPr>
            <p:cNvSpPr/>
            <p:nvPr/>
          </p:nvSpPr>
          <p:spPr bwMode="auto">
            <a:xfrm>
              <a:off x="2658229" y="7708261"/>
              <a:ext cx="480522" cy="122053"/>
            </a:xfrm>
            <a:custGeom>
              <a:avLst/>
              <a:gdLst/>
              <a:ahLst/>
              <a:cxnLst>
                <a:cxn ang="0">
                  <a:pos x="3063" y="108"/>
                </a:cxn>
                <a:cxn ang="0">
                  <a:pos x="20" y="778"/>
                </a:cxn>
                <a:cxn ang="0">
                  <a:pos x="0" y="680"/>
                </a:cxn>
                <a:cxn ang="0">
                  <a:pos x="3043" y="0"/>
                </a:cxn>
                <a:cxn ang="0">
                  <a:pos x="3063" y="108"/>
                </a:cxn>
              </a:cxnLst>
              <a:rect l="0" t="0" r="r" b="b"/>
              <a:pathLst>
                <a:path w="3063" h="778">
                  <a:moveTo>
                    <a:pt x="3063" y="108"/>
                  </a:moveTo>
                  <a:lnTo>
                    <a:pt x="20" y="778"/>
                  </a:lnTo>
                  <a:lnTo>
                    <a:pt x="0" y="680"/>
                  </a:lnTo>
                  <a:lnTo>
                    <a:pt x="3043" y="0"/>
                  </a:lnTo>
                  <a:lnTo>
                    <a:pt x="3063" y="108"/>
                  </a:lnTo>
                  <a:close/>
                </a:path>
              </a:pathLst>
            </a:custGeom>
            <a:solidFill>
              <a:srgbClr val="BDC3C7"/>
            </a:solidFill>
            <a:ln w="9525">
              <a:noFill/>
              <a:round/>
              <a:headEnd/>
              <a:tailEnd/>
            </a:ln>
          </p:spPr>
          <p:txBody>
            <a:bodyPr anchor="ctr"/>
            <a:lstStyle/>
            <a:p>
              <a:pPr algn="ctr"/>
              <a:endParaRPr/>
            </a:p>
          </p:txBody>
        </p:sp>
        <p:sp>
          <p:nvSpPr>
            <p:cNvPr id="99" name="ísļïḑé">
              <a:extLst>
                <a:ext uri="{FF2B5EF4-FFF2-40B4-BE49-F238E27FC236}">
                  <a16:creationId xmlns:a16="http://schemas.microsoft.com/office/drawing/2014/main" id="{3392D1E8-E293-4C4B-994B-17D615D00FF6}"/>
                </a:ext>
              </a:extLst>
            </p:cNvPr>
            <p:cNvSpPr/>
            <p:nvPr/>
          </p:nvSpPr>
          <p:spPr bwMode="auto">
            <a:xfrm>
              <a:off x="2704665" y="7921460"/>
              <a:ext cx="481933" cy="123621"/>
            </a:xfrm>
            <a:custGeom>
              <a:avLst/>
              <a:gdLst/>
              <a:ahLst/>
              <a:cxnLst>
                <a:cxn ang="0">
                  <a:pos x="3072" y="108"/>
                </a:cxn>
                <a:cxn ang="0">
                  <a:pos x="29" y="788"/>
                </a:cxn>
                <a:cxn ang="0">
                  <a:pos x="0" y="679"/>
                </a:cxn>
                <a:cxn ang="0">
                  <a:pos x="3052" y="0"/>
                </a:cxn>
                <a:cxn ang="0">
                  <a:pos x="3072" y="108"/>
                </a:cxn>
              </a:cxnLst>
              <a:rect l="0" t="0" r="r" b="b"/>
              <a:pathLst>
                <a:path w="3072" h="788">
                  <a:moveTo>
                    <a:pt x="3072" y="108"/>
                  </a:moveTo>
                  <a:lnTo>
                    <a:pt x="29" y="788"/>
                  </a:lnTo>
                  <a:lnTo>
                    <a:pt x="0" y="679"/>
                  </a:lnTo>
                  <a:lnTo>
                    <a:pt x="3052" y="0"/>
                  </a:lnTo>
                  <a:lnTo>
                    <a:pt x="3072" y="108"/>
                  </a:lnTo>
                  <a:close/>
                </a:path>
              </a:pathLst>
            </a:custGeom>
            <a:solidFill>
              <a:srgbClr val="BDC3C7"/>
            </a:solidFill>
            <a:ln w="9525">
              <a:noFill/>
              <a:round/>
              <a:headEnd/>
              <a:tailEnd/>
            </a:ln>
          </p:spPr>
          <p:txBody>
            <a:bodyPr anchor="ctr"/>
            <a:lstStyle/>
            <a:p>
              <a:pPr algn="ctr"/>
              <a:endParaRPr/>
            </a:p>
          </p:txBody>
        </p:sp>
        <p:sp>
          <p:nvSpPr>
            <p:cNvPr id="100" name="ïšḷiďé">
              <a:extLst>
                <a:ext uri="{FF2B5EF4-FFF2-40B4-BE49-F238E27FC236}">
                  <a16:creationId xmlns:a16="http://schemas.microsoft.com/office/drawing/2014/main" id="{7E5AAA8E-5AB1-4DE6-B35D-7EA3DF839230}"/>
                </a:ext>
              </a:extLst>
            </p:cNvPr>
            <p:cNvSpPr/>
            <p:nvPr/>
          </p:nvSpPr>
          <p:spPr bwMode="auto">
            <a:xfrm>
              <a:off x="2698390" y="7892122"/>
              <a:ext cx="482089" cy="122053"/>
            </a:xfrm>
            <a:custGeom>
              <a:avLst/>
              <a:gdLst/>
              <a:ahLst/>
              <a:cxnLst>
                <a:cxn ang="0">
                  <a:pos x="3073" y="108"/>
                </a:cxn>
                <a:cxn ang="0">
                  <a:pos x="30" y="778"/>
                </a:cxn>
                <a:cxn ang="0">
                  <a:pos x="0" y="679"/>
                </a:cxn>
                <a:cxn ang="0">
                  <a:pos x="3043" y="0"/>
                </a:cxn>
                <a:cxn ang="0">
                  <a:pos x="3073" y="108"/>
                </a:cxn>
              </a:cxnLst>
              <a:rect l="0" t="0" r="r" b="b"/>
              <a:pathLst>
                <a:path w="3073" h="778">
                  <a:moveTo>
                    <a:pt x="3073" y="108"/>
                  </a:moveTo>
                  <a:lnTo>
                    <a:pt x="30" y="778"/>
                  </a:lnTo>
                  <a:lnTo>
                    <a:pt x="0" y="679"/>
                  </a:lnTo>
                  <a:lnTo>
                    <a:pt x="3043" y="0"/>
                  </a:lnTo>
                  <a:lnTo>
                    <a:pt x="3073" y="108"/>
                  </a:lnTo>
                  <a:close/>
                </a:path>
              </a:pathLst>
            </a:custGeom>
            <a:solidFill>
              <a:srgbClr val="BDC3C7"/>
            </a:solidFill>
            <a:ln w="9525">
              <a:noFill/>
              <a:round/>
              <a:headEnd/>
              <a:tailEnd/>
            </a:ln>
          </p:spPr>
          <p:txBody>
            <a:bodyPr anchor="ctr"/>
            <a:lstStyle/>
            <a:p>
              <a:pPr algn="ctr"/>
              <a:endParaRPr/>
            </a:p>
          </p:txBody>
        </p:sp>
        <p:sp>
          <p:nvSpPr>
            <p:cNvPr id="101" name="íṧļíḑé">
              <a:extLst>
                <a:ext uri="{FF2B5EF4-FFF2-40B4-BE49-F238E27FC236}">
                  <a16:creationId xmlns:a16="http://schemas.microsoft.com/office/drawing/2014/main" id="{E8579BF0-CAA5-4EF0-BE30-0BD46FE2DF92}"/>
                </a:ext>
              </a:extLst>
            </p:cNvPr>
            <p:cNvSpPr/>
            <p:nvPr/>
          </p:nvSpPr>
          <p:spPr bwMode="auto">
            <a:xfrm>
              <a:off x="2772593" y="8222666"/>
              <a:ext cx="480522" cy="123621"/>
            </a:xfrm>
            <a:custGeom>
              <a:avLst/>
              <a:gdLst/>
              <a:ahLst/>
              <a:cxnLst>
                <a:cxn ang="0">
                  <a:pos x="3063" y="108"/>
                </a:cxn>
                <a:cxn ang="0">
                  <a:pos x="20" y="788"/>
                </a:cxn>
                <a:cxn ang="0">
                  <a:pos x="0" y="680"/>
                </a:cxn>
                <a:cxn ang="0">
                  <a:pos x="3043" y="0"/>
                </a:cxn>
                <a:cxn ang="0">
                  <a:pos x="3063" y="108"/>
                </a:cxn>
              </a:cxnLst>
              <a:rect l="0" t="0" r="r" b="b"/>
              <a:pathLst>
                <a:path w="3063" h="788">
                  <a:moveTo>
                    <a:pt x="3063" y="108"/>
                  </a:moveTo>
                  <a:lnTo>
                    <a:pt x="20" y="788"/>
                  </a:lnTo>
                  <a:lnTo>
                    <a:pt x="0" y="680"/>
                  </a:lnTo>
                  <a:lnTo>
                    <a:pt x="3043" y="0"/>
                  </a:lnTo>
                  <a:lnTo>
                    <a:pt x="3063" y="108"/>
                  </a:lnTo>
                  <a:close/>
                </a:path>
              </a:pathLst>
            </a:custGeom>
            <a:solidFill>
              <a:srgbClr val="BDC3C7"/>
            </a:solidFill>
            <a:ln w="9525">
              <a:noFill/>
              <a:round/>
              <a:headEnd/>
              <a:tailEnd/>
            </a:ln>
          </p:spPr>
          <p:txBody>
            <a:bodyPr anchor="ctr"/>
            <a:lstStyle/>
            <a:p>
              <a:pPr algn="ctr"/>
              <a:endParaRPr/>
            </a:p>
          </p:txBody>
        </p:sp>
        <p:sp>
          <p:nvSpPr>
            <p:cNvPr id="102" name="îṥļídè">
              <a:extLst>
                <a:ext uri="{FF2B5EF4-FFF2-40B4-BE49-F238E27FC236}">
                  <a16:creationId xmlns:a16="http://schemas.microsoft.com/office/drawing/2014/main" id="{62AFAEB5-B21E-4D55-A606-7E5E747D43BF}"/>
                </a:ext>
              </a:extLst>
            </p:cNvPr>
            <p:cNvSpPr/>
            <p:nvPr/>
          </p:nvSpPr>
          <p:spPr bwMode="auto">
            <a:xfrm>
              <a:off x="2764906" y="8193330"/>
              <a:ext cx="481933" cy="122053"/>
            </a:xfrm>
            <a:custGeom>
              <a:avLst/>
              <a:gdLst/>
              <a:ahLst/>
              <a:cxnLst>
                <a:cxn ang="0">
                  <a:pos x="3072" y="108"/>
                </a:cxn>
                <a:cxn ang="0">
                  <a:pos x="29" y="778"/>
                </a:cxn>
                <a:cxn ang="0">
                  <a:pos x="0" y="679"/>
                </a:cxn>
                <a:cxn ang="0">
                  <a:pos x="3052" y="0"/>
                </a:cxn>
                <a:cxn ang="0">
                  <a:pos x="3072" y="108"/>
                </a:cxn>
              </a:cxnLst>
              <a:rect l="0" t="0" r="r" b="b"/>
              <a:pathLst>
                <a:path w="3072" h="778">
                  <a:moveTo>
                    <a:pt x="3072" y="108"/>
                  </a:moveTo>
                  <a:lnTo>
                    <a:pt x="29" y="778"/>
                  </a:lnTo>
                  <a:lnTo>
                    <a:pt x="0" y="679"/>
                  </a:lnTo>
                  <a:lnTo>
                    <a:pt x="3052" y="0"/>
                  </a:lnTo>
                  <a:lnTo>
                    <a:pt x="3072" y="108"/>
                  </a:lnTo>
                  <a:close/>
                </a:path>
              </a:pathLst>
            </a:custGeom>
            <a:solidFill>
              <a:srgbClr val="BDC3C7"/>
            </a:solidFill>
            <a:ln w="9525">
              <a:noFill/>
              <a:round/>
              <a:headEnd/>
              <a:tailEnd/>
            </a:ln>
          </p:spPr>
          <p:txBody>
            <a:bodyPr anchor="ctr"/>
            <a:lstStyle/>
            <a:p>
              <a:pPr algn="ctr"/>
              <a:endParaRPr/>
            </a:p>
          </p:txBody>
        </p:sp>
        <p:sp>
          <p:nvSpPr>
            <p:cNvPr id="103" name="ïslíḋè">
              <a:extLst>
                <a:ext uri="{FF2B5EF4-FFF2-40B4-BE49-F238E27FC236}">
                  <a16:creationId xmlns:a16="http://schemas.microsoft.com/office/drawing/2014/main" id="{8B214A53-9725-471C-A215-A5D28EC05D02}"/>
                </a:ext>
              </a:extLst>
            </p:cNvPr>
            <p:cNvSpPr/>
            <p:nvPr/>
          </p:nvSpPr>
          <p:spPr bwMode="auto">
            <a:xfrm>
              <a:off x="2678310" y="7810232"/>
              <a:ext cx="495894" cy="168332"/>
            </a:xfrm>
            <a:custGeom>
              <a:avLst/>
              <a:gdLst/>
              <a:ahLst/>
              <a:cxnLst>
                <a:cxn ang="0">
                  <a:pos x="3142" y="374"/>
                </a:cxn>
                <a:cxn ang="0">
                  <a:pos x="3142" y="355"/>
                </a:cxn>
                <a:cxn ang="0">
                  <a:pos x="109" y="1024"/>
                </a:cxn>
                <a:cxn ang="0">
                  <a:pos x="40" y="719"/>
                </a:cxn>
                <a:cxn ang="0">
                  <a:pos x="3053" y="49"/>
                </a:cxn>
                <a:cxn ang="0">
                  <a:pos x="3122" y="374"/>
                </a:cxn>
                <a:cxn ang="0">
                  <a:pos x="3142" y="374"/>
                </a:cxn>
                <a:cxn ang="0">
                  <a:pos x="3142" y="355"/>
                </a:cxn>
                <a:cxn ang="0">
                  <a:pos x="3142" y="374"/>
                </a:cxn>
                <a:cxn ang="0">
                  <a:pos x="3161" y="364"/>
                </a:cxn>
                <a:cxn ang="0">
                  <a:pos x="3083" y="0"/>
                </a:cxn>
                <a:cxn ang="0">
                  <a:pos x="0" y="689"/>
                </a:cxn>
                <a:cxn ang="0">
                  <a:pos x="79" y="1073"/>
                </a:cxn>
                <a:cxn ang="0">
                  <a:pos x="3161" y="384"/>
                </a:cxn>
                <a:cxn ang="0">
                  <a:pos x="3161" y="364"/>
                </a:cxn>
                <a:cxn ang="0">
                  <a:pos x="3142" y="374"/>
                </a:cxn>
              </a:cxnLst>
              <a:rect l="0" t="0" r="r" b="b"/>
              <a:pathLst>
                <a:path w="3161" h="1073">
                  <a:moveTo>
                    <a:pt x="3142" y="374"/>
                  </a:moveTo>
                  <a:lnTo>
                    <a:pt x="3142" y="355"/>
                  </a:lnTo>
                  <a:lnTo>
                    <a:pt x="109" y="1024"/>
                  </a:lnTo>
                  <a:lnTo>
                    <a:pt x="40" y="719"/>
                  </a:lnTo>
                  <a:lnTo>
                    <a:pt x="3053" y="49"/>
                  </a:lnTo>
                  <a:lnTo>
                    <a:pt x="3122" y="374"/>
                  </a:lnTo>
                  <a:lnTo>
                    <a:pt x="3142" y="374"/>
                  </a:lnTo>
                  <a:lnTo>
                    <a:pt x="3142" y="355"/>
                  </a:lnTo>
                  <a:lnTo>
                    <a:pt x="3142" y="374"/>
                  </a:lnTo>
                  <a:lnTo>
                    <a:pt x="3161" y="364"/>
                  </a:lnTo>
                  <a:lnTo>
                    <a:pt x="3083" y="0"/>
                  </a:lnTo>
                  <a:lnTo>
                    <a:pt x="0" y="689"/>
                  </a:lnTo>
                  <a:lnTo>
                    <a:pt x="79" y="1073"/>
                  </a:lnTo>
                  <a:lnTo>
                    <a:pt x="3161" y="384"/>
                  </a:lnTo>
                  <a:lnTo>
                    <a:pt x="3161" y="364"/>
                  </a:lnTo>
                  <a:lnTo>
                    <a:pt x="3142" y="374"/>
                  </a:lnTo>
                  <a:close/>
                </a:path>
              </a:pathLst>
            </a:custGeom>
            <a:solidFill>
              <a:srgbClr val="BDC3C7"/>
            </a:solidFill>
            <a:ln w="9525">
              <a:noFill/>
              <a:round/>
              <a:headEnd/>
              <a:tailEnd/>
            </a:ln>
          </p:spPr>
          <p:txBody>
            <a:bodyPr anchor="ctr"/>
            <a:lstStyle/>
            <a:p>
              <a:pPr algn="ctr"/>
              <a:endParaRPr/>
            </a:p>
          </p:txBody>
        </p:sp>
        <p:sp>
          <p:nvSpPr>
            <p:cNvPr id="104" name="îŝliḍé">
              <a:extLst>
                <a:ext uri="{FF2B5EF4-FFF2-40B4-BE49-F238E27FC236}">
                  <a16:creationId xmlns:a16="http://schemas.microsoft.com/office/drawing/2014/main" id="{24747E2B-882E-4008-A9EE-8A7374F884E5}"/>
                </a:ext>
              </a:extLst>
            </p:cNvPr>
            <p:cNvSpPr/>
            <p:nvPr/>
          </p:nvSpPr>
          <p:spPr bwMode="auto">
            <a:xfrm>
              <a:off x="2684584" y="7839568"/>
              <a:ext cx="483503" cy="112795"/>
            </a:xfrm>
            <a:custGeom>
              <a:avLst/>
              <a:gdLst/>
              <a:ahLst/>
              <a:cxnLst>
                <a:cxn ang="0">
                  <a:pos x="10" y="719"/>
                </a:cxn>
                <a:cxn ang="0">
                  <a:pos x="3082" y="39"/>
                </a:cxn>
                <a:cxn ang="0">
                  <a:pos x="3072" y="0"/>
                </a:cxn>
                <a:cxn ang="0">
                  <a:pos x="0" y="680"/>
                </a:cxn>
                <a:cxn ang="0">
                  <a:pos x="10" y="719"/>
                </a:cxn>
              </a:cxnLst>
              <a:rect l="0" t="0" r="r" b="b"/>
              <a:pathLst>
                <a:path w="3082" h="719">
                  <a:moveTo>
                    <a:pt x="10" y="719"/>
                  </a:moveTo>
                  <a:lnTo>
                    <a:pt x="3082" y="39"/>
                  </a:lnTo>
                  <a:lnTo>
                    <a:pt x="3072" y="0"/>
                  </a:lnTo>
                  <a:lnTo>
                    <a:pt x="0" y="680"/>
                  </a:lnTo>
                  <a:lnTo>
                    <a:pt x="10" y="719"/>
                  </a:lnTo>
                  <a:close/>
                </a:path>
              </a:pathLst>
            </a:custGeom>
            <a:solidFill>
              <a:srgbClr val="BDC3C7"/>
            </a:solidFill>
            <a:ln w="9525">
              <a:noFill/>
              <a:round/>
              <a:headEnd/>
              <a:tailEnd/>
            </a:ln>
          </p:spPr>
          <p:txBody>
            <a:bodyPr anchor="ctr"/>
            <a:lstStyle/>
            <a:p>
              <a:pPr algn="ctr"/>
              <a:endParaRPr/>
            </a:p>
          </p:txBody>
        </p:sp>
        <p:sp>
          <p:nvSpPr>
            <p:cNvPr id="105" name="ïsľíďe">
              <a:extLst>
                <a:ext uri="{FF2B5EF4-FFF2-40B4-BE49-F238E27FC236}">
                  <a16:creationId xmlns:a16="http://schemas.microsoft.com/office/drawing/2014/main" id="{7F3B834D-A6AF-49C4-BD43-3A5231431544}"/>
                </a:ext>
              </a:extLst>
            </p:cNvPr>
            <p:cNvSpPr/>
            <p:nvPr/>
          </p:nvSpPr>
          <p:spPr bwMode="auto">
            <a:xfrm>
              <a:off x="2684584" y="7839568"/>
              <a:ext cx="483503" cy="112795"/>
            </a:xfrm>
            <a:custGeom>
              <a:avLst/>
              <a:gdLst/>
              <a:ahLst/>
              <a:cxnLst>
                <a:cxn ang="0">
                  <a:pos x="10" y="719"/>
                </a:cxn>
                <a:cxn ang="0">
                  <a:pos x="3082" y="39"/>
                </a:cxn>
                <a:cxn ang="0">
                  <a:pos x="3072" y="0"/>
                </a:cxn>
                <a:cxn ang="0">
                  <a:pos x="0" y="680"/>
                </a:cxn>
              </a:cxnLst>
              <a:rect l="0" t="0" r="r" b="b"/>
              <a:pathLst>
                <a:path w="3082" h="719">
                  <a:moveTo>
                    <a:pt x="10" y="719"/>
                  </a:moveTo>
                  <a:lnTo>
                    <a:pt x="3082" y="39"/>
                  </a:lnTo>
                  <a:lnTo>
                    <a:pt x="3072" y="0"/>
                  </a:lnTo>
                  <a:lnTo>
                    <a:pt x="0" y="680"/>
                  </a:lnTo>
                </a:path>
              </a:pathLst>
            </a:custGeom>
            <a:noFill/>
            <a:ln w="9525">
              <a:noFill/>
              <a:round/>
              <a:headEnd/>
              <a:tailEnd/>
            </a:ln>
          </p:spPr>
          <p:txBody>
            <a:bodyPr anchor="ctr"/>
            <a:lstStyle/>
            <a:p>
              <a:pPr algn="ctr"/>
              <a:endParaRPr/>
            </a:p>
          </p:txBody>
        </p:sp>
        <p:sp>
          <p:nvSpPr>
            <p:cNvPr id="106" name="ïṣlîdê">
              <a:extLst>
                <a:ext uri="{FF2B5EF4-FFF2-40B4-BE49-F238E27FC236}">
                  <a16:creationId xmlns:a16="http://schemas.microsoft.com/office/drawing/2014/main" id="{4DC098AF-27CB-4162-AF9A-DC1BBCB25B15}"/>
                </a:ext>
              </a:extLst>
            </p:cNvPr>
            <p:cNvSpPr/>
            <p:nvPr/>
          </p:nvSpPr>
          <p:spPr bwMode="auto">
            <a:xfrm>
              <a:off x="3092312" y="7831881"/>
              <a:ext cx="17099" cy="50985"/>
            </a:xfrm>
            <a:custGeom>
              <a:avLst/>
              <a:gdLst/>
              <a:ahLst/>
              <a:cxnLst>
                <a:cxn ang="0">
                  <a:pos x="0" y="0"/>
                </a:cxn>
                <a:cxn ang="0">
                  <a:pos x="69" y="325"/>
                </a:cxn>
                <a:cxn ang="0">
                  <a:pos x="109" y="315"/>
                </a:cxn>
                <a:cxn ang="0">
                  <a:pos x="40" y="0"/>
                </a:cxn>
                <a:cxn ang="0">
                  <a:pos x="0" y="0"/>
                </a:cxn>
              </a:cxnLst>
              <a:rect l="0" t="0" r="r" b="b"/>
              <a:pathLst>
                <a:path w="109" h="325">
                  <a:moveTo>
                    <a:pt x="0" y="0"/>
                  </a:moveTo>
                  <a:lnTo>
                    <a:pt x="69" y="325"/>
                  </a:lnTo>
                  <a:lnTo>
                    <a:pt x="109" y="315"/>
                  </a:lnTo>
                  <a:lnTo>
                    <a:pt x="40" y="0"/>
                  </a:lnTo>
                  <a:lnTo>
                    <a:pt x="0" y="0"/>
                  </a:lnTo>
                  <a:close/>
                </a:path>
              </a:pathLst>
            </a:custGeom>
            <a:solidFill>
              <a:srgbClr val="BDC3C7"/>
            </a:solidFill>
            <a:ln w="9525">
              <a:noFill/>
              <a:round/>
              <a:headEnd/>
              <a:tailEnd/>
            </a:ln>
          </p:spPr>
          <p:txBody>
            <a:bodyPr anchor="ctr"/>
            <a:lstStyle/>
            <a:p>
              <a:pPr algn="ctr"/>
              <a:endParaRPr/>
            </a:p>
          </p:txBody>
        </p:sp>
        <p:sp>
          <p:nvSpPr>
            <p:cNvPr id="107" name="iślïḍè">
              <a:extLst>
                <a:ext uri="{FF2B5EF4-FFF2-40B4-BE49-F238E27FC236}">
                  <a16:creationId xmlns:a16="http://schemas.microsoft.com/office/drawing/2014/main" id="{13A184B0-4BEA-4E2B-A295-841FFB47F567}"/>
                </a:ext>
              </a:extLst>
            </p:cNvPr>
            <p:cNvSpPr/>
            <p:nvPr/>
          </p:nvSpPr>
          <p:spPr bwMode="auto">
            <a:xfrm>
              <a:off x="3092312" y="7831881"/>
              <a:ext cx="17099" cy="50985"/>
            </a:xfrm>
            <a:custGeom>
              <a:avLst/>
              <a:gdLst/>
              <a:ahLst/>
              <a:cxnLst>
                <a:cxn ang="0">
                  <a:pos x="0" y="0"/>
                </a:cxn>
                <a:cxn ang="0">
                  <a:pos x="69" y="325"/>
                </a:cxn>
                <a:cxn ang="0">
                  <a:pos x="109" y="315"/>
                </a:cxn>
                <a:cxn ang="0">
                  <a:pos x="40" y="0"/>
                </a:cxn>
              </a:cxnLst>
              <a:rect l="0" t="0" r="r" b="b"/>
              <a:pathLst>
                <a:path w="109" h="325">
                  <a:moveTo>
                    <a:pt x="0" y="0"/>
                  </a:moveTo>
                  <a:lnTo>
                    <a:pt x="69" y="325"/>
                  </a:lnTo>
                  <a:lnTo>
                    <a:pt x="109" y="315"/>
                  </a:lnTo>
                  <a:lnTo>
                    <a:pt x="40" y="0"/>
                  </a:lnTo>
                </a:path>
              </a:pathLst>
            </a:custGeom>
            <a:noFill/>
            <a:ln w="9525">
              <a:noFill/>
              <a:round/>
              <a:headEnd/>
              <a:tailEnd/>
            </a:ln>
          </p:spPr>
          <p:txBody>
            <a:bodyPr anchor="ctr"/>
            <a:lstStyle/>
            <a:p>
              <a:pPr algn="ctr"/>
              <a:endParaRPr/>
            </a:p>
          </p:txBody>
        </p:sp>
        <p:sp>
          <p:nvSpPr>
            <p:cNvPr id="108" name="íšḻidé">
              <a:extLst>
                <a:ext uri="{FF2B5EF4-FFF2-40B4-BE49-F238E27FC236}">
                  <a16:creationId xmlns:a16="http://schemas.microsoft.com/office/drawing/2014/main" id="{AC0E184E-EE2D-4DB3-A40B-D9688A36C65C}"/>
                </a:ext>
              </a:extLst>
            </p:cNvPr>
            <p:cNvSpPr/>
            <p:nvPr/>
          </p:nvSpPr>
          <p:spPr bwMode="auto">
            <a:xfrm>
              <a:off x="3022815" y="7845685"/>
              <a:ext cx="18512" cy="52554"/>
            </a:xfrm>
            <a:custGeom>
              <a:avLst/>
              <a:gdLst/>
              <a:ahLst/>
              <a:cxnLst>
                <a:cxn ang="0">
                  <a:pos x="0" y="10"/>
                </a:cxn>
                <a:cxn ang="0">
                  <a:pos x="79" y="335"/>
                </a:cxn>
                <a:cxn ang="0">
                  <a:pos x="118" y="325"/>
                </a:cxn>
                <a:cxn ang="0">
                  <a:pos x="40" y="0"/>
                </a:cxn>
                <a:cxn ang="0">
                  <a:pos x="0" y="10"/>
                </a:cxn>
              </a:cxnLst>
              <a:rect l="0" t="0" r="r" b="b"/>
              <a:pathLst>
                <a:path w="118" h="335">
                  <a:moveTo>
                    <a:pt x="0" y="10"/>
                  </a:moveTo>
                  <a:lnTo>
                    <a:pt x="79" y="335"/>
                  </a:lnTo>
                  <a:lnTo>
                    <a:pt x="118" y="325"/>
                  </a:lnTo>
                  <a:lnTo>
                    <a:pt x="40" y="0"/>
                  </a:lnTo>
                  <a:lnTo>
                    <a:pt x="0" y="10"/>
                  </a:lnTo>
                  <a:close/>
                </a:path>
              </a:pathLst>
            </a:custGeom>
            <a:solidFill>
              <a:srgbClr val="BDC3C7"/>
            </a:solidFill>
            <a:ln w="9525">
              <a:noFill/>
              <a:round/>
              <a:headEnd/>
              <a:tailEnd/>
            </a:ln>
          </p:spPr>
          <p:txBody>
            <a:bodyPr anchor="ctr"/>
            <a:lstStyle/>
            <a:p>
              <a:pPr algn="ctr"/>
              <a:endParaRPr/>
            </a:p>
          </p:txBody>
        </p:sp>
        <p:sp>
          <p:nvSpPr>
            <p:cNvPr id="109" name="íṡḷîḑe">
              <a:extLst>
                <a:ext uri="{FF2B5EF4-FFF2-40B4-BE49-F238E27FC236}">
                  <a16:creationId xmlns:a16="http://schemas.microsoft.com/office/drawing/2014/main" id="{BDE3918A-1F20-4578-8B2F-5542488DC9E9}"/>
                </a:ext>
              </a:extLst>
            </p:cNvPr>
            <p:cNvSpPr/>
            <p:nvPr/>
          </p:nvSpPr>
          <p:spPr bwMode="auto">
            <a:xfrm>
              <a:off x="3022815" y="7845685"/>
              <a:ext cx="18512" cy="52554"/>
            </a:xfrm>
            <a:custGeom>
              <a:avLst/>
              <a:gdLst/>
              <a:ahLst/>
              <a:cxnLst>
                <a:cxn ang="0">
                  <a:pos x="0" y="10"/>
                </a:cxn>
                <a:cxn ang="0">
                  <a:pos x="79" y="335"/>
                </a:cxn>
                <a:cxn ang="0">
                  <a:pos x="118" y="325"/>
                </a:cxn>
                <a:cxn ang="0">
                  <a:pos x="40" y="0"/>
                </a:cxn>
              </a:cxnLst>
              <a:rect l="0" t="0" r="r" b="b"/>
              <a:pathLst>
                <a:path w="118" h="335">
                  <a:moveTo>
                    <a:pt x="0" y="10"/>
                  </a:moveTo>
                  <a:lnTo>
                    <a:pt x="79" y="335"/>
                  </a:lnTo>
                  <a:lnTo>
                    <a:pt x="118" y="325"/>
                  </a:lnTo>
                  <a:lnTo>
                    <a:pt x="40" y="0"/>
                  </a:lnTo>
                </a:path>
              </a:pathLst>
            </a:custGeom>
            <a:noFill/>
            <a:ln w="9525">
              <a:noFill/>
              <a:round/>
              <a:headEnd/>
              <a:tailEnd/>
            </a:ln>
          </p:spPr>
          <p:txBody>
            <a:bodyPr anchor="ctr"/>
            <a:lstStyle/>
            <a:p>
              <a:pPr algn="ctr"/>
              <a:endParaRPr/>
            </a:p>
          </p:txBody>
        </p:sp>
        <p:sp>
          <p:nvSpPr>
            <p:cNvPr id="110" name="ísľiḍè">
              <a:extLst>
                <a:ext uri="{FF2B5EF4-FFF2-40B4-BE49-F238E27FC236}">
                  <a16:creationId xmlns:a16="http://schemas.microsoft.com/office/drawing/2014/main" id="{C85AFE79-F80C-4828-AE85-48420F804D57}"/>
                </a:ext>
              </a:extLst>
            </p:cNvPr>
            <p:cNvSpPr/>
            <p:nvPr/>
          </p:nvSpPr>
          <p:spPr bwMode="auto">
            <a:xfrm>
              <a:off x="2950337" y="7862786"/>
              <a:ext cx="16943" cy="52554"/>
            </a:xfrm>
            <a:custGeom>
              <a:avLst/>
              <a:gdLst/>
              <a:ahLst/>
              <a:cxnLst>
                <a:cxn ang="0">
                  <a:pos x="0" y="10"/>
                </a:cxn>
                <a:cxn ang="0">
                  <a:pos x="68" y="335"/>
                </a:cxn>
                <a:cxn ang="0">
                  <a:pos x="108" y="325"/>
                </a:cxn>
                <a:cxn ang="0">
                  <a:pos x="39" y="0"/>
                </a:cxn>
                <a:cxn ang="0">
                  <a:pos x="0" y="10"/>
                </a:cxn>
              </a:cxnLst>
              <a:rect l="0" t="0" r="r" b="b"/>
              <a:pathLst>
                <a:path w="108" h="335">
                  <a:moveTo>
                    <a:pt x="0" y="10"/>
                  </a:moveTo>
                  <a:lnTo>
                    <a:pt x="68" y="335"/>
                  </a:lnTo>
                  <a:lnTo>
                    <a:pt x="108" y="325"/>
                  </a:lnTo>
                  <a:lnTo>
                    <a:pt x="39" y="0"/>
                  </a:lnTo>
                  <a:lnTo>
                    <a:pt x="0" y="10"/>
                  </a:lnTo>
                  <a:close/>
                </a:path>
              </a:pathLst>
            </a:custGeom>
            <a:solidFill>
              <a:srgbClr val="BDC3C7"/>
            </a:solidFill>
            <a:ln w="9525">
              <a:noFill/>
              <a:round/>
              <a:headEnd/>
              <a:tailEnd/>
            </a:ln>
          </p:spPr>
          <p:txBody>
            <a:bodyPr anchor="ctr"/>
            <a:lstStyle/>
            <a:p>
              <a:pPr algn="ctr"/>
              <a:endParaRPr/>
            </a:p>
          </p:txBody>
        </p:sp>
        <p:sp>
          <p:nvSpPr>
            <p:cNvPr id="111" name="í$ļíḍé">
              <a:extLst>
                <a:ext uri="{FF2B5EF4-FFF2-40B4-BE49-F238E27FC236}">
                  <a16:creationId xmlns:a16="http://schemas.microsoft.com/office/drawing/2014/main" id="{CB6E6A91-243C-4FF7-9C92-31A29EC21279}"/>
                </a:ext>
              </a:extLst>
            </p:cNvPr>
            <p:cNvSpPr/>
            <p:nvPr/>
          </p:nvSpPr>
          <p:spPr bwMode="auto">
            <a:xfrm>
              <a:off x="2950337" y="7862786"/>
              <a:ext cx="16943" cy="52554"/>
            </a:xfrm>
            <a:custGeom>
              <a:avLst/>
              <a:gdLst/>
              <a:ahLst/>
              <a:cxnLst>
                <a:cxn ang="0">
                  <a:pos x="0" y="10"/>
                </a:cxn>
                <a:cxn ang="0">
                  <a:pos x="68" y="335"/>
                </a:cxn>
                <a:cxn ang="0">
                  <a:pos x="108" y="325"/>
                </a:cxn>
                <a:cxn ang="0">
                  <a:pos x="39" y="0"/>
                </a:cxn>
              </a:cxnLst>
              <a:rect l="0" t="0" r="r" b="b"/>
              <a:pathLst>
                <a:path w="108" h="335">
                  <a:moveTo>
                    <a:pt x="0" y="10"/>
                  </a:moveTo>
                  <a:lnTo>
                    <a:pt x="68" y="335"/>
                  </a:lnTo>
                  <a:lnTo>
                    <a:pt x="108" y="325"/>
                  </a:lnTo>
                  <a:lnTo>
                    <a:pt x="39" y="0"/>
                  </a:lnTo>
                </a:path>
              </a:pathLst>
            </a:custGeom>
            <a:noFill/>
            <a:ln w="9525">
              <a:noFill/>
              <a:round/>
              <a:headEnd/>
              <a:tailEnd/>
            </a:ln>
          </p:spPr>
          <p:txBody>
            <a:bodyPr anchor="ctr"/>
            <a:lstStyle/>
            <a:p>
              <a:pPr algn="ctr"/>
              <a:endParaRPr/>
            </a:p>
          </p:txBody>
        </p:sp>
        <p:sp>
          <p:nvSpPr>
            <p:cNvPr id="112" name="íśḻíḋê">
              <a:extLst>
                <a:ext uri="{FF2B5EF4-FFF2-40B4-BE49-F238E27FC236}">
                  <a16:creationId xmlns:a16="http://schemas.microsoft.com/office/drawing/2014/main" id="{A9E84130-679B-47D8-B647-4CF62314CC10}"/>
                </a:ext>
              </a:extLst>
            </p:cNvPr>
            <p:cNvSpPr/>
            <p:nvPr/>
          </p:nvSpPr>
          <p:spPr bwMode="auto">
            <a:xfrm>
              <a:off x="2885389" y="7876590"/>
              <a:ext cx="16943" cy="52554"/>
            </a:xfrm>
            <a:custGeom>
              <a:avLst/>
              <a:gdLst/>
              <a:ahLst/>
              <a:cxnLst>
                <a:cxn ang="0">
                  <a:pos x="0" y="10"/>
                </a:cxn>
                <a:cxn ang="0">
                  <a:pos x="79" y="335"/>
                </a:cxn>
                <a:cxn ang="0">
                  <a:pos x="108" y="325"/>
                </a:cxn>
                <a:cxn ang="0">
                  <a:pos x="39" y="0"/>
                </a:cxn>
                <a:cxn ang="0">
                  <a:pos x="0" y="10"/>
                </a:cxn>
              </a:cxnLst>
              <a:rect l="0" t="0" r="r" b="b"/>
              <a:pathLst>
                <a:path w="108" h="335">
                  <a:moveTo>
                    <a:pt x="0" y="10"/>
                  </a:moveTo>
                  <a:lnTo>
                    <a:pt x="79" y="335"/>
                  </a:lnTo>
                  <a:lnTo>
                    <a:pt x="108" y="325"/>
                  </a:lnTo>
                  <a:lnTo>
                    <a:pt x="39" y="0"/>
                  </a:lnTo>
                  <a:lnTo>
                    <a:pt x="0" y="10"/>
                  </a:lnTo>
                  <a:close/>
                </a:path>
              </a:pathLst>
            </a:custGeom>
            <a:solidFill>
              <a:srgbClr val="BDC3C7"/>
            </a:solidFill>
            <a:ln w="9525">
              <a:noFill/>
              <a:round/>
              <a:headEnd/>
              <a:tailEnd/>
            </a:ln>
          </p:spPr>
          <p:txBody>
            <a:bodyPr anchor="ctr"/>
            <a:lstStyle/>
            <a:p>
              <a:pPr algn="ctr"/>
              <a:endParaRPr/>
            </a:p>
          </p:txBody>
        </p:sp>
        <p:sp>
          <p:nvSpPr>
            <p:cNvPr id="113" name="išľïďé">
              <a:extLst>
                <a:ext uri="{FF2B5EF4-FFF2-40B4-BE49-F238E27FC236}">
                  <a16:creationId xmlns:a16="http://schemas.microsoft.com/office/drawing/2014/main" id="{298EF57A-9975-4901-9704-084713D357F0}"/>
                </a:ext>
              </a:extLst>
            </p:cNvPr>
            <p:cNvSpPr/>
            <p:nvPr/>
          </p:nvSpPr>
          <p:spPr bwMode="auto">
            <a:xfrm>
              <a:off x="2885389" y="7876590"/>
              <a:ext cx="16943" cy="52554"/>
            </a:xfrm>
            <a:custGeom>
              <a:avLst/>
              <a:gdLst/>
              <a:ahLst/>
              <a:cxnLst>
                <a:cxn ang="0">
                  <a:pos x="0" y="10"/>
                </a:cxn>
                <a:cxn ang="0">
                  <a:pos x="79" y="335"/>
                </a:cxn>
                <a:cxn ang="0">
                  <a:pos x="108" y="325"/>
                </a:cxn>
                <a:cxn ang="0">
                  <a:pos x="39" y="0"/>
                </a:cxn>
              </a:cxnLst>
              <a:rect l="0" t="0" r="r" b="b"/>
              <a:pathLst>
                <a:path w="108" h="335">
                  <a:moveTo>
                    <a:pt x="0" y="10"/>
                  </a:moveTo>
                  <a:lnTo>
                    <a:pt x="79" y="335"/>
                  </a:lnTo>
                  <a:lnTo>
                    <a:pt x="108" y="325"/>
                  </a:lnTo>
                  <a:lnTo>
                    <a:pt x="39" y="0"/>
                  </a:lnTo>
                </a:path>
              </a:pathLst>
            </a:custGeom>
            <a:noFill/>
            <a:ln w="9525">
              <a:noFill/>
              <a:round/>
              <a:headEnd/>
              <a:tailEnd/>
            </a:ln>
          </p:spPr>
          <p:txBody>
            <a:bodyPr anchor="ctr"/>
            <a:lstStyle/>
            <a:p>
              <a:pPr algn="ctr"/>
              <a:endParaRPr/>
            </a:p>
          </p:txBody>
        </p:sp>
        <p:sp>
          <p:nvSpPr>
            <p:cNvPr id="114" name="îṣ1ïdé">
              <a:extLst>
                <a:ext uri="{FF2B5EF4-FFF2-40B4-BE49-F238E27FC236}">
                  <a16:creationId xmlns:a16="http://schemas.microsoft.com/office/drawing/2014/main" id="{9CE921AC-9B96-4ED1-B5EE-68FDFD213BA0}"/>
                </a:ext>
              </a:extLst>
            </p:cNvPr>
            <p:cNvSpPr/>
            <p:nvPr/>
          </p:nvSpPr>
          <p:spPr bwMode="auto">
            <a:xfrm>
              <a:off x="2812756" y="7893692"/>
              <a:ext cx="16943" cy="50985"/>
            </a:xfrm>
            <a:custGeom>
              <a:avLst/>
              <a:gdLst/>
              <a:ahLst/>
              <a:cxnLst>
                <a:cxn ang="0">
                  <a:pos x="0" y="10"/>
                </a:cxn>
                <a:cxn ang="0">
                  <a:pos x="69" y="325"/>
                </a:cxn>
                <a:cxn ang="0">
                  <a:pos x="108" y="325"/>
                </a:cxn>
                <a:cxn ang="0">
                  <a:pos x="40" y="0"/>
                </a:cxn>
                <a:cxn ang="0">
                  <a:pos x="0" y="10"/>
                </a:cxn>
              </a:cxnLst>
              <a:rect l="0" t="0" r="r" b="b"/>
              <a:pathLst>
                <a:path w="108" h="325">
                  <a:moveTo>
                    <a:pt x="0" y="10"/>
                  </a:moveTo>
                  <a:lnTo>
                    <a:pt x="69" y="325"/>
                  </a:lnTo>
                  <a:lnTo>
                    <a:pt x="108" y="325"/>
                  </a:lnTo>
                  <a:lnTo>
                    <a:pt x="40" y="0"/>
                  </a:lnTo>
                  <a:lnTo>
                    <a:pt x="0" y="10"/>
                  </a:lnTo>
                  <a:close/>
                </a:path>
              </a:pathLst>
            </a:custGeom>
            <a:solidFill>
              <a:srgbClr val="BDC3C7"/>
            </a:solidFill>
            <a:ln w="9525">
              <a:noFill/>
              <a:round/>
              <a:headEnd/>
              <a:tailEnd/>
            </a:ln>
          </p:spPr>
          <p:txBody>
            <a:bodyPr anchor="ctr"/>
            <a:lstStyle/>
            <a:p>
              <a:pPr algn="ctr"/>
              <a:endParaRPr/>
            </a:p>
          </p:txBody>
        </p:sp>
        <p:sp>
          <p:nvSpPr>
            <p:cNvPr id="115" name="îṩ1ide">
              <a:extLst>
                <a:ext uri="{FF2B5EF4-FFF2-40B4-BE49-F238E27FC236}">
                  <a16:creationId xmlns:a16="http://schemas.microsoft.com/office/drawing/2014/main" id="{F46714FF-5221-42DF-ADDF-D8B061CBA9EB}"/>
                </a:ext>
              </a:extLst>
            </p:cNvPr>
            <p:cNvSpPr/>
            <p:nvPr/>
          </p:nvSpPr>
          <p:spPr bwMode="auto">
            <a:xfrm>
              <a:off x="2812756" y="7893692"/>
              <a:ext cx="16943" cy="50985"/>
            </a:xfrm>
            <a:custGeom>
              <a:avLst/>
              <a:gdLst/>
              <a:ahLst/>
              <a:cxnLst>
                <a:cxn ang="0">
                  <a:pos x="0" y="10"/>
                </a:cxn>
                <a:cxn ang="0">
                  <a:pos x="69" y="325"/>
                </a:cxn>
                <a:cxn ang="0">
                  <a:pos x="108" y="325"/>
                </a:cxn>
                <a:cxn ang="0">
                  <a:pos x="40" y="0"/>
                </a:cxn>
              </a:cxnLst>
              <a:rect l="0" t="0" r="r" b="b"/>
              <a:pathLst>
                <a:path w="108" h="325">
                  <a:moveTo>
                    <a:pt x="0" y="10"/>
                  </a:moveTo>
                  <a:lnTo>
                    <a:pt x="69" y="325"/>
                  </a:lnTo>
                  <a:lnTo>
                    <a:pt x="108" y="325"/>
                  </a:lnTo>
                  <a:lnTo>
                    <a:pt x="40" y="0"/>
                  </a:lnTo>
                </a:path>
              </a:pathLst>
            </a:custGeom>
            <a:noFill/>
            <a:ln w="9525">
              <a:noFill/>
              <a:round/>
              <a:headEnd/>
              <a:tailEnd/>
            </a:ln>
          </p:spPr>
          <p:txBody>
            <a:bodyPr anchor="ctr"/>
            <a:lstStyle/>
            <a:p>
              <a:pPr algn="ctr"/>
              <a:endParaRPr/>
            </a:p>
          </p:txBody>
        </p:sp>
        <p:sp>
          <p:nvSpPr>
            <p:cNvPr id="116" name="ísḻïḑe">
              <a:extLst>
                <a:ext uri="{FF2B5EF4-FFF2-40B4-BE49-F238E27FC236}">
                  <a16:creationId xmlns:a16="http://schemas.microsoft.com/office/drawing/2014/main" id="{A8193BDB-8048-4CEB-9E3B-DA292DFCA31C}"/>
                </a:ext>
              </a:extLst>
            </p:cNvPr>
            <p:cNvSpPr/>
            <p:nvPr/>
          </p:nvSpPr>
          <p:spPr bwMode="auto">
            <a:xfrm>
              <a:off x="2743257" y="7909065"/>
              <a:ext cx="16943" cy="50985"/>
            </a:xfrm>
            <a:custGeom>
              <a:avLst/>
              <a:gdLst/>
              <a:ahLst/>
              <a:cxnLst>
                <a:cxn ang="0">
                  <a:pos x="0" y="10"/>
                </a:cxn>
                <a:cxn ang="0">
                  <a:pos x="69" y="325"/>
                </a:cxn>
                <a:cxn ang="0">
                  <a:pos x="108" y="315"/>
                </a:cxn>
                <a:cxn ang="0">
                  <a:pos x="39" y="0"/>
                </a:cxn>
                <a:cxn ang="0">
                  <a:pos x="0" y="10"/>
                </a:cxn>
              </a:cxnLst>
              <a:rect l="0" t="0" r="r" b="b"/>
              <a:pathLst>
                <a:path w="108" h="325">
                  <a:moveTo>
                    <a:pt x="0" y="10"/>
                  </a:moveTo>
                  <a:lnTo>
                    <a:pt x="69" y="325"/>
                  </a:lnTo>
                  <a:lnTo>
                    <a:pt x="108" y="315"/>
                  </a:lnTo>
                  <a:lnTo>
                    <a:pt x="39" y="0"/>
                  </a:lnTo>
                  <a:lnTo>
                    <a:pt x="0" y="10"/>
                  </a:lnTo>
                  <a:close/>
                </a:path>
              </a:pathLst>
            </a:custGeom>
            <a:solidFill>
              <a:srgbClr val="BDC3C7"/>
            </a:solidFill>
            <a:ln w="9525">
              <a:noFill/>
              <a:round/>
              <a:headEnd/>
              <a:tailEnd/>
            </a:ln>
          </p:spPr>
          <p:txBody>
            <a:bodyPr anchor="ctr"/>
            <a:lstStyle/>
            <a:p>
              <a:pPr algn="ctr"/>
              <a:endParaRPr/>
            </a:p>
          </p:txBody>
        </p:sp>
        <p:sp>
          <p:nvSpPr>
            <p:cNvPr id="117" name="îšľíďê">
              <a:extLst>
                <a:ext uri="{FF2B5EF4-FFF2-40B4-BE49-F238E27FC236}">
                  <a16:creationId xmlns:a16="http://schemas.microsoft.com/office/drawing/2014/main" id="{4EFCB13B-D328-4064-9AAC-C55CC9395C34}"/>
                </a:ext>
              </a:extLst>
            </p:cNvPr>
            <p:cNvSpPr/>
            <p:nvPr/>
          </p:nvSpPr>
          <p:spPr bwMode="auto">
            <a:xfrm>
              <a:off x="2743257" y="7909065"/>
              <a:ext cx="16943" cy="50985"/>
            </a:xfrm>
            <a:custGeom>
              <a:avLst/>
              <a:gdLst/>
              <a:ahLst/>
              <a:cxnLst>
                <a:cxn ang="0">
                  <a:pos x="0" y="10"/>
                </a:cxn>
                <a:cxn ang="0">
                  <a:pos x="69" y="325"/>
                </a:cxn>
                <a:cxn ang="0">
                  <a:pos x="108" y="315"/>
                </a:cxn>
                <a:cxn ang="0">
                  <a:pos x="39" y="0"/>
                </a:cxn>
              </a:cxnLst>
              <a:rect l="0" t="0" r="r" b="b"/>
              <a:pathLst>
                <a:path w="108" h="325">
                  <a:moveTo>
                    <a:pt x="0" y="10"/>
                  </a:moveTo>
                  <a:lnTo>
                    <a:pt x="69" y="325"/>
                  </a:lnTo>
                  <a:lnTo>
                    <a:pt x="108" y="315"/>
                  </a:lnTo>
                  <a:lnTo>
                    <a:pt x="39" y="0"/>
                  </a:lnTo>
                </a:path>
              </a:pathLst>
            </a:custGeom>
            <a:noFill/>
            <a:ln w="9525">
              <a:noFill/>
              <a:round/>
              <a:headEnd/>
              <a:tailEnd/>
            </a:ln>
          </p:spPr>
          <p:txBody>
            <a:bodyPr anchor="ctr"/>
            <a:lstStyle/>
            <a:p>
              <a:pPr algn="ctr"/>
              <a:endParaRPr/>
            </a:p>
          </p:txBody>
        </p:sp>
        <p:sp>
          <p:nvSpPr>
            <p:cNvPr id="118" name="îš1ïḑé">
              <a:extLst>
                <a:ext uri="{FF2B5EF4-FFF2-40B4-BE49-F238E27FC236}">
                  <a16:creationId xmlns:a16="http://schemas.microsoft.com/office/drawing/2014/main" id="{0E5ADB31-D7B2-4EDC-9F3A-64AD07542446}"/>
                </a:ext>
              </a:extLst>
            </p:cNvPr>
            <p:cNvSpPr/>
            <p:nvPr/>
          </p:nvSpPr>
          <p:spPr bwMode="auto">
            <a:xfrm>
              <a:off x="2750944" y="8137796"/>
              <a:ext cx="483503" cy="112640"/>
            </a:xfrm>
            <a:custGeom>
              <a:avLst/>
              <a:gdLst/>
              <a:ahLst/>
              <a:cxnLst>
                <a:cxn ang="0">
                  <a:pos x="10" y="718"/>
                </a:cxn>
                <a:cxn ang="0">
                  <a:pos x="3082" y="39"/>
                </a:cxn>
                <a:cxn ang="0">
                  <a:pos x="3073" y="0"/>
                </a:cxn>
                <a:cxn ang="0">
                  <a:pos x="0" y="679"/>
                </a:cxn>
                <a:cxn ang="0">
                  <a:pos x="10" y="718"/>
                </a:cxn>
              </a:cxnLst>
              <a:rect l="0" t="0" r="r" b="b"/>
              <a:pathLst>
                <a:path w="3082" h="718">
                  <a:moveTo>
                    <a:pt x="10" y="718"/>
                  </a:moveTo>
                  <a:lnTo>
                    <a:pt x="3082" y="39"/>
                  </a:lnTo>
                  <a:lnTo>
                    <a:pt x="3073" y="0"/>
                  </a:lnTo>
                  <a:lnTo>
                    <a:pt x="0" y="679"/>
                  </a:lnTo>
                  <a:lnTo>
                    <a:pt x="10" y="718"/>
                  </a:lnTo>
                  <a:close/>
                </a:path>
              </a:pathLst>
            </a:custGeom>
            <a:solidFill>
              <a:srgbClr val="BDC3C7"/>
            </a:solidFill>
            <a:ln w="9525">
              <a:noFill/>
              <a:round/>
              <a:headEnd/>
              <a:tailEnd/>
            </a:ln>
          </p:spPr>
          <p:txBody>
            <a:bodyPr anchor="ctr"/>
            <a:lstStyle/>
            <a:p>
              <a:pPr algn="ctr"/>
              <a:endParaRPr/>
            </a:p>
          </p:txBody>
        </p:sp>
        <p:sp>
          <p:nvSpPr>
            <p:cNvPr id="119" name="ïṣlïḍê">
              <a:extLst>
                <a:ext uri="{FF2B5EF4-FFF2-40B4-BE49-F238E27FC236}">
                  <a16:creationId xmlns:a16="http://schemas.microsoft.com/office/drawing/2014/main" id="{8274FCBE-81FF-4897-A0FC-B82EE34C8C19}"/>
                </a:ext>
              </a:extLst>
            </p:cNvPr>
            <p:cNvSpPr/>
            <p:nvPr/>
          </p:nvSpPr>
          <p:spPr bwMode="auto">
            <a:xfrm>
              <a:off x="2750944" y="8137796"/>
              <a:ext cx="483503" cy="112640"/>
            </a:xfrm>
            <a:custGeom>
              <a:avLst/>
              <a:gdLst/>
              <a:ahLst/>
              <a:cxnLst>
                <a:cxn ang="0">
                  <a:pos x="10" y="718"/>
                </a:cxn>
                <a:cxn ang="0">
                  <a:pos x="3082" y="39"/>
                </a:cxn>
                <a:cxn ang="0">
                  <a:pos x="3073" y="0"/>
                </a:cxn>
                <a:cxn ang="0">
                  <a:pos x="0" y="679"/>
                </a:cxn>
              </a:cxnLst>
              <a:rect l="0" t="0" r="r" b="b"/>
              <a:pathLst>
                <a:path w="3082" h="718">
                  <a:moveTo>
                    <a:pt x="10" y="718"/>
                  </a:moveTo>
                  <a:lnTo>
                    <a:pt x="3082" y="39"/>
                  </a:lnTo>
                  <a:lnTo>
                    <a:pt x="3073" y="0"/>
                  </a:lnTo>
                  <a:lnTo>
                    <a:pt x="0" y="679"/>
                  </a:lnTo>
                </a:path>
              </a:pathLst>
            </a:custGeom>
            <a:noFill/>
            <a:ln w="9525">
              <a:noFill/>
              <a:round/>
              <a:headEnd/>
              <a:tailEnd/>
            </a:ln>
          </p:spPr>
          <p:txBody>
            <a:bodyPr anchor="ctr"/>
            <a:lstStyle/>
            <a:p>
              <a:pPr algn="ctr"/>
              <a:endParaRPr/>
            </a:p>
          </p:txBody>
        </p:sp>
        <p:sp>
          <p:nvSpPr>
            <p:cNvPr id="120" name="íṩ1iďe">
              <a:extLst>
                <a:ext uri="{FF2B5EF4-FFF2-40B4-BE49-F238E27FC236}">
                  <a16:creationId xmlns:a16="http://schemas.microsoft.com/office/drawing/2014/main" id="{31EAF4BE-4A43-49A4-9B43-D5A60DCE88C2}"/>
                </a:ext>
              </a:extLst>
            </p:cNvPr>
            <p:cNvSpPr/>
            <p:nvPr/>
          </p:nvSpPr>
          <p:spPr bwMode="auto">
            <a:xfrm>
              <a:off x="2744826" y="8105321"/>
              <a:ext cx="481933" cy="112795"/>
            </a:xfrm>
            <a:custGeom>
              <a:avLst/>
              <a:gdLst/>
              <a:ahLst/>
              <a:cxnLst>
                <a:cxn ang="0">
                  <a:pos x="0" y="719"/>
                </a:cxn>
                <a:cxn ang="0">
                  <a:pos x="3072" y="39"/>
                </a:cxn>
                <a:cxn ang="0">
                  <a:pos x="3072" y="0"/>
                </a:cxn>
                <a:cxn ang="0">
                  <a:pos x="0" y="679"/>
                </a:cxn>
                <a:cxn ang="0">
                  <a:pos x="0" y="719"/>
                </a:cxn>
              </a:cxnLst>
              <a:rect l="0" t="0" r="r" b="b"/>
              <a:pathLst>
                <a:path w="3072" h="719">
                  <a:moveTo>
                    <a:pt x="0" y="719"/>
                  </a:moveTo>
                  <a:lnTo>
                    <a:pt x="3072" y="39"/>
                  </a:lnTo>
                  <a:lnTo>
                    <a:pt x="3072" y="0"/>
                  </a:lnTo>
                  <a:lnTo>
                    <a:pt x="0" y="679"/>
                  </a:lnTo>
                  <a:lnTo>
                    <a:pt x="0" y="719"/>
                  </a:lnTo>
                  <a:close/>
                </a:path>
              </a:pathLst>
            </a:custGeom>
            <a:solidFill>
              <a:srgbClr val="BDC3C7"/>
            </a:solidFill>
            <a:ln w="9525">
              <a:noFill/>
              <a:round/>
              <a:headEnd/>
              <a:tailEnd/>
            </a:ln>
          </p:spPr>
          <p:txBody>
            <a:bodyPr anchor="ctr"/>
            <a:lstStyle/>
            <a:p>
              <a:pPr algn="ctr"/>
              <a:endParaRPr/>
            </a:p>
          </p:txBody>
        </p:sp>
        <p:sp>
          <p:nvSpPr>
            <p:cNvPr id="121" name="íślïďe">
              <a:extLst>
                <a:ext uri="{FF2B5EF4-FFF2-40B4-BE49-F238E27FC236}">
                  <a16:creationId xmlns:a16="http://schemas.microsoft.com/office/drawing/2014/main" id="{D2685C80-9438-4BD6-A110-B05DE72A5224}"/>
                </a:ext>
              </a:extLst>
            </p:cNvPr>
            <p:cNvSpPr/>
            <p:nvPr/>
          </p:nvSpPr>
          <p:spPr bwMode="auto">
            <a:xfrm>
              <a:off x="2744826" y="8105321"/>
              <a:ext cx="481933" cy="112795"/>
            </a:xfrm>
            <a:custGeom>
              <a:avLst/>
              <a:gdLst/>
              <a:ahLst/>
              <a:cxnLst>
                <a:cxn ang="0">
                  <a:pos x="0" y="719"/>
                </a:cxn>
                <a:cxn ang="0">
                  <a:pos x="3072" y="39"/>
                </a:cxn>
                <a:cxn ang="0">
                  <a:pos x="3072" y="0"/>
                </a:cxn>
                <a:cxn ang="0">
                  <a:pos x="0" y="679"/>
                </a:cxn>
              </a:cxnLst>
              <a:rect l="0" t="0" r="r" b="b"/>
              <a:pathLst>
                <a:path w="3072" h="719">
                  <a:moveTo>
                    <a:pt x="0" y="719"/>
                  </a:moveTo>
                  <a:lnTo>
                    <a:pt x="3072" y="39"/>
                  </a:lnTo>
                  <a:lnTo>
                    <a:pt x="3072" y="0"/>
                  </a:lnTo>
                  <a:lnTo>
                    <a:pt x="0" y="679"/>
                  </a:lnTo>
                </a:path>
              </a:pathLst>
            </a:custGeom>
            <a:noFill/>
            <a:ln w="9525">
              <a:noFill/>
              <a:round/>
              <a:headEnd/>
              <a:tailEnd/>
            </a:ln>
          </p:spPr>
          <p:txBody>
            <a:bodyPr anchor="ctr"/>
            <a:lstStyle/>
            <a:p>
              <a:pPr algn="ctr"/>
              <a:endParaRPr/>
            </a:p>
          </p:txBody>
        </p:sp>
        <p:sp>
          <p:nvSpPr>
            <p:cNvPr id="122" name="iśľíde">
              <a:extLst>
                <a:ext uri="{FF2B5EF4-FFF2-40B4-BE49-F238E27FC236}">
                  <a16:creationId xmlns:a16="http://schemas.microsoft.com/office/drawing/2014/main" id="{8400DF7B-0967-4786-B029-AAB5076A2575}"/>
                </a:ext>
              </a:extLst>
            </p:cNvPr>
            <p:cNvSpPr/>
            <p:nvPr/>
          </p:nvSpPr>
          <p:spPr bwMode="auto">
            <a:xfrm>
              <a:off x="2738551" y="8077553"/>
              <a:ext cx="482089" cy="114208"/>
            </a:xfrm>
            <a:custGeom>
              <a:avLst/>
              <a:gdLst/>
              <a:ahLst/>
              <a:cxnLst>
                <a:cxn ang="0">
                  <a:pos x="0" y="728"/>
                </a:cxn>
                <a:cxn ang="0">
                  <a:pos x="3073" y="39"/>
                </a:cxn>
                <a:cxn ang="0">
                  <a:pos x="3073" y="0"/>
                </a:cxn>
                <a:cxn ang="0">
                  <a:pos x="0" y="689"/>
                </a:cxn>
                <a:cxn ang="0">
                  <a:pos x="0" y="728"/>
                </a:cxn>
              </a:cxnLst>
              <a:rect l="0" t="0" r="r" b="b"/>
              <a:pathLst>
                <a:path w="3073" h="728">
                  <a:moveTo>
                    <a:pt x="0" y="728"/>
                  </a:moveTo>
                  <a:lnTo>
                    <a:pt x="3073" y="39"/>
                  </a:lnTo>
                  <a:lnTo>
                    <a:pt x="3073" y="0"/>
                  </a:lnTo>
                  <a:lnTo>
                    <a:pt x="0" y="689"/>
                  </a:lnTo>
                  <a:lnTo>
                    <a:pt x="0" y="728"/>
                  </a:lnTo>
                  <a:close/>
                </a:path>
              </a:pathLst>
            </a:custGeom>
            <a:solidFill>
              <a:srgbClr val="BDC3C7"/>
            </a:solidFill>
            <a:ln w="9525">
              <a:noFill/>
              <a:round/>
              <a:headEnd/>
              <a:tailEnd/>
            </a:ln>
          </p:spPr>
          <p:txBody>
            <a:bodyPr anchor="ctr"/>
            <a:lstStyle/>
            <a:p>
              <a:pPr algn="ctr"/>
              <a:endParaRPr/>
            </a:p>
          </p:txBody>
        </p:sp>
        <p:sp>
          <p:nvSpPr>
            <p:cNvPr id="123" name="i$ḷiḋe">
              <a:extLst>
                <a:ext uri="{FF2B5EF4-FFF2-40B4-BE49-F238E27FC236}">
                  <a16:creationId xmlns:a16="http://schemas.microsoft.com/office/drawing/2014/main" id="{16943B0B-C590-42DF-A54D-868A28EDF8B4}"/>
                </a:ext>
              </a:extLst>
            </p:cNvPr>
            <p:cNvSpPr/>
            <p:nvPr/>
          </p:nvSpPr>
          <p:spPr bwMode="auto">
            <a:xfrm>
              <a:off x="2738551" y="8077553"/>
              <a:ext cx="482089" cy="114208"/>
            </a:xfrm>
            <a:custGeom>
              <a:avLst/>
              <a:gdLst/>
              <a:ahLst/>
              <a:cxnLst>
                <a:cxn ang="0">
                  <a:pos x="0" y="728"/>
                </a:cxn>
                <a:cxn ang="0">
                  <a:pos x="3073" y="39"/>
                </a:cxn>
                <a:cxn ang="0">
                  <a:pos x="3073" y="0"/>
                </a:cxn>
                <a:cxn ang="0">
                  <a:pos x="0" y="689"/>
                </a:cxn>
              </a:cxnLst>
              <a:rect l="0" t="0" r="r" b="b"/>
              <a:pathLst>
                <a:path w="3073" h="728">
                  <a:moveTo>
                    <a:pt x="0" y="728"/>
                  </a:moveTo>
                  <a:lnTo>
                    <a:pt x="3073" y="39"/>
                  </a:lnTo>
                  <a:lnTo>
                    <a:pt x="3073" y="0"/>
                  </a:lnTo>
                  <a:lnTo>
                    <a:pt x="0" y="689"/>
                  </a:lnTo>
                </a:path>
              </a:pathLst>
            </a:custGeom>
            <a:noFill/>
            <a:ln w="9525">
              <a:noFill/>
              <a:round/>
              <a:headEnd/>
              <a:tailEnd/>
            </a:ln>
          </p:spPr>
          <p:txBody>
            <a:bodyPr anchor="ctr"/>
            <a:lstStyle/>
            <a:p>
              <a:pPr algn="ctr"/>
              <a:endParaRPr/>
            </a:p>
          </p:txBody>
        </p:sp>
        <p:sp>
          <p:nvSpPr>
            <p:cNvPr id="124" name="íŝḻíḋè">
              <a:extLst>
                <a:ext uri="{FF2B5EF4-FFF2-40B4-BE49-F238E27FC236}">
                  <a16:creationId xmlns:a16="http://schemas.microsoft.com/office/drawing/2014/main" id="{C6D6FA9A-2F14-45BD-80B5-DB38FE3215DD}"/>
                </a:ext>
              </a:extLst>
            </p:cNvPr>
            <p:cNvSpPr/>
            <p:nvPr/>
          </p:nvSpPr>
          <p:spPr bwMode="auto">
            <a:xfrm>
              <a:off x="2730864" y="8046648"/>
              <a:ext cx="483503" cy="112640"/>
            </a:xfrm>
            <a:custGeom>
              <a:avLst/>
              <a:gdLst/>
              <a:ahLst/>
              <a:cxnLst>
                <a:cxn ang="0">
                  <a:pos x="10" y="718"/>
                </a:cxn>
                <a:cxn ang="0">
                  <a:pos x="3082" y="29"/>
                </a:cxn>
                <a:cxn ang="0">
                  <a:pos x="3072" y="0"/>
                </a:cxn>
                <a:cxn ang="0">
                  <a:pos x="0" y="679"/>
                </a:cxn>
                <a:cxn ang="0">
                  <a:pos x="10" y="718"/>
                </a:cxn>
              </a:cxnLst>
              <a:rect l="0" t="0" r="r" b="b"/>
              <a:pathLst>
                <a:path w="3082" h="718">
                  <a:moveTo>
                    <a:pt x="10" y="718"/>
                  </a:moveTo>
                  <a:lnTo>
                    <a:pt x="3082" y="29"/>
                  </a:lnTo>
                  <a:lnTo>
                    <a:pt x="3072" y="0"/>
                  </a:lnTo>
                  <a:lnTo>
                    <a:pt x="0" y="679"/>
                  </a:lnTo>
                  <a:lnTo>
                    <a:pt x="10" y="718"/>
                  </a:lnTo>
                  <a:close/>
                </a:path>
              </a:pathLst>
            </a:custGeom>
            <a:solidFill>
              <a:srgbClr val="BDC3C7"/>
            </a:solidFill>
            <a:ln w="9525">
              <a:noFill/>
              <a:round/>
              <a:headEnd/>
              <a:tailEnd/>
            </a:ln>
          </p:spPr>
          <p:txBody>
            <a:bodyPr anchor="ctr"/>
            <a:lstStyle/>
            <a:p>
              <a:pPr algn="ctr"/>
              <a:endParaRPr/>
            </a:p>
          </p:txBody>
        </p:sp>
        <p:sp>
          <p:nvSpPr>
            <p:cNvPr id="125" name="ïŝļiḋe">
              <a:extLst>
                <a:ext uri="{FF2B5EF4-FFF2-40B4-BE49-F238E27FC236}">
                  <a16:creationId xmlns:a16="http://schemas.microsoft.com/office/drawing/2014/main" id="{9E5C7B35-CB6A-4CB0-8108-C81803A8D854}"/>
                </a:ext>
              </a:extLst>
            </p:cNvPr>
            <p:cNvSpPr/>
            <p:nvPr/>
          </p:nvSpPr>
          <p:spPr bwMode="auto">
            <a:xfrm>
              <a:off x="2730864" y="8046648"/>
              <a:ext cx="483503" cy="112640"/>
            </a:xfrm>
            <a:custGeom>
              <a:avLst/>
              <a:gdLst/>
              <a:ahLst/>
              <a:cxnLst>
                <a:cxn ang="0">
                  <a:pos x="10" y="718"/>
                </a:cxn>
                <a:cxn ang="0">
                  <a:pos x="3082" y="29"/>
                </a:cxn>
                <a:cxn ang="0">
                  <a:pos x="3072" y="0"/>
                </a:cxn>
                <a:cxn ang="0">
                  <a:pos x="0" y="679"/>
                </a:cxn>
              </a:cxnLst>
              <a:rect l="0" t="0" r="r" b="b"/>
              <a:pathLst>
                <a:path w="3082" h="718">
                  <a:moveTo>
                    <a:pt x="10" y="718"/>
                  </a:moveTo>
                  <a:lnTo>
                    <a:pt x="3082" y="29"/>
                  </a:lnTo>
                  <a:lnTo>
                    <a:pt x="3072" y="0"/>
                  </a:lnTo>
                  <a:lnTo>
                    <a:pt x="0" y="679"/>
                  </a:lnTo>
                </a:path>
              </a:pathLst>
            </a:custGeom>
            <a:noFill/>
            <a:ln w="9525">
              <a:noFill/>
              <a:round/>
              <a:headEnd/>
              <a:tailEnd/>
            </a:ln>
          </p:spPr>
          <p:txBody>
            <a:bodyPr anchor="ctr"/>
            <a:lstStyle/>
            <a:p>
              <a:pPr algn="ctr"/>
              <a:endParaRPr/>
            </a:p>
          </p:txBody>
        </p:sp>
        <p:sp>
          <p:nvSpPr>
            <p:cNvPr id="126" name="ïŝḻíďé">
              <a:extLst>
                <a:ext uri="{FF2B5EF4-FFF2-40B4-BE49-F238E27FC236}">
                  <a16:creationId xmlns:a16="http://schemas.microsoft.com/office/drawing/2014/main" id="{180BB992-99BC-4746-886D-7CF9174C4D49}"/>
                </a:ext>
              </a:extLst>
            </p:cNvPr>
            <p:cNvSpPr/>
            <p:nvPr/>
          </p:nvSpPr>
          <p:spPr bwMode="auto">
            <a:xfrm>
              <a:off x="2724745" y="8018723"/>
              <a:ext cx="483503" cy="112795"/>
            </a:xfrm>
            <a:custGeom>
              <a:avLst/>
              <a:gdLst/>
              <a:ahLst/>
              <a:cxnLst>
                <a:cxn ang="0">
                  <a:pos x="10" y="719"/>
                </a:cxn>
                <a:cxn ang="0">
                  <a:pos x="3082" y="40"/>
                </a:cxn>
                <a:cxn ang="0">
                  <a:pos x="3072" y="0"/>
                </a:cxn>
                <a:cxn ang="0">
                  <a:pos x="0" y="680"/>
                </a:cxn>
                <a:cxn ang="0">
                  <a:pos x="10" y="719"/>
                </a:cxn>
              </a:cxnLst>
              <a:rect l="0" t="0" r="r" b="b"/>
              <a:pathLst>
                <a:path w="3082" h="719">
                  <a:moveTo>
                    <a:pt x="10" y="719"/>
                  </a:moveTo>
                  <a:lnTo>
                    <a:pt x="3082" y="40"/>
                  </a:lnTo>
                  <a:lnTo>
                    <a:pt x="3072" y="0"/>
                  </a:lnTo>
                  <a:lnTo>
                    <a:pt x="0" y="680"/>
                  </a:lnTo>
                  <a:lnTo>
                    <a:pt x="10" y="719"/>
                  </a:lnTo>
                  <a:close/>
                </a:path>
              </a:pathLst>
            </a:custGeom>
            <a:solidFill>
              <a:srgbClr val="BDC3C7"/>
            </a:solidFill>
            <a:ln w="9525">
              <a:noFill/>
              <a:round/>
              <a:headEnd/>
              <a:tailEnd/>
            </a:ln>
          </p:spPr>
          <p:txBody>
            <a:bodyPr anchor="ctr"/>
            <a:lstStyle/>
            <a:p>
              <a:pPr algn="ctr"/>
              <a:endParaRPr/>
            </a:p>
          </p:txBody>
        </p:sp>
        <p:sp>
          <p:nvSpPr>
            <p:cNvPr id="127" name="îṣḻiḓè">
              <a:extLst>
                <a:ext uri="{FF2B5EF4-FFF2-40B4-BE49-F238E27FC236}">
                  <a16:creationId xmlns:a16="http://schemas.microsoft.com/office/drawing/2014/main" id="{E0E332A0-6ABD-455C-9382-7B5EAA7C1D46}"/>
                </a:ext>
              </a:extLst>
            </p:cNvPr>
            <p:cNvSpPr/>
            <p:nvPr/>
          </p:nvSpPr>
          <p:spPr bwMode="auto">
            <a:xfrm>
              <a:off x="2724745" y="8018723"/>
              <a:ext cx="483503" cy="112795"/>
            </a:xfrm>
            <a:custGeom>
              <a:avLst/>
              <a:gdLst/>
              <a:ahLst/>
              <a:cxnLst>
                <a:cxn ang="0">
                  <a:pos x="10" y="719"/>
                </a:cxn>
                <a:cxn ang="0">
                  <a:pos x="3082" y="40"/>
                </a:cxn>
                <a:cxn ang="0">
                  <a:pos x="3072" y="0"/>
                </a:cxn>
                <a:cxn ang="0">
                  <a:pos x="0" y="680"/>
                </a:cxn>
              </a:cxnLst>
              <a:rect l="0" t="0" r="r" b="b"/>
              <a:pathLst>
                <a:path w="3082" h="719">
                  <a:moveTo>
                    <a:pt x="10" y="719"/>
                  </a:moveTo>
                  <a:lnTo>
                    <a:pt x="3082" y="40"/>
                  </a:lnTo>
                  <a:lnTo>
                    <a:pt x="3072" y="0"/>
                  </a:lnTo>
                  <a:lnTo>
                    <a:pt x="0" y="680"/>
                  </a:lnTo>
                </a:path>
              </a:pathLst>
            </a:custGeom>
            <a:noFill/>
            <a:ln w="9525">
              <a:noFill/>
              <a:round/>
              <a:headEnd/>
              <a:tailEnd/>
            </a:ln>
          </p:spPr>
          <p:txBody>
            <a:bodyPr anchor="ctr"/>
            <a:lstStyle/>
            <a:p>
              <a:pPr algn="ctr"/>
              <a:endParaRPr/>
            </a:p>
          </p:txBody>
        </p:sp>
        <p:sp>
          <p:nvSpPr>
            <p:cNvPr id="128" name="íṩľiḑè">
              <a:extLst>
                <a:ext uri="{FF2B5EF4-FFF2-40B4-BE49-F238E27FC236}">
                  <a16:creationId xmlns:a16="http://schemas.microsoft.com/office/drawing/2014/main" id="{7230412C-D659-49E3-8990-88456861A9CC}"/>
                </a:ext>
              </a:extLst>
            </p:cNvPr>
            <p:cNvSpPr/>
            <p:nvPr/>
          </p:nvSpPr>
          <p:spPr bwMode="auto">
            <a:xfrm>
              <a:off x="2717058" y="7986407"/>
              <a:ext cx="483503" cy="112640"/>
            </a:xfrm>
            <a:custGeom>
              <a:avLst/>
              <a:gdLst/>
              <a:ahLst/>
              <a:cxnLst>
                <a:cxn ang="0">
                  <a:pos x="9" y="718"/>
                </a:cxn>
                <a:cxn ang="0">
                  <a:pos x="3082" y="39"/>
                </a:cxn>
                <a:cxn ang="0">
                  <a:pos x="3072" y="0"/>
                </a:cxn>
                <a:cxn ang="0">
                  <a:pos x="0" y="679"/>
                </a:cxn>
                <a:cxn ang="0">
                  <a:pos x="9" y="718"/>
                </a:cxn>
              </a:cxnLst>
              <a:rect l="0" t="0" r="r" b="b"/>
              <a:pathLst>
                <a:path w="3082" h="718">
                  <a:moveTo>
                    <a:pt x="9" y="718"/>
                  </a:moveTo>
                  <a:lnTo>
                    <a:pt x="3082" y="39"/>
                  </a:lnTo>
                  <a:lnTo>
                    <a:pt x="3072" y="0"/>
                  </a:lnTo>
                  <a:lnTo>
                    <a:pt x="0" y="679"/>
                  </a:lnTo>
                  <a:lnTo>
                    <a:pt x="9" y="718"/>
                  </a:lnTo>
                  <a:close/>
                </a:path>
              </a:pathLst>
            </a:custGeom>
            <a:solidFill>
              <a:srgbClr val="BDC3C7"/>
            </a:solidFill>
            <a:ln w="9525">
              <a:noFill/>
              <a:round/>
              <a:headEnd/>
              <a:tailEnd/>
            </a:ln>
          </p:spPr>
          <p:txBody>
            <a:bodyPr anchor="ctr"/>
            <a:lstStyle/>
            <a:p>
              <a:pPr algn="ctr"/>
              <a:endParaRPr/>
            </a:p>
          </p:txBody>
        </p:sp>
        <p:sp>
          <p:nvSpPr>
            <p:cNvPr id="129" name="ï$1ïḑe">
              <a:extLst>
                <a:ext uri="{FF2B5EF4-FFF2-40B4-BE49-F238E27FC236}">
                  <a16:creationId xmlns:a16="http://schemas.microsoft.com/office/drawing/2014/main" id="{88B64A4D-0D8B-499E-9DE2-39642A7365E3}"/>
                </a:ext>
              </a:extLst>
            </p:cNvPr>
            <p:cNvSpPr/>
            <p:nvPr/>
          </p:nvSpPr>
          <p:spPr bwMode="auto">
            <a:xfrm>
              <a:off x="2717058" y="7986407"/>
              <a:ext cx="483503" cy="112640"/>
            </a:xfrm>
            <a:custGeom>
              <a:avLst/>
              <a:gdLst/>
              <a:ahLst/>
              <a:cxnLst>
                <a:cxn ang="0">
                  <a:pos x="9" y="718"/>
                </a:cxn>
                <a:cxn ang="0">
                  <a:pos x="3082" y="39"/>
                </a:cxn>
                <a:cxn ang="0">
                  <a:pos x="3072" y="0"/>
                </a:cxn>
                <a:cxn ang="0">
                  <a:pos x="0" y="679"/>
                </a:cxn>
              </a:cxnLst>
              <a:rect l="0" t="0" r="r" b="b"/>
              <a:pathLst>
                <a:path w="3082" h="718">
                  <a:moveTo>
                    <a:pt x="9" y="718"/>
                  </a:moveTo>
                  <a:lnTo>
                    <a:pt x="3082" y="39"/>
                  </a:lnTo>
                  <a:lnTo>
                    <a:pt x="3072" y="0"/>
                  </a:lnTo>
                  <a:lnTo>
                    <a:pt x="0" y="679"/>
                  </a:lnTo>
                </a:path>
              </a:pathLst>
            </a:custGeom>
            <a:noFill/>
            <a:ln w="9525">
              <a:noFill/>
              <a:round/>
              <a:headEnd/>
              <a:tailEnd/>
            </a:ln>
          </p:spPr>
          <p:txBody>
            <a:bodyPr anchor="ctr"/>
            <a:lstStyle/>
            <a:p>
              <a:pPr algn="ctr"/>
              <a:endParaRPr/>
            </a:p>
          </p:txBody>
        </p:sp>
        <p:sp>
          <p:nvSpPr>
            <p:cNvPr id="130" name="iS1ïde">
              <a:extLst>
                <a:ext uri="{FF2B5EF4-FFF2-40B4-BE49-F238E27FC236}">
                  <a16:creationId xmlns:a16="http://schemas.microsoft.com/office/drawing/2014/main" id="{C9F57043-85E9-498B-A4A4-7278C3C54D13}"/>
                </a:ext>
              </a:extLst>
            </p:cNvPr>
            <p:cNvSpPr/>
            <p:nvPr/>
          </p:nvSpPr>
          <p:spPr bwMode="auto">
            <a:xfrm>
              <a:off x="2712352" y="7961621"/>
              <a:ext cx="528370" cy="315170"/>
            </a:xfrm>
            <a:custGeom>
              <a:avLst/>
              <a:gdLst/>
              <a:ahLst/>
              <a:cxnLst>
                <a:cxn ang="0">
                  <a:pos x="3348" y="1319"/>
                </a:cxn>
                <a:cxn ang="0">
                  <a:pos x="3348" y="1310"/>
                </a:cxn>
                <a:cxn ang="0">
                  <a:pos x="315" y="1979"/>
                </a:cxn>
                <a:cxn ang="0">
                  <a:pos x="30" y="699"/>
                </a:cxn>
                <a:cxn ang="0">
                  <a:pos x="3053" y="30"/>
                </a:cxn>
                <a:cxn ang="0">
                  <a:pos x="3338" y="1319"/>
                </a:cxn>
                <a:cxn ang="0">
                  <a:pos x="3348" y="1319"/>
                </a:cxn>
                <a:cxn ang="0">
                  <a:pos x="3348" y="1310"/>
                </a:cxn>
                <a:cxn ang="0">
                  <a:pos x="3348" y="1319"/>
                </a:cxn>
                <a:cxn ang="0">
                  <a:pos x="3358" y="1319"/>
                </a:cxn>
                <a:cxn ang="0">
                  <a:pos x="3072" y="0"/>
                </a:cxn>
                <a:cxn ang="0">
                  <a:pos x="0" y="679"/>
                </a:cxn>
                <a:cxn ang="0">
                  <a:pos x="295" y="2009"/>
                </a:cxn>
                <a:cxn ang="0">
                  <a:pos x="3368" y="1329"/>
                </a:cxn>
                <a:cxn ang="0">
                  <a:pos x="3358" y="1319"/>
                </a:cxn>
                <a:cxn ang="0">
                  <a:pos x="3348" y="1319"/>
                </a:cxn>
              </a:cxnLst>
              <a:rect l="0" t="0" r="r" b="b"/>
              <a:pathLst>
                <a:path w="3368" h="2009">
                  <a:moveTo>
                    <a:pt x="3348" y="1319"/>
                  </a:moveTo>
                  <a:lnTo>
                    <a:pt x="3348" y="1310"/>
                  </a:lnTo>
                  <a:lnTo>
                    <a:pt x="315" y="1979"/>
                  </a:lnTo>
                  <a:lnTo>
                    <a:pt x="30" y="699"/>
                  </a:lnTo>
                  <a:lnTo>
                    <a:pt x="3053" y="30"/>
                  </a:lnTo>
                  <a:lnTo>
                    <a:pt x="3338" y="1319"/>
                  </a:lnTo>
                  <a:lnTo>
                    <a:pt x="3348" y="1319"/>
                  </a:lnTo>
                  <a:lnTo>
                    <a:pt x="3348" y="1310"/>
                  </a:lnTo>
                  <a:lnTo>
                    <a:pt x="3348" y="1319"/>
                  </a:lnTo>
                  <a:lnTo>
                    <a:pt x="3358" y="1319"/>
                  </a:lnTo>
                  <a:lnTo>
                    <a:pt x="3072" y="0"/>
                  </a:lnTo>
                  <a:lnTo>
                    <a:pt x="0" y="679"/>
                  </a:lnTo>
                  <a:lnTo>
                    <a:pt x="295" y="2009"/>
                  </a:lnTo>
                  <a:lnTo>
                    <a:pt x="3368" y="1329"/>
                  </a:lnTo>
                  <a:lnTo>
                    <a:pt x="3358" y="1319"/>
                  </a:lnTo>
                  <a:lnTo>
                    <a:pt x="3348" y="1319"/>
                  </a:lnTo>
                  <a:close/>
                </a:path>
              </a:pathLst>
            </a:custGeom>
            <a:solidFill>
              <a:srgbClr val="BDC3C7"/>
            </a:solidFill>
            <a:ln w="9525">
              <a:noFill/>
              <a:round/>
              <a:headEnd/>
              <a:tailEnd/>
            </a:ln>
          </p:spPr>
          <p:txBody>
            <a:bodyPr anchor="ctr"/>
            <a:lstStyle/>
            <a:p>
              <a:pPr algn="ctr"/>
              <a:endParaRPr/>
            </a:p>
          </p:txBody>
        </p:sp>
        <p:sp>
          <p:nvSpPr>
            <p:cNvPr id="131" name="íşḻíḋè">
              <a:extLst>
                <a:ext uri="{FF2B5EF4-FFF2-40B4-BE49-F238E27FC236}">
                  <a16:creationId xmlns:a16="http://schemas.microsoft.com/office/drawing/2014/main" id="{BB00007D-8E66-4600-9412-10DE8FE3F188}"/>
                </a:ext>
              </a:extLst>
            </p:cNvPr>
            <p:cNvSpPr/>
            <p:nvPr/>
          </p:nvSpPr>
          <p:spPr bwMode="auto">
            <a:xfrm>
              <a:off x="3124786" y="7978561"/>
              <a:ext cx="50986" cy="202374"/>
            </a:xfrm>
            <a:custGeom>
              <a:avLst/>
              <a:gdLst/>
              <a:ahLst/>
              <a:cxnLst>
                <a:cxn ang="0">
                  <a:pos x="0" y="10"/>
                </a:cxn>
                <a:cxn ang="0">
                  <a:pos x="286" y="1290"/>
                </a:cxn>
                <a:cxn ang="0">
                  <a:pos x="325" y="1280"/>
                </a:cxn>
                <a:cxn ang="0">
                  <a:pos x="40" y="0"/>
                </a:cxn>
                <a:cxn ang="0">
                  <a:pos x="0" y="10"/>
                </a:cxn>
              </a:cxnLst>
              <a:rect l="0" t="0" r="r" b="b"/>
              <a:pathLst>
                <a:path w="325" h="1290">
                  <a:moveTo>
                    <a:pt x="0" y="10"/>
                  </a:moveTo>
                  <a:lnTo>
                    <a:pt x="286" y="1290"/>
                  </a:lnTo>
                  <a:lnTo>
                    <a:pt x="325" y="1280"/>
                  </a:lnTo>
                  <a:lnTo>
                    <a:pt x="40" y="0"/>
                  </a:lnTo>
                  <a:lnTo>
                    <a:pt x="0" y="10"/>
                  </a:lnTo>
                  <a:close/>
                </a:path>
              </a:pathLst>
            </a:custGeom>
            <a:solidFill>
              <a:srgbClr val="BDC3C7"/>
            </a:solidFill>
            <a:ln w="9525">
              <a:noFill/>
              <a:round/>
              <a:headEnd/>
              <a:tailEnd/>
            </a:ln>
          </p:spPr>
          <p:txBody>
            <a:bodyPr anchor="ctr"/>
            <a:lstStyle/>
            <a:p>
              <a:pPr algn="ctr"/>
              <a:endParaRPr/>
            </a:p>
          </p:txBody>
        </p:sp>
        <p:sp>
          <p:nvSpPr>
            <p:cNvPr id="132" name="iṧliḓé">
              <a:extLst>
                <a:ext uri="{FF2B5EF4-FFF2-40B4-BE49-F238E27FC236}">
                  <a16:creationId xmlns:a16="http://schemas.microsoft.com/office/drawing/2014/main" id="{02BD2CE3-87EB-4497-8FC4-FFE5A7A6B262}"/>
                </a:ext>
              </a:extLst>
            </p:cNvPr>
            <p:cNvSpPr/>
            <p:nvPr/>
          </p:nvSpPr>
          <p:spPr bwMode="auto">
            <a:xfrm>
              <a:off x="3124786" y="7978561"/>
              <a:ext cx="50986" cy="202374"/>
            </a:xfrm>
            <a:custGeom>
              <a:avLst/>
              <a:gdLst/>
              <a:ahLst/>
              <a:cxnLst>
                <a:cxn ang="0">
                  <a:pos x="0" y="10"/>
                </a:cxn>
                <a:cxn ang="0">
                  <a:pos x="286" y="1290"/>
                </a:cxn>
                <a:cxn ang="0">
                  <a:pos x="325" y="1280"/>
                </a:cxn>
                <a:cxn ang="0">
                  <a:pos x="40" y="0"/>
                </a:cxn>
              </a:cxnLst>
              <a:rect l="0" t="0" r="r" b="b"/>
              <a:pathLst>
                <a:path w="325" h="1290">
                  <a:moveTo>
                    <a:pt x="0" y="10"/>
                  </a:moveTo>
                  <a:lnTo>
                    <a:pt x="286" y="1290"/>
                  </a:lnTo>
                  <a:lnTo>
                    <a:pt x="325" y="1280"/>
                  </a:lnTo>
                  <a:lnTo>
                    <a:pt x="40" y="0"/>
                  </a:lnTo>
                </a:path>
              </a:pathLst>
            </a:custGeom>
            <a:noFill/>
            <a:ln w="9525">
              <a:noFill/>
              <a:round/>
              <a:headEnd/>
              <a:tailEnd/>
            </a:ln>
          </p:spPr>
          <p:txBody>
            <a:bodyPr anchor="ctr"/>
            <a:lstStyle/>
            <a:p>
              <a:pPr algn="ctr"/>
              <a:endParaRPr/>
            </a:p>
          </p:txBody>
        </p:sp>
        <p:sp>
          <p:nvSpPr>
            <p:cNvPr id="133" name="íś1îdê">
              <a:extLst>
                <a:ext uri="{FF2B5EF4-FFF2-40B4-BE49-F238E27FC236}">
                  <a16:creationId xmlns:a16="http://schemas.microsoft.com/office/drawing/2014/main" id="{5540A68A-BDC7-401D-B76B-78532CCEF21F}"/>
                </a:ext>
              </a:extLst>
            </p:cNvPr>
            <p:cNvSpPr/>
            <p:nvPr/>
          </p:nvSpPr>
          <p:spPr bwMode="auto">
            <a:xfrm>
              <a:off x="3056859" y="7994094"/>
              <a:ext cx="49417" cy="202374"/>
            </a:xfrm>
            <a:custGeom>
              <a:avLst/>
              <a:gdLst/>
              <a:ahLst/>
              <a:cxnLst>
                <a:cxn ang="0">
                  <a:pos x="0" y="0"/>
                </a:cxn>
                <a:cxn ang="0">
                  <a:pos x="286" y="1290"/>
                </a:cxn>
                <a:cxn ang="0">
                  <a:pos x="315" y="1280"/>
                </a:cxn>
                <a:cxn ang="0">
                  <a:pos x="29" y="0"/>
                </a:cxn>
                <a:cxn ang="0">
                  <a:pos x="0" y="0"/>
                </a:cxn>
              </a:cxnLst>
              <a:rect l="0" t="0" r="r" b="b"/>
              <a:pathLst>
                <a:path w="315" h="1290">
                  <a:moveTo>
                    <a:pt x="0" y="0"/>
                  </a:moveTo>
                  <a:lnTo>
                    <a:pt x="286" y="1290"/>
                  </a:lnTo>
                  <a:lnTo>
                    <a:pt x="315" y="1280"/>
                  </a:lnTo>
                  <a:lnTo>
                    <a:pt x="29" y="0"/>
                  </a:lnTo>
                  <a:lnTo>
                    <a:pt x="0" y="0"/>
                  </a:lnTo>
                  <a:close/>
                </a:path>
              </a:pathLst>
            </a:custGeom>
            <a:solidFill>
              <a:srgbClr val="BDC3C7"/>
            </a:solidFill>
            <a:ln w="9525">
              <a:noFill/>
              <a:round/>
              <a:headEnd/>
              <a:tailEnd/>
            </a:ln>
          </p:spPr>
          <p:txBody>
            <a:bodyPr anchor="ctr"/>
            <a:lstStyle/>
            <a:p>
              <a:pPr algn="ctr"/>
              <a:endParaRPr/>
            </a:p>
          </p:txBody>
        </p:sp>
        <p:sp>
          <p:nvSpPr>
            <p:cNvPr id="134" name="ïṥ1íde">
              <a:extLst>
                <a:ext uri="{FF2B5EF4-FFF2-40B4-BE49-F238E27FC236}">
                  <a16:creationId xmlns:a16="http://schemas.microsoft.com/office/drawing/2014/main" id="{1C398BFD-B131-4BFB-B28E-A17A775579F6}"/>
                </a:ext>
              </a:extLst>
            </p:cNvPr>
            <p:cNvSpPr/>
            <p:nvPr/>
          </p:nvSpPr>
          <p:spPr bwMode="auto">
            <a:xfrm>
              <a:off x="3056859" y="7994094"/>
              <a:ext cx="49417" cy="202374"/>
            </a:xfrm>
            <a:custGeom>
              <a:avLst/>
              <a:gdLst/>
              <a:ahLst/>
              <a:cxnLst>
                <a:cxn ang="0">
                  <a:pos x="0" y="0"/>
                </a:cxn>
                <a:cxn ang="0">
                  <a:pos x="286" y="1290"/>
                </a:cxn>
                <a:cxn ang="0">
                  <a:pos x="315" y="1280"/>
                </a:cxn>
                <a:cxn ang="0">
                  <a:pos x="29" y="0"/>
                </a:cxn>
              </a:cxnLst>
              <a:rect l="0" t="0" r="r" b="b"/>
              <a:pathLst>
                <a:path w="315" h="1290">
                  <a:moveTo>
                    <a:pt x="0" y="0"/>
                  </a:moveTo>
                  <a:lnTo>
                    <a:pt x="286" y="1290"/>
                  </a:lnTo>
                  <a:lnTo>
                    <a:pt x="315" y="1280"/>
                  </a:lnTo>
                  <a:lnTo>
                    <a:pt x="29" y="0"/>
                  </a:lnTo>
                </a:path>
              </a:pathLst>
            </a:custGeom>
            <a:noFill/>
            <a:ln w="9525">
              <a:noFill/>
              <a:round/>
              <a:headEnd/>
              <a:tailEnd/>
            </a:ln>
          </p:spPr>
          <p:txBody>
            <a:bodyPr anchor="ctr"/>
            <a:lstStyle/>
            <a:p>
              <a:pPr algn="ctr"/>
              <a:endParaRPr/>
            </a:p>
          </p:txBody>
        </p:sp>
        <p:sp>
          <p:nvSpPr>
            <p:cNvPr id="135" name="ïs1îḋê">
              <a:extLst>
                <a:ext uri="{FF2B5EF4-FFF2-40B4-BE49-F238E27FC236}">
                  <a16:creationId xmlns:a16="http://schemas.microsoft.com/office/drawing/2014/main" id="{AB13BAFB-67B8-430D-84D7-B5B8B8FB98A2}"/>
                </a:ext>
              </a:extLst>
            </p:cNvPr>
            <p:cNvSpPr/>
            <p:nvPr/>
          </p:nvSpPr>
          <p:spPr bwMode="auto">
            <a:xfrm>
              <a:off x="2982653" y="8009467"/>
              <a:ext cx="50986" cy="203943"/>
            </a:xfrm>
            <a:custGeom>
              <a:avLst/>
              <a:gdLst/>
              <a:ahLst/>
              <a:cxnLst>
                <a:cxn ang="0">
                  <a:pos x="0" y="10"/>
                </a:cxn>
                <a:cxn ang="0">
                  <a:pos x="286" y="1300"/>
                </a:cxn>
                <a:cxn ang="0">
                  <a:pos x="325" y="1290"/>
                </a:cxn>
                <a:cxn ang="0">
                  <a:pos x="40" y="0"/>
                </a:cxn>
                <a:cxn ang="0">
                  <a:pos x="0" y="10"/>
                </a:cxn>
              </a:cxnLst>
              <a:rect l="0" t="0" r="r" b="b"/>
              <a:pathLst>
                <a:path w="325" h="1300">
                  <a:moveTo>
                    <a:pt x="0" y="10"/>
                  </a:moveTo>
                  <a:lnTo>
                    <a:pt x="286" y="1300"/>
                  </a:lnTo>
                  <a:lnTo>
                    <a:pt x="325" y="1290"/>
                  </a:lnTo>
                  <a:lnTo>
                    <a:pt x="40" y="0"/>
                  </a:lnTo>
                  <a:lnTo>
                    <a:pt x="0" y="10"/>
                  </a:lnTo>
                  <a:close/>
                </a:path>
              </a:pathLst>
            </a:custGeom>
            <a:solidFill>
              <a:srgbClr val="BDC3C7"/>
            </a:solidFill>
            <a:ln w="9525">
              <a:noFill/>
              <a:round/>
              <a:headEnd/>
              <a:tailEnd/>
            </a:ln>
          </p:spPr>
          <p:txBody>
            <a:bodyPr anchor="ctr"/>
            <a:lstStyle/>
            <a:p>
              <a:pPr algn="ctr"/>
              <a:endParaRPr/>
            </a:p>
          </p:txBody>
        </p:sp>
        <p:sp>
          <p:nvSpPr>
            <p:cNvPr id="136" name="îŝľîḓê">
              <a:extLst>
                <a:ext uri="{FF2B5EF4-FFF2-40B4-BE49-F238E27FC236}">
                  <a16:creationId xmlns:a16="http://schemas.microsoft.com/office/drawing/2014/main" id="{4DB264C7-3407-400A-9544-097E612F4613}"/>
                </a:ext>
              </a:extLst>
            </p:cNvPr>
            <p:cNvSpPr/>
            <p:nvPr/>
          </p:nvSpPr>
          <p:spPr bwMode="auto">
            <a:xfrm>
              <a:off x="2982653" y="8009467"/>
              <a:ext cx="50986" cy="203943"/>
            </a:xfrm>
            <a:custGeom>
              <a:avLst/>
              <a:gdLst/>
              <a:ahLst/>
              <a:cxnLst>
                <a:cxn ang="0">
                  <a:pos x="0" y="10"/>
                </a:cxn>
                <a:cxn ang="0">
                  <a:pos x="286" y="1300"/>
                </a:cxn>
                <a:cxn ang="0">
                  <a:pos x="325" y="1290"/>
                </a:cxn>
                <a:cxn ang="0">
                  <a:pos x="40" y="0"/>
                </a:cxn>
              </a:cxnLst>
              <a:rect l="0" t="0" r="r" b="b"/>
              <a:pathLst>
                <a:path w="325" h="1300">
                  <a:moveTo>
                    <a:pt x="0" y="10"/>
                  </a:moveTo>
                  <a:lnTo>
                    <a:pt x="286" y="1300"/>
                  </a:lnTo>
                  <a:lnTo>
                    <a:pt x="325" y="1290"/>
                  </a:lnTo>
                  <a:lnTo>
                    <a:pt x="40" y="0"/>
                  </a:lnTo>
                </a:path>
              </a:pathLst>
            </a:custGeom>
            <a:noFill/>
            <a:ln w="9525">
              <a:noFill/>
              <a:round/>
              <a:headEnd/>
              <a:tailEnd/>
            </a:ln>
          </p:spPr>
          <p:txBody>
            <a:bodyPr anchor="ctr"/>
            <a:lstStyle/>
            <a:p>
              <a:pPr algn="ctr"/>
              <a:endParaRPr/>
            </a:p>
          </p:txBody>
        </p:sp>
        <p:sp>
          <p:nvSpPr>
            <p:cNvPr id="137" name="íSlidê">
              <a:extLst>
                <a:ext uri="{FF2B5EF4-FFF2-40B4-BE49-F238E27FC236}">
                  <a16:creationId xmlns:a16="http://schemas.microsoft.com/office/drawing/2014/main" id="{7991D956-F0F9-489D-B47D-6121CADE74E1}"/>
                </a:ext>
              </a:extLst>
            </p:cNvPr>
            <p:cNvSpPr/>
            <p:nvPr/>
          </p:nvSpPr>
          <p:spPr bwMode="auto">
            <a:xfrm>
              <a:off x="2913157" y="8024999"/>
              <a:ext cx="50986" cy="203943"/>
            </a:xfrm>
            <a:custGeom>
              <a:avLst/>
              <a:gdLst/>
              <a:ahLst/>
              <a:cxnLst>
                <a:cxn ang="0">
                  <a:pos x="0" y="10"/>
                </a:cxn>
                <a:cxn ang="0">
                  <a:pos x="286" y="1300"/>
                </a:cxn>
                <a:cxn ang="0">
                  <a:pos x="325" y="1290"/>
                </a:cxn>
                <a:cxn ang="0">
                  <a:pos x="40" y="0"/>
                </a:cxn>
                <a:cxn ang="0">
                  <a:pos x="0" y="10"/>
                </a:cxn>
              </a:cxnLst>
              <a:rect l="0" t="0" r="r" b="b"/>
              <a:pathLst>
                <a:path w="325" h="1300">
                  <a:moveTo>
                    <a:pt x="0" y="10"/>
                  </a:moveTo>
                  <a:lnTo>
                    <a:pt x="286" y="1300"/>
                  </a:lnTo>
                  <a:lnTo>
                    <a:pt x="325" y="1290"/>
                  </a:lnTo>
                  <a:lnTo>
                    <a:pt x="40" y="0"/>
                  </a:lnTo>
                  <a:lnTo>
                    <a:pt x="0" y="10"/>
                  </a:lnTo>
                  <a:close/>
                </a:path>
              </a:pathLst>
            </a:custGeom>
            <a:solidFill>
              <a:srgbClr val="BDC3C7"/>
            </a:solidFill>
            <a:ln w="9525">
              <a:noFill/>
              <a:round/>
              <a:headEnd/>
              <a:tailEnd/>
            </a:ln>
          </p:spPr>
          <p:txBody>
            <a:bodyPr anchor="ctr"/>
            <a:lstStyle/>
            <a:p>
              <a:pPr algn="ctr"/>
              <a:endParaRPr/>
            </a:p>
          </p:txBody>
        </p:sp>
        <p:sp>
          <p:nvSpPr>
            <p:cNvPr id="138" name="išľíḑè">
              <a:extLst>
                <a:ext uri="{FF2B5EF4-FFF2-40B4-BE49-F238E27FC236}">
                  <a16:creationId xmlns:a16="http://schemas.microsoft.com/office/drawing/2014/main" id="{C8723C7B-8D5A-4F6C-8BB5-E0BFB41B3DCB}"/>
                </a:ext>
              </a:extLst>
            </p:cNvPr>
            <p:cNvSpPr/>
            <p:nvPr/>
          </p:nvSpPr>
          <p:spPr bwMode="auto">
            <a:xfrm>
              <a:off x="2913157" y="8024999"/>
              <a:ext cx="50986" cy="203943"/>
            </a:xfrm>
            <a:custGeom>
              <a:avLst/>
              <a:gdLst/>
              <a:ahLst/>
              <a:cxnLst>
                <a:cxn ang="0">
                  <a:pos x="0" y="10"/>
                </a:cxn>
                <a:cxn ang="0">
                  <a:pos x="286" y="1300"/>
                </a:cxn>
                <a:cxn ang="0">
                  <a:pos x="325" y="1290"/>
                </a:cxn>
                <a:cxn ang="0">
                  <a:pos x="40" y="0"/>
                </a:cxn>
              </a:cxnLst>
              <a:rect l="0" t="0" r="r" b="b"/>
              <a:pathLst>
                <a:path w="325" h="1300">
                  <a:moveTo>
                    <a:pt x="0" y="10"/>
                  </a:moveTo>
                  <a:lnTo>
                    <a:pt x="286" y="1300"/>
                  </a:lnTo>
                  <a:lnTo>
                    <a:pt x="325" y="1290"/>
                  </a:lnTo>
                  <a:lnTo>
                    <a:pt x="40" y="0"/>
                  </a:lnTo>
                </a:path>
              </a:pathLst>
            </a:custGeom>
            <a:noFill/>
            <a:ln w="9525">
              <a:noFill/>
              <a:round/>
              <a:headEnd/>
              <a:tailEnd/>
            </a:ln>
          </p:spPr>
          <p:txBody>
            <a:bodyPr anchor="ctr"/>
            <a:lstStyle/>
            <a:p>
              <a:pPr algn="ctr"/>
              <a:endParaRPr/>
            </a:p>
          </p:txBody>
        </p:sp>
        <p:sp>
          <p:nvSpPr>
            <p:cNvPr id="139" name="iṩḻiďé">
              <a:extLst>
                <a:ext uri="{FF2B5EF4-FFF2-40B4-BE49-F238E27FC236}">
                  <a16:creationId xmlns:a16="http://schemas.microsoft.com/office/drawing/2014/main" id="{C0CBFC0C-3C88-40C8-A262-2ACF87792C5C}"/>
                </a:ext>
              </a:extLst>
            </p:cNvPr>
            <p:cNvSpPr/>
            <p:nvPr/>
          </p:nvSpPr>
          <p:spPr bwMode="auto">
            <a:xfrm>
              <a:off x="2845228" y="8040372"/>
              <a:ext cx="50986" cy="203943"/>
            </a:xfrm>
            <a:custGeom>
              <a:avLst/>
              <a:gdLst/>
              <a:ahLst/>
              <a:cxnLst>
                <a:cxn ang="0">
                  <a:pos x="0" y="10"/>
                </a:cxn>
                <a:cxn ang="0">
                  <a:pos x="285" y="1300"/>
                </a:cxn>
                <a:cxn ang="0">
                  <a:pos x="325" y="1290"/>
                </a:cxn>
                <a:cxn ang="0">
                  <a:pos x="39" y="0"/>
                </a:cxn>
                <a:cxn ang="0">
                  <a:pos x="0" y="10"/>
                </a:cxn>
              </a:cxnLst>
              <a:rect l="0" t="0" r="r" b="b"/>
              <a:pathLst>
                <a:path w="325" h="1300">
                  <a:moveTo>
                    <a:pt x="0" y="10"/>
                  </a:moveTo>
                  <a:lnTo>
                    <a:pt x="285" y="1300"/>
                  </a:lnTo>
                  <a:lnTo>
                    <a:pt x="325" y="1290"/>
                  </a:lnTo>
                  <a:lnTo>
                    <a:pt x="39" y="0"/>
                  </a:lnTo>
                  <a:lnTo>
                    <a:pt x="0" y="10"/>
                  </a:lnTo>
                  <a:close/>
                </a:path>
              </a:pathLst>
            </a:custGeom>
            <a:solidFill>
              <a:srgbClr val="BDC3C7"/>
            </a:solidFill>
            <a:ln w="9525">
              <a:noFill/>
              <a:round/>
              <a:headEnd/>
              <a:tailEnd/>
            </a:ln>
          </p:spPr>
          <p:txBody>
            <a:bodyPr anchor="ctr"/>
            <a:lstStyle/>
            <a:p>
              <a:pPr algn="ctr"/>
              <a:endParaRPr/>
            </a:p>
          </p:txBody>
        </p:sp>
        <p:sp>
          <p:nvSpPr>
            <p:cNvPr id="140" name="iSḷïḍe">
              <a:extLst>
                <a:ext uri="{FF2B5EF4-FFF2-40B4-BE49-F238E27FC236}">
                  <a16:creationId xmlns:a16="http://schemas.microsoft.com/office/drawing/2014/main" id="{D3DAC248-F799-4377-9881-6C278F17F8AD}"/>
                </a:ext>
              </a:extLst>
            </p:cNvPr>
            <p:cNvSpPr/>
            <p:nvPr/>
          </p:nvSpPr>
          <p:spPr bwMode="auto">
            <a:xfrm>
              <a:off x="2845228" y="8040372"/>
              <a:ext cx="50986" cy="203943"/>
            </a:xfrm>
            <a:custGeom>
              <a:avLst/>
              <a:gdLst/>
              <a:ahLst/>
              <a:cxnLst>
                <a:cxn ang="0">
                  <a:pos x="0" y="10"/>
                </a:cxn>
                <a:cxn ang="0">
                  <a:pos x="285" y="1300"/>
                </a:cxn>
                <a:cxn ang="0">
                  <a:pos x="325" y="1290"/>
                </a:cxn>
                <a:cxn ang="0">
                  <a:pos x="39" y="0"/>
                </a:cxn>
              </a:cxnLst>
              <a:rect l="0" t="0" r="r" b="b"/>
              <a:pathLst>
                <a:path w="325" h="1300">
                  <a:moveTo>
                    <a:pt x="0" y="10"/>
                  </a:moveTo>
                  <a:lnTo>
                    <a:pt x="285" y="1300"/>
                  </a:lnTo>
                  <a:lnTo>
                    <a:pt x="325" y="1290"/>
                  </a:lnTo>
                  <a:lnTo>
                    <a:pt x="39" y="0"/>
                  </a:lnTo>
                </a:path>
              </a:pathLst>
            </a:custGeom>
            <a:noFill/>
            <a:ln w="9525">
              <a:noFill/>
              <a:round/>
              <a:headEnd/>
              <a:tailEnd/>
            </a:ln>
          </p:spPr>
          <p:txBody>
            <a:bodyPr anchor="ctr"/>
            <a:lstStyle/>
            <a:p>
              <a:pPr algn="ctr"/>
              <a:endParaRPr/>
            </a:p>
          </p:txBody>
        </p:sp>
        <p:sp>
          <p:nvSpPr>
            <p:cNvPr id="141" name="íṡľíḑê">
              <a:extLst>
                <a:ext uri="{FF2B5EF4-FFF2-40B4-BE49-F238E27FC236}">
                  <a16:creationId xmlns:a16="http://schemas.microsoft.com/office/drawing/2014/main" id="{90A80079-5BF7-414C-B731-C7C0E361C313}"/>
                </a:ext>
              </a:extLst>
            </p:cNvPr>
            <p:cNvSpPr/>
            <p:nvPr/>
          </p:nvSpPr>
          <p:spPr bwMode="auto">
            <a:xfrm>
              <a:off x="2771025" y="8055904"/>
              <a:ext cx="50986" cy="203785"/>
            </a:xfrm>
            <a:custGeom>
              <a:avLst/>
              <a:gdLst/>
              <a:ahLst/>
              <a:cxnLst>
                <a:cxn ang="0">
                  <a:pos x="0" y="10"/>
                </a:cxn>
                <a:cxn ang="0">
                  <a:pos x="286" y="1299"/>
                </a:cxn>
                <a:cxn ang="0">
                  <a:pos x="325" y="1290"/>
                </a:cxn>
                <a:cxn ang="0">
                  <a:pos x="40" y="0"/>
                </a:cxn>
                <a:cxn ang="0">
                  <a:pos x="0" y="10"/>
                </a:cxn>
              </a:cxnLst>
              <a:rect l="0" t="0" r="r" b="b"/>
              <a:pathLst>
                <a:path w="325" h="1299">
                  <a:moveTo>
                    <a:pt x="0" y="10"/>
                  </a:moveTo>
                  <a:lnTo>
                    <a:pt x="286" y="1299"/>
                  </a:lnTo>
                  <a:lnTo>
                    <a:pt x="325" y="1290"/>
                  </a:lnTo>
                  <a:lnTo>
                    <a:pt x="40" y="0"/>
                  </a:lnTo>
                  <a:lnTo>
                    <a:pt x="0" y="10"/>
                  </a:lnTo>
                  <a:close/>
                </a:path>
              </a:pathLst>
            </a:custGeom>
            <a:solidFill>
              <a:srgbClr val="BDC3C7"/>
            </a:solidFill>
            <a:ln w="9525">
              <a:noFill/>
              <a:round/>
              <a:headEnd/>
              <a:tailEnd/>
            </a:ln>
          </p:spPr>
          <p:txBody>
            <a:bodyPr anchor="ctr"/>
            <a:lstStyle/>
            <a:p>
              <a:pPr algn="ctr"/>
              <a:endParaRPr/>
            </a:p>
          </p:txBody>
        </p:sp>
        <p:sp>
          <p:nvSpPr>
            <p:cNvPr id="142" name="iŝļiḋe">
              <a:extLst>
                <a:ext uri="{FF2B5EF4-FFF2-40B4-BE49-F238E27FC236}">
                  <a16:creationId xmlns:a16="http://schemas.microsoft.com/office/drawing/2014/main" id="{A5BEACA2-0433-4F06-9E1B-4DB23D0CDD32}"/>
                </a:ext>
              </a:extLst>
            </p:cNvPr>
            <p:cNvSpPr/>
            <p:nvPr/>
          </p:nvSpPr>
          <p:spPr bwMode="auto">
            <a:xfrm>
              <a:off x="2771025" y="8055904"/>
              <a:ext cx="50986" cy="203785"/>
            </a:xfrm>
            <a:custGeom>
              <a:avLst/>
              <a:gdLst/>
              <a:ahLst/>
              <a:cxnLst>
                <a:cxn ang="0">
                  <a:pos x="0" y="10"/>
                </a:cxn>
                <a:cxn ang="0">
                  <a:pos x="286" y="1299"/>
                </a:cxn>
                <a:cxn ang="0">
                  <a:pos x="325" y="1290"/>
                </a:cxn>
                <a:cxn ang="0">
                  <a:pos x="40" y="0"/>
                </a:cxn>
              </a:cxnLst>
              <a:rect l="0" t="0" r="r" b="b"/>
              <a:pathLst>
                <a:path w="325" h="1299">
                  <a:moveTo>
                    <a:pt x="0" y="10"/>
                  </a:moveTo>
                  <a:lnTo>
                    <a:pt x="286" y="1299"/>
                  </a:lnTo>
                  <a:lnTo>
                    <a:pt x="325" y="1290"/>
                  </a:lnTo>
                  <a:lnTo>
                    <a:pt x="40" y="0"/>
                  </a:lnTo>
                </a:path>
              </a:pathLst>
            </a:custGeom>
            <a:noFill/>
            <a:ln w="9525">
              <a:noFill/>
              <a:round/>
              <a:headEnd/>
              <a:tailEnd/>
            </a:ln>
          </p:spPr>
          <p:txBody>
            <a:bodyPr anchor="ctr"/>
            <a:lstStyle/>
            <a:p>
              <a:pPr algn="ctr"/>
              <a:endParaRPr/>
            </a:p>
          </p:txBody>
        </p:sp>
        <p:sp>
          <p:nvSpPr>
            <p:cNvPr id="143" name="îşľiḋè">
              <a:extLst>
                <a:ext uri="{FF2B5EF4-FFF2-40B4-BE49-F238E27FC236}">
                  <a16:creationId xmlns:a16="http://schemas.microsoft.com/office/drawing/2014/main" id="{BA77DD87-28D8-44BB-9A22-B1A95B33BE4B}"/>
                </a:ext>
              </a:extLst>
            </p:cNvPr>
            <p:cNvSpPr/>
            <p:nvPr/>
          </p:nvSpPr>
          <p:spPr bwMode="auto">
            <a:xfrm>
              <a:off x="3134042" y="8287614"/>
              <a:ext cx="132877" cy="29336"/>
            </a:xfrm>
            <a:custGeom>
              <a:avLst/>
              <a:gdLst/>
              <a:ahLst/>
              <a:cxnLst>
                <a:cxn ang="0">
                  <a:pos x="0" y="187"/>
                </a:cxn>
                <a:cxn ang="0">
                  <a:pos x="847" y="0"/>
                </a:cxn>
                <a:cxn ang="0">
                  <a:pos x="0" y="187"/>
                </a:cxn>
              </a:cxnLst>
              <a:rect l="0" t="0" r="r" b="b"/>
              <a:pathLst>
                <a:path w="847" h="187">
                  <a:moveTo>
                    <a:pt x="0" y="187"/>
                  </a:moveTo>
                  <a:lnTo>
                    <a:pt x="847" y="0"/>
                  </a:lnTo>
                  <a:lnTo>
                    <a:pt x="0" y="187"/>
                  </a:lnTo>
                  <a:close/>
                </a:path>
              </a:pathLst>
            </a:custGeom>
            <a:solidFill>
              <a:srgbClr val="BDC3C7"/>
            </a:solidFill>
            <a:ln w="9525">
              <a:noFill/>
              <a:round/>
              <a:headEnd/>
              <a:tailEnd/>
            </a:ln>
          </p:spPr>
          <p:txBody>
            <a:bodyPr anchor="ctr"/>
            <a:lstStyle/>
            <a:p>
              <a:pPr algn="ctr"/>
              <a:endParaRPr/>
            </a:p>
          </p:txBody>
        </p:sp>
        <p:sp>
          <p:nvSpPr>
            <p:cNvPr id="144" name="îṡļîḑê">
              <a:extLst>
                <a:ext uri="{FF2B5EF4-FFF2-40B4-BE49-F238E27FC236}">
                  <a16:creationId xmlns:a16="http://schemas.microsoft.com/office/drawing/2014/main" id="{1A3EC152-8706-4B73-B1D0-5A9EABC542B9}"/>
                </a:ext>
              </a:extLst>
            </p:cNvPr>
            <p:cNvSpPr/>
            <p:nvPr/>
          </p:nvSpPr>
          <p:spPr bwMode="auto">
            <a:xfrm flipV="1">
              <a:off x="3134042" y="8287614"/>
              <a:ext cx="132877" cy="29336"/>
            </a:xfrm>
            <a:prstGeom prst="line">
              <a:avLst/>
            </a:prstGeom>
            <a:noFill/>
            <a:ln w="9525">
              <a:noFill/>
              <a:round/>
              <a:headEnd/>
              <a:tailEnd/>
            </a:ln>
          </p:spPr>
          <p:txBody>
            <a:bodyPr anchor="ctr"/>
            <a:lstStyle/>
            <a:p>
              <a:pPr algn="ctr"/>
              <a:endParaRPr/>
            </a:p>
          </p:txBody>
        </p:sp>
        <p:sp>
          <p:nvSpPr>
            <p:cNvPr id="145" name="ïṡḻïḑé">
              <a:extLst>
                <a:ext uri="{FF2B5EF4-FFF2-40B4-BE49-F238E27FC236}">
                  <a16:creationId xmlns:a16="http://schemas.microsoft.com/office/drawing/2014/main" id="{B07110F0-0CE2-425C-A606-A44E625FF624}"/>
                </a:ext>
              </a:extLst>
            </p:cNvPr>
            <p:cNvSpPr/>
            <p:nvPr/>
          </p:nvSpPr>
          <p:spPr bwMode="auto">
            <a:xfrm>
              <a:off x="3132473" y="8284476"/>
              <a:ext cx="134445" cy="35455"/>
            </a:xfrm>
            <a:custGeom>
              <a:avLst/>
              <a:gdLst/>
              <a:ahLst/>
              <a:cxnLst>
                <a:cxn ang="0">
                  <a:pos x="10" y="226"/>
                </a:cxn>
                <a:cxn ang="0">
                  <a:pos x="857" y="39"/>
                </a:cxn>
                <a:cxn ang="0">
                  <a:pos x="847" y="0"/>
                </a:cxn>
                <a:cxn ang="0">
                  <a:pos x="0" y="187"/>
                </a:cxn>
                <a:cxn ang="0">
                  <a:pos x="10" y="226"/>
                </a:cxn>
              </a:cxnLst>
              <a:rect l="0" t="0" r="r" b="b"/>
              <a:pathLst>
                <a:path w="857" h="226">
                  <a:moveTo>
                    <a:pt x="10" y="226"/>
                  </a:moveTo>
                  <a:lnTo>
                    <a:pt x="857" y="39"/>
                  </a:lnTo>
                  <a:lnTo>
                    <a:pt x="847" y="0"/>
                  </a:lnTo>
                  <a:lnTo>
                    <a:pt x="0" y="187"/>
                  </a:lnTo>
                  <a:lnTo>
                    <a:pt x="10" y="226"/>
                  </a:lnTo>
                  <a:close/>
                </a:path>
              </a:pathLst>
            </a:custGeom>
            <a:solidFill>
              <a:srgbClr val="BDC3C7"/>
            </a:solidFill>
            <a:ln w="9525">
              <a:noFill/>
              <a:round/>
              <a:headEnd/>
              <a:tailEnd/>
            </a:ln>
          </p:spPr>
          <p:txBody>
            <a:bodyPr anchor="ctr"/>
            <a:lstStyle/>
            <a:p>
              <a:pPr algn="ctr"/>
              <a:endParaRPr/>
            </a:p>
          </p:txBody>
        </p:sp>
        <p:sp>
          <p:nvSpPr>
            <p:cNvPr id="146" name="iṥļiḑé">
              <a:extLst>
                <a:ext uri="{FF2B5EF4-FFF2-40B4-BE49-F238E27FC236}">
                  <a16:creationId xmlns:a16="http://schemas.microsoft.com/office/drawing/2014/main" id="{1DBD8B69-917A-4B41-807A-4FEADDF7026A}"/>
                </a:ext>
              </a:extLst>
            </p:cNvPr>
            <p:cNvSpPr/>
            <p:nvPr/>
          </p:nvSpPr>
          <p:spPr bwMode="auto">
            <a:xfrm>
              <a:off x="3132473" y="8284476"/>
              <a:ext cx="134445" cy="35455"/>
            </a:xfrm>
            <a:custGeom>
              <a:avLst/>
              <a:gdLst/>
              <a:ahLst/>
              <a:cxnLst>
                <a:cxn ang="0">
                  <a:pos x="10" y="226"/>
                </a:cxn>
                <a:cxn ang="0">
                  <a:pos x="857" y="39"/>
                </a:cxn>
                <a:cxn ang="0">
                  <a:pos x="847" y="0"/>
                </a:cxn>
                <a:cxn ang="0">
                  <a:pos x="0" y="187"/>
                </a:cxn>
              </a:cxnLst>
              <a:rect l="0" t="0" r="r" b="b"/>
              <a:pathLst>
                <a:path w="857" h="226">
                  <a:moveTo>
                    <a:pt x="10" y="226"/>
                  </a:moveTo>
                  <a:lnTo>
                    <a:pt x="857" y="39"/>
                  </a:lnTo>
                  <a:lnTo>
                    <a:pt x="847" y="0"/>
                  </a:lnTo>
                  <a:lnTo>
                    <a:pt x="0" y="187"/>
                  </a:lnTo>
                </a:path>
              </a:pathLst>
            </a:custGeom>
            <a:noFill/>
            <a:ln w="9525">
              <a:noFill/>
              <a:round/>
              <a:headEnd/>
              <a:tailEnd/>
            </a:ln>
          </p:spPr>
          <p:txBody>
            <a:bodyPr anchor="ctr"/>
            <a:lstStyle/>
            <a:p>
              <a:pPr algn="ctr"/>
              <a:endParaRPr/>
            </a:p>
          </p:txBody>
        </p:sp>
        <p:sp>
          <p:nvSpPr>
            <p:cNvPr id="147" name="íŝlîḋê">
              <a:extLst>
                <a:ext uri="{FF2B5EF4-FFF2-40B4-BE49-F238E27FC236}">
                  <a16:creationId xmlns:a16="http://schemas.microsoft.com/office/drawing/2014/main" id="{2A8E1529-0867-44DF-9A64-526587EFA617}"/>
                </a:ext>
              </a:extLst>
            </p:cNvPr>
            <p:cNvSpPr/>
            <p:nvPr/>
          </p:nvSpPr>
          <p:spPr bwMode="auto">
            <a:xfrm>
              <a:off x="3140318" y="8319931"/>
              <a:ext cx="132877" cy="29493"/>
            </a:xfrm>
            <a:custGeom>
              <a:avLst/>
              <a:gdLst/>
              <a:ahLst/>
              <a:cxnLst>
                <a:cxn ang="0">
                  <a:pos x="0" y="188"/>
                </a:cxn>
                <a:cxn ang="0">
                  <a:pos x="847" y="0"/>
                </a:cxn>
                <a:cxn ang="0">
                  <a:pos x="0" y="188"/>
                </a:cxn>
              </a:cxnLst>
              <a:rect l="0" t="0" r="r" b="b"/>
              <a:pathLst>
                <a:path w="847" h="188">
                  <a:moveTo>
                    <a:pt x="0" y="188"/>
                  </a:moveTo>
                  <a:lnTo>
                    <a:pt x="847" y="0"/>
                  </a:lnTo>
                  <a:lnTo>
                    <a:pt x="0" y="188"/>
                  </a:lnTo>
                  <a:close/>
                </a:path>
              </a:pathLst>
            </a:custGeom>
            <a:solidFill>
              <a:srgbClr val="BDC3C7"/>
            </a:solidFill>
            <a:ln w="9525">
              <a:noFill/>
              <a:round/>
              <a:headEnd/>
              <a:tailEnd/>
            </a:ln>
          </p:spPr>
          <p:txBody>
            <a:bodyPr anchor="ctr"/>
            <a:lstStyle/>
            <a:p>
              <a:pPr algn="ctr"/>
              <a:endParaRPr/>
            </a:p>
          </p:txBody>
        </p:sp>
        <p:sp>
          <p:nvSpPr>
            <p:cNvPr id="148" name="îşlïḓê">
              <a:extLst>
                <a:ext uri="{FF2B5EF4-FFF2-40B4-BE49-F238E27FC236}">
                  <a16:creationId xmlns:a16="http://schemas.microsoft.com/office/drawing/2014/main" id="{7BD41D4D-E6F9-4347-8A67-BE4A6D8839BD}"/>
                </a:ext>
              </a:extLst>
            </p:cNvPr>
            <p:cNvSpPr/>
            <p:nvPr/>
          </p:nvSpPr>
          <p:spPr bwMode="auto">
            <a:xfrm flipV="1">
              <a:off x="3140318" y="8319931"/>
              <a:ext cx="132877" cy="29493"/>
            </a:xfrm>
            <a:prstGeom prst="line">
              <a:avLst/>
            </a:prstGeom>
            <a:noFill/>
            <a:ln w="9525">
              <a:noFill/>
              <a:round/>
              <a:headEnd/>
              <a:tailEnd/>
            </a:ln>
          </p:spPr>
          <p:txBody>
            <a:bodyPr anchor="ctr"/>
            <a:lstStyle/>
            <a:p>
              <a:pPr algn="ctr"/>
              <a:endParaRPr/>
            </a:p>
          </p:txBody>
        </p:sp>
        <p:sp>
          <p:nvSpPr>
            <p:cNvPr id="149" name="išḷîḋe">
              <a:extLst>
                <a:ext uri="{FF2B5EF4-FFF2-40B4-BE49-F238E27FC236}">
                  <a16:creationId xmlns:a16="http://schemas.microsoft.com/office/drawing/2014/main" id="{4B7F7F37-8785-4AA5-858A-175E7A32E4A6}"/>
                </a:ext>
              </a:extLst>
            </p:cNvPr>
            <p:cNvSpPr/>
            <p:nvPr/>
          </p:nvSpPr>
          <p:spPr bwMode="auto">
            <a:xfrm>
              <a:off x="3140318" y="8316950"/>
              <a:ext cx="134288" cy="35455"/>
            </a:xfrm>
            <a:custGeom>
              <a:avLst/>
              <a:gdLst/>
              <a:ahLst/>
              <a:cxnLst>
                <a:cxn ang="0">
                  <a:pos x="10" y="226"/>
                </a:cxn>
                <a:cxn ang="0">
                  <a:pos x="856" y="39"/>
                </a:cxn>
                <a:cxn ang="0">
                  <a:pos x="847" y="0"/>
                </a:cxn>
                <a:cxn ang="0">
                  <a:pos x="0" y="187"/>
                </a:cxn>
                <a:cxn ang="0">
                  <a:pos x="10" y="226"/>
                </a:cxn>
              </a:cxnLst>
              <a:rect l="0" t="0" r="r" b="b"/>
              <a:pathLst>
                <a:path w="856" h="226">
                  <a:moveTo>
                    <a:pt x="10" y="226"/>
                  </a:moveTo>
                  <a:lnTo>
                    <a:pt x="856" y="39"/>
                  </a:lnTo>
                  <a:lnTo>
                    <a:pt x="847" y="0"/>
                  </a:lnTo>
                  <a:lnTo>
                    <a:pt x="0" y="187"/>
                  </a:lnTo>
                  <a:lnTo>
                    <a:pt x="10" y="226"/>
                  </a:lnTo>
                  <a:close/>
                </a:path>
              </a:pathLst>
            </a:custGeom>
            <a:solidFill>
              <a:srgbClr val="BDC3C7"/>
            </a:solidFill>
            <a:ln w="9525">
              <a:noFill/>
              <a:round/>
              <a:headEnd/>
              <a:tailEnd/>
            </a:ln>
          </p:spPr>
          <p:txBody>
            <a:bodyPr anchor="ctr"/>
            <a:lstStyle/>
            <a:p>
              <a:pPr algn="ctr"/>
              <a:endParaRPr/>
            </a:p>
          </p:txBody>
        </p:sp>
        <p:sp>
          <p:nvSpPr>
            <p:cNvPr id="150" name="îŝḻîḍe">
              <a:extLst>
                <a:ext uri="{FF2B5EF4-FFF2-40B4-BE49-F238E27FC236}">
                  <a16:creationId xmlns:a16="http://schemas.microsoft.com/office/drawing/2014/main" id="{607CA6CE-0876-4752-BD8F-BCCA146562D4}"/>
                </a:ext>
              </a:extLst>
            </p:cNvPr>
            <p:cNvSpPr/>
            <p:nvPr/>
          </p:nvSpPr>
          <p:spPr bwMode="auto">
            <a:xfrm>
              <a:off x="3140318" y="8316950"/>
              <a:ext cx="134288" cy="35455"/>
            </a:xfrm>
            <a:custGeom>
              <a:avLst/>
              <a:gdLst/>
              <a:ahLst/>
              <a:cxnLst>
                <a:cxn ang="0">
                  <a:pos x="10" y="226"/>
                </a:cxn>
                <a:cxn ang="0">
                  <a:pos x="856" y="39"/>
                </a:cxn>
                <a:cxn ang="0">
                  <a:pos x="847" y="0"/>
                </a:cxn>
                <a:cxn ang="0">
                  <a:pos x="0" y="187"/>
                </a:cxn>
              </a:cxnLst>
              <a:rect l="0" t="0" r="r" b="b"/>
              <a:pathLst>
                <a:path w="856" h="226">
                  <a:moveTo>
                    <a:pt x="10" y="226"/>
                  </a:moveTo>
                  <a:lnTo>
                    <a:pt x="856" y="39"/>
                  </a:lnTo>
                  <a:lnTo>
                    <a:pt x="847" y="0"/>
                  </a:lnTo>
                  <a:lnTo>
                    <a:pt x="0" y="187"/>
                  </a:lnTo>
                </a:path>
              </a:pathLst>
            </a:custGeom>
            <a:noFill/>
            <a:ln w="9525">
              <a:noFill/>
              <a:round/>
              <a:headEnd/>
              <a:tailEnd/>
            </a:ln>
          </p:spPr>
          <p:txBody>
            <a:bodyPr anchor="ctr"/>
            <a:lstStyle/>
            <a:p>
              <a:pPr algn="ctr"/>
              <a:endParaRPr/>
            </a:p>
          </p:txBody>
        </p:sp>
        <p:sp>
          <p:nvSpPr>
            <p:cNvPr id="151" name="iś1ïḋê">
              <a:extLst>
                <a:ext uri="{FF2B5EF4-FFF2-40B4-BE49-F238E27FC236}">
                  <a16:creationId xmlns:a16="http://schemas.microsoft.com/office/drawing/2014/main" id="{17493DF1-2067-40A8-85E8-4DF58760D222}"/>
                </a:ext>
              </a:extLst>
            </p:cNvPr>
            <p:cNvSpPr/>
            <p:nvPr/>
          </p:nvSpPr>
          <p:spPr bwMode="auto">
            <a:xfrm>
              <a:off x="2746394" y="8423472"/>
              <a:ext cx="83303" cy="69499"/>
            </a:xfrm>
            <a:custGeom>
              <a:avLst/>
              <a:gdLst/>
              <a:ahLst/>
              <a:cxnLst>
                <a:cxn ang="0">
                  <a:pos x="433" y="0"/>
                </a:cxn>
                <a:cxn ang="0">
                  <a:pos x="531" y="443"/>
                </a:cxn>
                <a:cxn ang="0">
                  <a:pos x="0" y="89"/>
                </a:cxn>
                <a:cxn ang="0">
                  <a:pos x="433" y="0"/>
                </a:cxn>
              </a:cxnLst>
              <a:rect l="0" t="0" r="r" b="b"/>
              <a:pathLst>
                <a:path w="531" h="443">
                  <a:moveTo>
                    <a:pt x="433" y="0"/>
                  </a:moveTo>
                  <a:lnTo>
                    <a:pt x="531" y="443"/>
                  </a:lnTo>
                  <a:lnTo>
                    <a:pt x="0" y="89"/>
                  </a:lnTo>
                  <a:lnTo>
                    <a:pt x="433" y="0"/>
                  </a:lnTo>
                  <a:close/>
                </a:path>
              </a:pathLst>
            </a:custGeom>
            <a:solidFill>
              <a:srgbClr val="BDC3C7"/>
            </a:solidFill>
            <a:ln w="9525">
              <a:noFill/>
              <a:round/>
              <a:headEnd/>
              <a:tailEnd/>
            </a:ln>
          </p:spPr>
          <p:txBody>
            <a:bodyPr anchor="ctr"/>
            <a:lstStyle/>
            <a:p>
              <a:pPr algn="ctr"/>
              <a:endParaRPr/>
            </a:p>
          </p:txBody>
        </p:sp>
        <p:sp>
          <p:nvSpPr>
            <p:cNvPr id="152" name="íṥlîďé">
              <a:extLst>
                <a:ext uri="{FF2B5EF4-FFF2-40B4-BE49-F238E27FC236}">
                  <a16:creationId xmlns:a16="http://schemas.microsoft.com/office/drawing/2014/main" id="{24E414D2-62E6-421F-8686-217C7980749E}"/>
                </a:ext>
              </a:extLst>
            </p:cNvPr>
            <p:cNvSpPr/>
            <p:nvPr/>
          </p:nvSpPr>
          <p:spPr bwMode="auto">
            <a:xfrm>
              <a:off x="2666073" y="7623388"/>
              <a:ext cx="435654" cy="121896"/>
            </a:xfrm>
            <a:custGeom>
              <a:avLst/>
              <a:gdLst/>
              <a:ahLst/>
              <a:cxnLst>
                <a:cxn ang="0">
                  <a:pos x="2777" y="187"/>
                </a:cxn>
                <a:cxn ang="0">
                  <a:pos x="39" y="777"/>
                </a:cxn>
                <a:cxn ang="0">
                  <a:pos x="0" y="590"/>
                </a:cxn>
                <a:cxn ang="0">
                  <a:pos x="2727" y="0"/>
                </a:cxn>
                <a:cxn ang="0">
                  <a:pos x="2777" y="187"/>
                </a:cxn>
              </a:cxnLst>
              <a:rect l="0" t="0" r="r" b="b"/>
              <a:pathLst>
                <a:path w="2777" h="777">
                  <a:moveTo>
                    <a:pt x="2777" y="187"/>
                  </a:moveTo>
                  <a:lnTo>
                    <a:pt x="39" y="777"/>
                  </a:lnTo>
                  <a:lnTo>
                    <a:pt x="0" y="590"/>
                  </a:lnTo>
                  <a:lnTo>
                    <a:pt x="2727" y="0"/>
                  </a:lnTo>
                  <a:lnTo>
                    <a:pt x="2777" y="187"/>
                  </a:lnTo>
                  <a:close/>
                </a:path>
              </a:pathLst>
            </a:custGeom>
            <a:solidFill>
              <a:srgbClr val="FF4B3A"/>
            </a:solidFill>
            <a:ln w="9525">
              <a:noFill/>
              <a:round/>
              <a:headEnd/>
              <a:tailEnd/>
            </a:ln>
          </p:spPr>
          <p:txBody>
            <a:bodyPr anchor="ctr"/>
            <a:lstStyle/>
            <a:p>
              <a:pPr algn="ctr"/>
              <a:endParaRPr/>
            </a:p>
          </p:txBody>
        </p:sp>
        <p:sp>
          <p:nvSpPr>
            <p:cNvPr id="153" name="is1îďé">
              <a:extLst>
                <a:ext uri="{FF2B5EF4-FFF2-40B4-BE49-F238E27FC236}">
                  <a16:creationId xmlns:a16="http://schemas.microsoft.com/office/drawing/2014/main" id="{543811EC-CB42-48F8-857A-A728C87B96DF}"/>
                </a:ext>
              </a:extLst>
            </p:cNvPr>
            <p:cNvSpPr/>
            <p:nvPr/>
          </p:nvSpPr>
          <p:spPr bwMode="auto">
            <a:xfrm>
              <a:off x="2698390" y="7646451"/>
              <a:ext cx="376980" cy="138996"/>
            </a:xfrm>
            <a:custGeom>
              <a:avLst/>
              <a:gdLst/>
              <a:ahLst/>
              <a:cxnLst>
                <a:cxn ang="0">
                  <a:pos x="129" y="70"/>
                </a:cxn>
                <a:cxn ang="0">
                  <a:pos x="106" y="69"/>
                </a:cxn>
                <a:cxn ang="0">
                  <a:pos x="9" y="90"/>
                </a:cxn>
                <a:cxn ang="0">
                  <a:pos x="0" y="47"/>
                </a:cxn>
                <a:cxn ang="0">
                  <a:pos x="15" y="44"/>
                </a:cxn>
                <a:cxn ang="0">
                  <a:pos x="21" y="71"/>
                </a:cxn>
                <a:cxn ang="0">
                  <a:pos x="106" y="52"/>
                </a:cxn>
                <a:cxn ang="0">
                  <a:pos x="108" y="53"/>
                </a:cxn>
                <a:cxn ang="0">
                  <a:pos x="143" y="45"/>
                </a:cxn>
                <a:cxn ang="0">
                  <a:pos x="145" y="44"/>
                </a:cxn>
                <a:cxn ang="0">
                  <a:pos x="225" y="26"/>
                </a:cxn>
                <a:cxn ang="0">
                  <a:pos x="219" y="3"/>
                </a:cxn>
                <a:cxn ang="0">
                  <a:pos x="235" y="0"/>
                </a:cxn>
                <a:cxn ang="0">
                  <a:pos x="244" y="39"/>
                </a:cxn>
                <a:cxn ang="0">
                  <a:pos x="152" y="59"/>
                </a:cxn>
                <a:cxn ang="0">
                  <a:pos x="129" y="70"/>
                </a:cxn>
              </a:cxnLst>
              <a:rect l="0" t="0" r="r" b="b"/>
              <a:pathLst>
                <a:path w="244" h="90">
                  <a:moveTo>
                    <a:pt x="129" y="70"/>
                  </a:moveTo>
                  <a:cubicBezTo>
                    <a:pt x="122" y="72"/>
                    <a:pt x="114" y="71"/>
                    <a:pt x="106" y="69"/>
                  </a:cubicBezTo>
                  <a:cubicBezTo>
                    <a:pt x="9" y="90"/>
                    <a:pt x="9" y="90"/>
                    <a:pt x="9" y="90"/>
                  </a:cubicBezTo>
                  <a:cubicBezTo>
                    <a:pt x="0" y="47"/>
                    <a:pt x="0" y="47"/>
                    <a:pt x="0" y="47"/>
                  </a:cubicBezTo>
                  <a:cubicBezTo>
                    <a:pt x="15" y="44"/>
                    <a:pt x="15" y="44"/>
                    <a:pt x="15" y="44"/>
                  </a:cubicBezTo>
                  <a:cubicBezTo>
                    <a:pt x="21" y="71"/>
                    <a:pt x="21" y="71"/>
                    <a:pt x="21" y="71"/>
                  </a:cubicBezTo>
                  <a:cubicBezTo>
                    <a:pt x="106" y="52"/>
                    <a:pt x="106" y="52"/>
                    <a:pt x="106" y="52"/>
                  </a:cubicBezTo>
                  <a:cubicBezTo>
                    <a:pt x="108" y="53"/>
                    <a:pt x="108" y="53"/>
                    <a:pt x="108" y="53"/>
                  </a:cubicBezTo>
                  <a:cubicBezTo>
                    <a:pt x="121" y="57"/>
                    <a:pt x="131" y="55"/>
                    <a:pt x="143" y="45"/>
                  </a:cubicBezTo>
                  <a:cubicBezTo>
                    <a:pt x="145" y="44"/>
                    <a:pt x="145" y="44"/>
                    <a:pt x="145" y="44"/>
                  </a:cubicBezTo>
                  <a:cubicBezTo>
                    <a:pt x="225" y="26"/>
                    <a:pt x="225" y="26"/>
                    <a:pt x="225" y="26"/>
                  </a:cubicBezTo>
                  <a:cubicBezTo>
                    <a:pt x="219" y="3"/>
                    <a:pt x="219" y="3"/>
                    <a:pt x="219" y="3"/>
                  </a:cubicBezTo>
                  <a:cubicBezTo>
                    <a:pt x="235" y="0"/>
                    <a:pt x="235" y="0"/>
                    <a:pt x="235" y="0"/>
                  </a:cubicBezTo>
                  <a:cubicBezTo>
                    <a:pt x="244" y="39"/>
                    <a:pt x="244" y="39"/>
                    <a:pt x="244" y="39"/>
                  </a:cubicBezTo>
                  <a:cubicBezTo>
                    <a:pt x="152" y="59"/>
                    <a:pt x="152" y="59"/>
                    <a:pt x="152" y="59"/>
                  </a:cubicBezTo>
                  <a:cubicBezTo>
                    <a:pt x="144" y="65"/>
                    <a:pt x="137" y="68"/>
                    <a:pt x="129" y="70"/>
                  </a:cubicBezTo>
                  <a:close/>
                </a:path>
              </a:pathLst>
            </a:custGeom>
            <a:solidFill>
              <a:srgbClr val="FF4B3A"/>
            </a:solidFill>
            <a:ln w="9525">
              <a:noFill/>
              <a:round/>
              <a:headEnd/>
              <a:tailEnd/>
            </a:ln>
          </p:spPr>
          <p:txBody>
            <a:bodyPr anchor="ctr"/>
            <a:lstStyle/>
            <a:p>
              <a:pPr algn="ctr"/>
              <a:endParaRPr/>
            </a:p>
          </p:txBody>
        </p:sp>
        <p:sp>
          <p:nvSpPr>
            <p:cNvPr id="154" name="îsḷïḓé">
              <a:extLst>
                <a:ext uri="{FF2B5EF4-FFF2-40B4-BE49-F238E27FC236}">
                  <a16:creationId xmlns:a16="http://schemas.microsoft.com/office/drawing/2014/main" id="{5B431954-5E6E-44A9-9AEC-44C58146799F}"/>
                </a:ext>
              </a:extLst>
            </p:cNvPr>
            <p:cNvSpPr/>
            <p:nvPr/>
          </p:nvSpPr>
          <p:spPr bwMode="auto">
            <a:xfrm>
              <a:off x="1567761" y="7261783"/>
              <a:ext cx="301208" cy="580923"/>
            </a:xfrm>
            <a:custGeom>
              <a:avLst/>
              <a:gdLst/>
              <a:ahLst/>
              <a:cxnLst>
                <a:cxn ang="0">
                  <a:pos x="69" y="376"/>
                </a:cxn>
                <a:cxn ang="0">
                  <a:pos x="150" y="91"/>
                </a:cxn>
                <a:cxn ang="0">
                  <a:pos x="86" y="11"/>
                </a:cxn>
                <a:cxn ang="0">
                  <a:pos x="0" y="27"/>
                </a:cxn>
                <a:cxn ang="0">
                  <a:pos x="9" y="42"/>
                </a:cxn>
                <a:cxn ang="0">
                  <a:pos x="81" y="27"/>
                </a:cxn>
                <a:cxn ang="0">
                  <a:pos x="135" y="97"/>
                </a:cxn>
                <a:cxn ang="0">
                  <a:pos x="63" y="359"/>
                </a:cxn>
                <a:cxn ang="0">
                  <a:pos x="69" y="376"/>
                </a:cxn>
              </a:cxnLst>
              <a:rect l="0" t="0" r="r" b="b"/>
              <a:pathLst>
                <a:path w="195" h="376">
                  <a:moveTo>
                    <a:pt x="69" y="376"/>
                  </a:moveTo>
                  <a:cubicBezTo>
                    <a:pt x="159" y="343"/>
                    <a:pt x="195" y="215"/>
                    <a:pt x="150" y="91"/>
                  </a:cubicBezTo>
                  <a:cubicBezTo>
                    <a:pt x="134" y="50"/>
                    <a:pt x="112" y="22"/>
                    <a:pt x="86" y="11"/>
                  </a:cubicBezTo>
                  <a:cubicBezTo>
                    <a:pt x="60" y="0"/>
                    <a:pt x="31" y="6"/>
                    <a:pt x="0" y="27"/>
                  </a:cubicBezTo>
                  <a:cubicBezTo>
                    <a:pt x="9" y="42"/>
                    <a:pt x="9" y="42"/>
                    <a:pt x="9" y="42"/>
                  </a:cubicBezTo>
                  <a:cubicBezTo>
                    <a:pt x="36" y="24"/>
                    <a:pt x="61" y="19"/>
                    <a:pt x="81" y="27"/>
                  </a:cubicBezTo>
                  <a:cubicBezTo>
                    <a:pt x="109" y="39"/>
                    <a:pt x="126" y="71"/>
                    <a:pt x="135" y="97"/>
                  </a:cubicBezTo>
                  <a:cubicBezTo>
                    <a:pt x="177" y="211"/>
                    <a:pt x="145" y="329"/>
                    <a:pt x="63" y="359"/>
                  </a:cubicBezTo>
                  <a:lnTo>
                    <a:pt x="69" y="376"/>
                  </a:lnTo>
                  <a:close/>
                </a:path>
              </a:pathLst>
            </a:custGeom>
            <a:solidFill>
              <a:srgbClr val="ECF0F1"/>
            </a:solidFill>
            <a:ln w="9525">
              <a:noFill/>
              <a:round/>
              <a:headEnd/>
              <a:tailEnd/>
            </a:ln>
          </p:spPr>
          <p:txBody>
            <a:bodyPr anchor="ctr"/>
            <a:lstStyle/>
            <a:p>
              <a:pPr algn="ctr"/>
              <a:endParaRPr/>
            </a:p>
          </p:txBody>
        </p:sp>
        <p:sp>
          <p:nvSpPr>
            <p:cNvPr id="155" name="ïṩľîḍê">
              <a:extLst>
                <a:ext uri="{FF2B5EF4-FFF2-40B4-BE49-F238E27FC236}">
                  <a16:creationId xmlns:a16="http://schemas.microsoft.com/office/drawing/2014/main" id="{BF06E806-A105-48F9-9609-1AEEC89D5DB2}"/>
                </a:ext>
              </a:extLst>
            </p:cNvPr>
            <p:cNvSpPr/>
            <p:nvPr/>
          </p:nvSpPr>
          <p:spPr bwMode="auto">
            <a:xfrm>
              <a:off x="1559919" y="7288138"/>
              <a:ext cx="34042" cy="38592"/>
            </a:xfrm>
            <a:custGeom>
              <a:avLst/>
              <a:gdLst/>
              <a:ahLst/>
              <a:cxnLst>
                <a:cxn ang="0">
                  <a:pos x="2" y="16"/>
                </a:cxn>
                <a:cxn ang="0">
                  <a:pos x="15" y="23"/>
                </a:cxn>
                <a:cxn ang="0">
                  <a:pos x="20" y="9"/>
                </a:cxn>
                <a:cxn ang="0">
                  <a:pos x="7" y="2"/>
                </a:cxn>
                <a:cxn ang="0">
                  <a:pos x="2" y="16"/>
                </a:cxn>
              </a:cxnLst>
              <a:rect l="0" t="0" r="r" b="b"/>
              <a:pathLst>
                <a:path w="22" h="25">
                  <a:moveTo>
                    <a:pt x="2" y="16"/>
                  </a:moveTo>
                  <a:cubicBezTo>
                    <a:pt x="4" y="22"/>
                    <a:pt x="10" y="25"/>
                    <a:pt x="15" y="23"/>
                  </a:cubicBezTo>
                  <a:cubicBezTo>
                    <a:pt x="20" y="21"/>
                    <a:pt x="22" y="15"/>
                    <a:pt x="20" y="9"/>
                  </a:cubicBezTo>
                  <a:cubicBezTo>
                    <a:pt x="18" y="3"/>
                    <a:pt x="12" y="0"/>
                    <a:pt x="7" y="2"/>
                  </a:cubicBezTo>
                  <a:cubicBezTo>
                    <a:pt x="2" y="4"/>
                    <a:pt x="0" y="10"/>
                    <a:pt x="2" y="16"/>
                  </a:cubicBezTo>
                  <a:close/>
                </a:path>
              </a:pathLst>
            </a:custGeom>
            <a:solidFill>
              <a:srgbClr val="009FAF"/>
            </a:solidFill>
            <a:ln w="9525">
              <a:noFill/>
              <a:round/>
              <a:headEnd/>
              <a:tailEnd/>
            </a:ln>
          </p:spPr>
          <p:txBody>
            <a:bodyPr anchor="ctr"/>
            <a:lstStyle/>
            <a:p>
              <a:pPr algn="ctr"/>
              <a:endParaRPr/>
            </a:p>
          </p:txBody>
        </p:sp>
        <p:sp>
          <p:nvSpPr>
            <p:cNvPr id="156" name="ïŝliḍe">
              <a:extLst>
                <a:ext uri="{FF2B5EF4-FFF2-40B4-BE49-F238E27FC236}">
                  <a16:creationId xmlns:a16="http://schemas.microsoft.com/office/drawing/2014/main" id="{F97FA7CB-E70C-4C22-8DF1-C7EB903B5A69}"/>
                </a:ext>
              </a:extLst>
            </p:cNvPr>
            <p:cNvSpPr/>
            <p:nvPr/>
          </p:nvSpPr>
          <p:spPr bwMode="auto">
            <a:xfrm>
              <a:off x="1553800" y="7281863"/>
              <a:ext cx="46279" cy="50985"/>
            </a:xfrm>
            <a:custGeom>
              <a:avLst/>
              <a:gdLst/>
              <a:ahLst/>
              <a:cxnLst>
                <a:cxn ang="0">
                  <a:pos x="2" y="21"/>
                </a:cxn>
                <a:cxn ang="0">
                  <a:pos x="10" y="2"/>
                </a:cxn>
                <a:cxn ang="0">
                  <a:pos x="27" y="12"/>
                </a:cxn>
                <a:cxn ang="0">
                  <a:pos x="20" y="31"/>
                </a:cxn>
                <a:cxn ang="0">
                  <a:pos x="2" y="21"/>
                </a:cxn>
                <a:cxn ang="0">
                  <a:pos x="9" y="19"/>
                </a:cxn>
                <a:cxn ang="0">
                  <a:pos x="17" y="23"/>
                </a:cxn>
                <a:cxn ang="0">
                  <a:pos x="21" y="14"/>
                </a:cxn>
                <a:cxn ang="0">
                  <a:pos x="12" y="10"/>
                </a:cxn>
                <a:cxn ang="0">
                  <a:pos x="9" y="19"/>
                </a:cxn>
              </a:cxnLst>
              <a:rect l="0" t="0" r="r" b="b"/>
              <a:pathLst>
                <a:path w="30" h="33">
                  <a:moveTo>
                    <a:pt x="2" y="21"/>
                  </a:moveTo>
                  <a:cubicBezTo>
                    <a:pt x="0" y="13"/>
                    <a:pt x="3" y="5"/>
                    <a:pt x="10" y="2"/>
                  </a:cubicBezTo>
                  <a:cubicBezTo>
                    <a:pt x="16" y="0"/>
                    <a:pt x="24" y="4"/>
                    <a:pt x="27" y="12"/>
                  </a:cubicBezTo>
                  <a:cubicBezTo>
                    <a:pt x="30" y="20"/>
                    <a:pt x="27" y="28"/>
                    <a:pt x="20" y="31"/>
                  </a:cubicBezTo>
                  <a:cubicBezTo>
                    <a:pt x="13" y="33"/>
                    <a:pt x="5" y="29"/>
                    <a:pt x="2" y="21"/>
                  </a:cubicBezTo>
                  <a:close/>
                  <a:moveTo>
                    <a:pt x="9" y="19"/>
                  </a:moveTo>
                  <a:cubicBezTo>
                    <a:pt x="10" y="22"/>
                    <a:pt x="14" y="24"/>
                    <a:pt x="17" y="23"/>
                  </a:cubicBezTo>
                  <a:cubicBezTo>
                    <a:pt x="21" y="22"/>
                    <a:pt x="22" y="18"/>
                    <a:pt x="21" y="14"/>
                  </a:cubicBezTo>
                  <a:cubicBezTo>
                    <a:pt x="19" y="11"/>
                    <a:pt x="16" y="9"/>
                    <a:pt x="12" y="10"/>
                  </a:cubicBezTo>
                  <a:cubicBezTo>
                    <a:pt x="9" y="11"/>
                    <a:pt x="8" y="15"/>
                    <a:pt x="9" y="19"/>
                  </a:cubicBezTo>
                  <a:close/>
                </a:path>
              </a:pathLst>
            </a:custGeom>
            <a:solidFill>
              <a:srgbClr val="00C0CF"/>
            </a:solidFill>
            <a:ln w="9525">
              <a:noFill/>
              <a:round/>
              <a:headEnd/>
              <a:tailEnd/>
            </a:ln>
          </p:spPr>
          <p:txBody>
            <a:bodyPr anchor="ctr"/>
            <a:lstStyle/>
            <a:p>
              <a:pPr algn="ctr"/>
              <a:endParaRPr/>
            </a:p>
          </p:txBody>
        </p:sp>
        <p:sp>
          <p:nvSpPr>
            <p:cNvPr id="157" name="îŝḷíḍe">
              <a:extLst>
                <a:ext uri="{FF2B5EF4-FFF2-40B4-BE49-F238E27FC236}">
                  <a16:creationId xmlns:a16="http://schemas.microsoft.com/office/drawing/2014/main" id="{E73CBD2E-C94F-4B13-AAF7-5B9F4EE9AF88}"/>
                </a:ext>
              </a:extLst>
            </p:cNvPr>
            <p:cNvSpPr/>
            <p:nvPr/>
          </p:nvSpPr>
          <p:spPr bwMode="auto">
            <a:xfrm>
              <a:off x="1269536" y="7362186"/>
              <a:ext cx="404748" cy="531506"/>
            </a:xfrm>
            <a:custGeom>
              <a:avLst/>
              <a:gdLst/>
              <a:ahLst/>
              <a:cxnLst>
                <a:cxn ang="0">
                  <a:pos x="262" y="311"/>
                </a:cxn>
                <a:cxn ang="0">
                  <a:pos x="256" y="294"/>
                </a:cxn>
                <a:cxn ang="0">
                  <a:pos x="31" y="141"/>
                </a:cxn>
                <a:cxn ang="0">
                  <a:pos x="27" y="53"/>
                </a:cxn>
                <a:cxn ang="0">
                  <a:pos x="92" y="17"/>
                </a:cxn>
                <a:cxn ang="0">
                  <a:pos x="89" y="0"/>
                </a:cxn>
                <a:cxn ang="0">
                  <a:pos x="13" y="44"/>
                </a:cxn>
                <a:cxn ang="0">
                  <a:pos x="16" y="146"/>
                </a:cxn>
                <a:cxn ang="0">
                  <a:pos x="262" y="311"/>
                </a:cxn>
              </a:cxnLst>
              <a:rect l="0" t="0" r="r" b="b"/>
              <a:pathLst>
                <a:path w="262" h="344">
                  <a:moveTo>
                    <a:pt x="262" y="311"/>
                  </a:moveTo>
                  <a:cubicBezTo>
                    <a:pt x="256" y="294"/>
                    <a:pt x="256" y="294"/>
                    <a:pt x="256" y="294"/>
                  </a:cubicBezTo>
                  <a:cubicBezTo>
                    <a:pt x="174" y="325"/>
                    <a:pt x="73" y="256"/>
                    <a:pt x="31" y="141"/>
                  </a:cubicBezTo>
                  <a:cubicBezTo>
                    <a:pt x="21" y="115"/>
                    <a:pt x="13" y="79"/>
                    <a:pt x="27" y="53"/>
                  </a:cubicBezTo>
                  <a:cubicBezTo>
                    <a:pt x="37" y="33"/>
                    <a:pt x="59" y="21"/>
                    <a:pt x="92" y="17"/>
                  </a:cubicBezTo>
                  <a:cubicBezTo>
                    <a:pt x="89" y="0"/>
                    <a:pt x="89" y="0"/>
                    <a:pt x="89" y="0"/>
                  </a:cubicBezTo>
                  <a:cubicBezTo>
                    <a:pt x="51" y="4"/>
                    <a:pt x="25" y="19"/>
                    <a:pt x="13" y="44"/>
                  </a:cubicBezTo>
                  <a:cubicBezTo>
                    <a:pt x="0" y="69"/>
                    <a:pt x="1" y="104"/>
                    <a:pt x="16" y="146"/>
                  </a:cubicBezTo>
                  <a:cubicBezTo>
                    <a:pt x="62" y="270"/>
                    <a:pt x="172" y="344"/>
                    <a:pt x="262" y="311"/>
                  </a:cubicBezTo>
                  <a:close/>
                </a:path>
              </a:pathLst>
            </a:custGeom>
            <a:solidFill>
              <a:srgbClr val="ECF0F1"/>
            </a:solidFill>
            <a:ln w="9525">
              <a:noFill/>
              <a:round/>
              <a:headEnd/>
              <a:tailEnd/>
            </a:ln>
          </p:spPr>
          <p:txBody>
            <a:bodyPr anchor="ctr"/>
            <a:lstStyle/>
            <a:p>
              <a:pPr algn="ctr"/>
              <a:endParaRPr/>
            </a:p>
          </p:txBody>
        </p:sp>
        <p:sp>
          <p:nvSpPr>
            <p:cNvPr id="158" name="îṩ1iḑe">
              <a:extLst>
                <a:ext uri="{FF2B5EF4-FFF2-40B4-BE49-F238E27FC236}">
                  <a16:creationId xmlns:a16="http://schemas.microsoft.com/office/drawing/2014/main" id="{9C05AB8C-FD4F-4C45-B494-FF7C1E374BC3}"/>
                </a:ext>
              </a:extLst>
            </p:cNvPr>
            <p:cNvSpPr/>
            <p:nvPr/>
          </p:nvSpPr>
          <p:spPr bwMode="auto">
            <a:xfrm>
              <a:off x="1369938" y="7356066"/>
              <a:ext cx="38592" cy="38592"/>
            </a:xfrm>
            <a:custGeom>
              <a:avLst/>
              <a:gdLst/>
              <a:ahLst/>
              <a:cxnLst>
                <a:cxn ang="0">
                  <a:pos x="23" y="9"/>
                </a:cxn>
                <a:cxn ang="0">
                  <a:pos x="17" y="23"/>
                </a:cxn>
                <a:cxn ang="0">
                  <a:pos x="3" y="17"/>
                </a:cxn>
                <a:cxn ang="0">
                  <a:pos x="9" y="2"/>
                </a:cxn>
                <a:cxn ang="0">
                  <a:pos x="23" y="9"/>
                </a:cxn>
              </a:cxnLst>
              <a:rect l="0" t="0" r="r" b="b"/>
              <a:pathLst>
                <a:path w="25" h="25">
                  <a:moveTo>
                    <a:pt x="23" y="9"/>
                  </a:moveTo>
                  <a:cubicBezTo>
                    <a:pt x="25" y="15"/>
                    <a:pt x="22" y="21"/>
                    <a:pt x="17" y="23"/>
                  </a:cubicBezTo>
                  <a:cubicBezTo>
                    <a:pt x="11" y="25"/>
                    <a:pt x="5" y="22"/>
                    <a:pt x="3" y="17"/>
                  </a:cubicBezTo>
                  <a:cubicBezTo>
                    <a:pt x="0" y="11"/>
                    <a:pt x="3" y="5"/>
                    <a:pt x="9" y="2"/>
                  </a:cubicBezTo>
                  <a:cubicBezTo>
                    <a:pt x="15" y="0"/>
                    <a:pt x="21" y="3"/>
                    <a:pt x="23" y="9"/>
                  </a:cubicBezTo>
                  <a:close/>
                </a:path>
              </a:pathLst>
            </a:custGeom>
            <a:solidFill>
              <a:srgbClr val="009FAF"/>
            </a:solidFill>
            <a:ln w="9525">
              <a:noFill/>
              <a:round/>
              <a:headEnd/>
              <a:tailEnd/>
            </a:ln>
          </p:spPr>
          <p:txBody>
            <a:bodyPr anchor="ctr"/>
            <a:lstStyle/>
            <a:p>
              <a:pPr algn="ctr"/>
              <a:endParaRPr/>
            </a:p>
          </p:txBody>
        </p:sp>
        <p:sp>
          <p:nvSpPr>
            <p:cNvPr id="159" name="işḷídè">
              <a:extLst>
                <a:ext uri="{FF2B5EF4-FFF2-40B4-BE49-F238E27FC236}">
                  <a16:creationId xmlns:a16="http://schemas.microsoft.com/office/drawing/2014/main" id="{84D3C31F-F50E-4CAF-B010-E74C7494B0C6}"/>
                </a:ext>
              </a:extLst>
            </p:cNvPr>
            <p:cNvSpPr/>
            <p:nvPr/>
          </p:nvSpPr>
          <p:spPr bwMode="auto">
            <a:xfrm>
              <a:off x="1363819" y="7349948"/>
              <a:ext cx="52554" cy="52398"/>
            </a:xfrm>
            <a:custGeom>
              <a:avLst/>
              <a:gdLst/>
              <a:ahLst/>
              <a:cxnLst>
                <a:cxn ang="0">
                  <a:pos x="3" y="22"/>
                </a:cxn>
                <a:cxn ang="0">
                  <a:pos x="12" y="3"/>
                </a:cxn>
                <a:cxn ang="0">
                  <a:pos x="31" y="12"/>
                </a:cxn>
                <a:cxn ang="0">
                  <a:pos x="22" y="31"/>
                </a:cxn>
                <a:cxn ang="0">
                  <a:pos x="3" y="22"/>
                </a:cxn>
                <a:cxn ang="0">
                  <a:pos x="10" y="19"/>
                </a:cxn>
                <a:cxn ang="0">
                  <a:pos x="19" y="24"/>
                </a:cxn>
                <a:cxn ang="0">
                  <a:pos x="24" y="14"/>
                </a:cxn>
                <a:cxn ang="0">
                  <a:pos x="14" y="10"/>
                </a:cxn>
                <a:cxn ang="0">
                  <a:pos x="10" y="19"/>
                </a:cxn>
              </a:cxnLst>
              <a:rect l="0" t="0" r="r" b="b"/>
              <a:pathLst>
                <a:path w="34" h="34">
                  <a:moveTo>
                    <a:pt x="3" y="22"/>
                  </a:moveTo>
                  <a:cubicBezTo>
                    <a:pt x="0" y="14"/>
                    <a:pt x="4" y="6"/>
                    <a:pt x="12" y="3"/>
                  </a:cubicBezTo>
                  <a:cubicBezTo>
                    <a:pt x="20" y="0"/>
                    <a:pt x="28" y="4"/>
                    <a:pt x="31" y="12"/>
                  </a:cubicBezTo>
                  <a:cubicBezTo>
                    <a:pt x="34" y="19"/>
                    <a:pt x="30" y="28"/>
                    <a:pt x="22" y="31"/>
                  </a:cubicBezTo>
                  <a:cubicBezTo>
                    <a:pt x="14" y="34"/>
                    <a:pt x="6" y="30"/>
                    <a:pt x="3" y="22"/>
                  </a:cubicBezTo>
                  <a:close/>
                  <a:moveTo>
                    <a:pt x="10" y="19"/>
                  </a:moveTo>
                  <a:cubicBezTo>
                    <a:pt x="12" y="23"/>
                    <a:pt x="16" y="25"/>
                    <a:pt x="19" y="24"/>
                  </a:cubicBezTo>
                  <a:cubicBezTo>
                    <a:pt x="23" y="22"/>
                    <a:pt x="25" y="18"/>
                    <a:pt x="24" y="14"/>
                  </a:cubicBezTo>
                  <a:cubicBezTo>
                    <a:pt x="22" y="11"/>
                    <a:pt x="18" y="9"/>
                    <a:pt x="14" y="10"/>
                  </a:cubicBezTo>
                  <a:cubicBezTo>
                    <a:pt x="11" y="11"/>
                    <a:pt x="9" y="16"/>
                    <a:pt x="10" y="19"/>
                  </a:cubicBezTo>
                  <a:close/>
                </a:path>
              </a:pathLst>
            </a:custGeom>
            <a:solidFill>
              <a:srgbClr val="00C0CF"/>
            </a:solidFill>
            <a:ln w="9525">
              <a:noFill/>
              <a:round/>
              <a:headEnd/>
              <a:tailEnd/>
            </a:ln>
          </p:spPr>
          <p:txBody>
            <a:bodyPr anchor="ctr"/>
            <a:lstStyle/>
            <a:p>
              <a:pPr algn="ctr"/>
              <a:endParaRPr/>
            </a:p>
          </p:txBody>
        </p:sp>
        <p:sp>
          <p:nvSpPr>
            <p:cNvPr id="160" name="î$ļîdé">
              <a:extLst>
                <a:ext uri="{FF2B5EF4-FFF2-40B4-BE49-F238E27FC236}">
                  <a16:creationId xmlns:a16="http://schemas.microsoft.com/office/drawing/2014/main" id="{818DF146-80EE-46B3-BA27-1D61E0A7ECDD}"/>
                </a:ext>
              </a:extLst>
            </p:cNvPr>
            <p:cNvSpPr/>
            <p:nvPr/>
          </p:nvSpPr>
          <p:spPr bwMode="auto">
            <a:xfrm>
              <a:off x="1314403" y="7814938"/>
              <a:ext cx="586885" cy="741410"/>
            </a:xfrm>
            <a:custGeom>
              <a:avLst/>
              <a:gdLst/>
              <a:ahLst/>
              <a:cxnLst>
                <a:cxn ang="0">
                  <a:pos x="262" y="437"/>
                </a:cxn>
                <a:cxn ang="0">
                  <a:pos x="236" y="0"/>
                </a:cxn>
                <a:cxn ang="0">
                  <a:pos x="219" y="7"/>
                </a:cxn>
                <a:cxn ang="0">
                  <a:pos x="256" y="420"/>
                </a:cxn>
                <a:cxn ang="0">
                  <a:pos x="17" y="81"/>
                </a:cxn>
                <a:cxn ang="0">
                  <a:pos x="0" y="87"/>
                </a:cxn>
                <a:cxn ang="0">
                  <a:pos x="262" y="437"/>
                </a:cxn>
              </a:cxnLst>
              <a:rect l="0" t="0" r="r" b="b"/>
              <a:pathLst>
                <a:path w="380" h="480">
                  <a:moveTo>
                    <a:pt x="262" y="437"/>
                  </a:moveTo>
                  <a:cubicBezTo>
                    <a:pt x="380" y="394"/>
                    <a:pt x="316" y="220"/>
                    <a:pt x="236" y="0"/>
                  </a:cubicBezTo>
                  <a:cubicBezTo>
                    <a:pt x="219" y="7"/>
                    <a:pt x="219" y="7"/>
                    <a:pt x="219" y="7"/>
                  </a:cubicBezTo>
                  <a:cubicBezTo>
                    <a:pt x="296" y="217"/>
                    <a:pt x="357" y="383"/>
                    <a:pt x="256" y="420"/>
                  </a:cubicBezTo>
                  <a:cubicBezTo>
                    <a:pt x="155" y="457"/>
                    <a:pt x="94" y="291"/>
                    <a:pt x="17" y="81"/>
                  </a:cubicBezTo>
                  <a:cubicBezTo>
                    <a:pt x="0" y="87"/>
                    <a:pt x="0" y="87"/>
                    <a:pt x="0" y="87"/>
                  </a:cubicBezTo>
                  <a:cubicBezTo>
                    <a:pt x="81" y="307"/>
                    <a:pt x="144" y="480"/>
                    <a:pt x="262" y="437"/>
                  </a:cubicBezTo>
                  <a:close/>
                </a:path>
              </a:pathLst>
            </a:custGeom>
            <a:solidFill>
              <a:srgbClr val="ECF0F1"/>
            </a:solidFill>
            <a:ln w="9525">
              <a:noFill/>
              <a:round/>
              <a:headEnd/>
              <a:tailEnd/>
            </a:ln>
          </p:spPr>
          <p:txBody>
            <a:bodyPr anchor="ctr"/>
            <a:lstStyle/>
            <a:p>
              <a:pPr algn="ctr"/>
              <a:endParaRPr/>
            </a:p>
          </p:txBody>
        </p:sp>
        <p:sp>
          <p:nvSpPr>
            <p:cNvPr id="161" name="íš1íḓe">
              <a:extLst>
                <a:ext uri="{FF2B5EF4-FFF2-40B4-BE49-F238E27FC236}">
                  <a16:creationId xmlns:a16="http://schemas.microsoft.com/office/drawing/2014/main" id="{70CA3EE9-5905-4A42-94D8-883B004F973C}"/>
                </a:ext>
              </a:extLst>
            </p:cNvPr>
            <p:cNvSpPr/>
            <p:nvPr/>
          </p:nvSpPr>
          <p:spPr bwMode="auto">
            <a:xfrm>
              <a:off x="1213999" y="7808663"/>
              <a:ext cx="200805" cy="200806"/>
            </a:xfrm>
            <a:custGeom>
              <a:avLst/>
              <a:gdLst/>
              <a:ahLst/>
              <a:cxnLst>
                <a:cxn ang="0">
                  <a:pos x="11" y="85"/>
                </a:cxn>
                <a:cxn ang="0">
                  <a:pos x="45" y="11"/>
                </a:cxn>
                <a:cxn ang="0">
                  <a:pos x="119" y="45"/>
                </a:cxn>
                <a:cxn ang="0">
                  <a:pos x="85" y="119"/>
                </a:cxn>
                <a:cxn ang="0">
                  <a:pos x="11" y="85"/>
                </a:cxn>
                <a:cxn ang="0">
                  <a:pos x="44" y="72"/>
                </a:cxn>
                <a:cxn ang="0">
                  <a:pos x="73" y="85"/>
                </a:cxn>
                <a:cxn ang="0">
                  <a:pos x="86" y="57"/>
                </a:cxn>
                <a:cxn ang="0">
                  <a:pos x="57" y="44"/>
                </a:cxn>
                <a:cxn ang="0">
                  <a:pos x="44" y="72"/>
                </a:cxn>
              </a:cxnLst>
              <a:rect l="0" t="0" r="r" b="b"/>
              <a:pathLst>
                <a:path w="130" h="130">
                  <a:moveTo>
                    <a:pt x="11" y="85"/>
                  </a:moveTo>
                  <a:cubicBezTo>
                    <a:pt x="0" y="55"/>
                    <a:pt x="15" y="22"/>
                    <a:pt x="45" y="11"/>
                  </a:cubicBezTo>
                  <a:cubicBezTo>
                    <a:pt x="75" y="0"/>
                    <a:pt x="108" y="15"/>
                    <a:pt x="119" y="45"/>
                  </a:cubicBezTo>
                  <a:cubicBezTo>
                    <a:pt x="130" y="75"/>
                    <a:pt x="115" y="108"/>
                    <a:pt x="85" y="119"/>
                  </a:cubicBezTo>
                  <a:cubicBezTo>
                    <a:pt x="55" y="130"/>
                    <a:pt x="22" y="114"/>
                    <a:pt x="11" y="85"/>
                  </a:cubicBezTo>
                  <a:close/>
                  <a:moveTo>
                    <a:pt x="44" y="72"/>
                  </a:moveTo>
                  <a:cubicBezTo>
                    <a:pt x="48" y="84"/>
                    <a:pt x="61" y="90"/>
                    <a:pt x="73" y="85"/>
                  </a:cubicBezTo>
                  <a:cubicBezTo>
                    <a:pt x="84" y="81"/>
                    <a:pt x="90" y="69"/>
                    <a:pt x="86" y="57"/>
                  </a:cubicBezTo>
                  <a:cubicBezTo>
                    <a:pt x="82" y="46"/>
                    <a:pt x="69" y="40"/>
                    <a:pt x="57" y="44"/>
                  </a:cubicBezTo>
                  <a:cubicBezTo>
                    <a:pt x="46" y="48"/>
                    <a:pt x="40" y="61"/>
                    <a:pt x="44" y="72"/>
                  </a:cubicBezTo>
                  <a:close/>
                </a:path>
              </a:pathLst>
            </a:custGeom>
            <a:solidFill>
              <a:srgbClr val="BDC3C7"/>
            </a:solidFill>
            <a:ln w="9525">
              <a:noFill/>
              <a:round/>
              <a:headEnd/>
              <a:tailEnd/>
            </a:ln>
          </p:spPr>
          <p:txBody>
            <a:bodyPr anchor="ctr"/>
            <a:lstStyle/>
            <a:p>
              <a:pPr algn="ctr"/>
              <a:endParaRPr/>
            </a:p>
          </p:txBody>
        </p:sp>
        <p:sp>
          <p:nvSpPr>
            <p:cNvPr id="162" name="íşḷiďe">
              <a:extLst>
                <a:ext uri="{FF2B5EF4-FFF2-40B4-BE49-F238E27FC236}">
                  <a16:creationId xmlns:a16="http://schemas.microsoft.com/office/drawing/2014/main" id="{63A8255C-705D-4D5F-87A9-5489C1B162B4}"/>
                </a:ext>
              </a:extLst>
            </p:cNvPr>
            <p:cNvSpPr/>
            <p:nvPr/>
          </p:nvSpPr>
          <p:spPr bwMode="auto">
            <a:xfrm>
              <a:off x="1275653" y="7870473"/>
              <a:ext cx="77341" cy="77186"/>
            </a:xfrm>
            <a:custGeom>
              <a:avLst/>
              <a:gdLst/>
              <a:ahLst/>
              <a:cxnLst>
                <a:cxn ang="0">
                  <a:pos x="4" y="32"/>
                </a:cxn>
                <a:cxn ang="0">
                  <a:pos x="33" y="45"/>
                </a:cxn>
                <a:cxn ang="0">
                  <a:pos x="46" y="17"/>
                </a:cxn>
                <a:cxn ang="0">
                  <a:pos x="17" y="4"/>
                </a:cxn>
                <a:cxn ang="0">
                  <a:pos x="4" y="32"/>
                </a:cxn>
              </a:cxnLst>
              <a:rect l="0" t="0" r="r" b="b"/>
              <a:pathLst>
                <a:path w="50" h="50">
                  <a:moveTo>
                    <a:pt x="4" y="32"/>
                  </a:moveTo>
                  <a:cubicBezTo>
                    <a:pt x="8" y="44"/>
                    <a:pt x="21" y="50"/>
                    <a:pt x="33" y="45"/>
                  </a:cubicBezTo>
                  <a:cubicBezTo>
                    <a:pt x="44" y="41"/>
                    <a:pt x="50" y="29"/>
                    <a:pt x="46" y="17"/>
                  </a:cubicBezTo>
                  <a:cubicBezTo>
                    <a:pt x="42" y="6"/>
                    <a:pt x="29" y="0"/>
                    <a:pt x="17" y="4"/>
                  </a:cubicBezTo>
                  <a:cubicBezTo>
                    <a:pt x="6" y="8"/>
                    <a:pt x="0" y="21"/>
                    <a:pt x="4" y="32"/>
                  </a:cubicBezTo>
                  <a:close/>
                </a:path>
              </a:pathLst>
            </a:custGeom>
            <a:solidFill>
              <a:srgbClr val="ECF0F1"/>
            </a:solidFill>
            <a:ln w="9525">
              <a:noFill/>
              <a:round/>
              <a:headEnd/>
              <a:tailEnd/>
            </a:ln>
          </p:spPr>
          <p:txBody>
            <a:bodyPr anchor="ctr"/>
            <a:lstStyle/>
            <a:p>
              <a:pPr algn="ctr"/>
              <a:endParaRPr/>
            </a:p>
          </p:txBody>
        </p:sp>
        <p:sp>
          <p:nvSpPr>
            <p:cNvPr id="163" name="ï$ḷîḋe">
              <a:extLst>
                <a:ext uri="{FF2B5EF4-FFF2-40B4-BE49-F238E27FC236}">
                  <a16:creationId xmlns:a16="http://schemas.microsoft.com/office/drawing/2014/main" id="{58D0D105-4A6D-41D2-AD1E-26F2C6BCC14A}"/>
                </a:ext>
              </a:extLst>
            </p:cNvPr>
            <p:cNvSpPr/>
            <p:nvPr/>
          </p:nvSpPr>
          <p:spPr bwMode="auto">
            <a:xfrm>
              <a:off x="1595531" y="7766934"/>
              <a:ext cx="140565" cy="106678"/>
            </a:xfrm>
            <a:custGeom>
              <a:avLst/>
              <a:gdLst/>
              <a:ahLst/>
              <a:cxnLst>
                <a:cxn ang="0">
                  <a:pos x="5" y="49"/>
                </a:cxn>
                <a:cxn ang="0">
                  <a:pos x="37" y="64"/>
                </a:cxn>
                <a:cxn ang="0">
                  <a:pos x="71" y="51"/>
                </a:cxn>
                <a:cxn ang="0">
                  <a:pos x="86" y="20"/>
                </a:cxn>
                <a:cxn ang="0">
                  <a:pos x="54" y="5"/>
                </a:cxn>
                <a:cxn ang="0">
                  <a:pos x="20" y="18"/>
                </a:cxn>
                <a:cxn ang="0">
                  <a:pos x="5" y="49"/>
                </a:cxn>
              </a:cxnLst>
              <a:rect l="0" t="0" r="r" b="b"/>
              <a:pathLst>
                <a:path w="91" h="69">
                  <a:moveTo>
                    <a:pt x="5" y="49"/>
                  </a:moveTo>
                  <a:cubicBezTo>
                    <a:pt x="10" y="62"/>
                    <a:pt x="24" y="69"/>
                    <a:pt x="37" y="64"/>
                  </a:cubicBezTo>
                  <a:cubicBezTo>
                    <a:pt x="71" y="51"/>
                    <a:pt x="71" y="51"/>
                    <a:pt x="71" y="51"/>
                  </a:cubicBezTo>
                  <a:cubicBezTo>
                    <a:pt x="84" y="47"/>
                    <a:pt x="91" y="32"/>
                    <a:pt x="86" y="20"/>
                  </a:cubicBezTo>
                  <a:cubicBezTo>
                    <a:pt x="81" y="7"/>
                    <a:pt x="67" y="0"/>
                    <a:pt x="54" y="5"/>
                  </a:cubicBezTo>
                  <a:cubicBezTo>
                    <a:pt x="20" y="18"/>
                    <a:pt x="20" y="18"/>
                    <a:pt x="20" y="18"/>
                  </a:cubicBezTo>
                  <a:cubicBezTo>
                    <a:pt x="7" y="22"/>
                    <a:pt x="0" y="37"/>
                    <a:pt x="5" y="49"/>
                  </a:cubicBezTo>
                  <a:close/>
                </a:path>
              </a:pathLst>
            </a:custGeom>
            <a:solidFill>
              <a:srgbClr val="00C0CF"/>
            </a:solidFill>
            <a:ln w="9525">
              <a:noFill/>
              <a:round/>
              <a:headEnd/>
              <a:tailEnd/>
            </a:ln>
          </p:spPr>
          <p:txBody>
            <a:bodyPr anchor="ctr"/>
            <a:lstStyle/>
            <a:p>
              <a:pPr algn="ctr"/>
              <a:endParaRPr/>
            </a:p>
          </p:txBody>
        </p:sp>
        <p:sp>
          <p:nvSpPr>
            <p:cNvPr id="164" name="îṧḻíḑè">
              <a:extLst>
                <a:ext uri="{FF2B5EF4-FFF2-40B4-BE49-F238E27FC236}">
                  <a16:creationId xmlns:a16="http://schemas.microsoft.com/office/drawing/2014/main" id="{6FFED719-6B8E-4A20-8169-2D466A5AEA54}"/>
                </a:ext>
              </a:extLst>
            </p:cNvPr>
            <p:cNvSpPr/>
            <p:nvPr/>
          </p:nvSpPr>
          <p:spPr bwMode="auto">
            <a:xfrm>
              <a:off x="1649494" y="7835018"/>
              <a:ext cx="60241" cy="47848"/>
            </a:xfrm>
            <a:custGeom>
              <a:avLst/>
              <a:gdLst/>
              <a:ahLst/>
              <a:cxnLst>
                <a:cxn ang="0">
                  <a:pos x="2" y="22"/>
                </a:cxn>
                <a:cxn ang="0">
                  <a:pos x="14" y="30"/>
                </a:cxn>
                <a:cxn ang="0">
                  <a:pos x="33" y="23"/>
                </a:cxn>
                <a:cxn ang="0">
                  <a:pos x="37" y="9"/>
                </a:cxn>
                <a:cxn ang="0">
                  <a:pos x="26" y="1"/>
                </a:cxn>
                <a:cxn ang="0">
                  <a:pos x="6" y="9"/>
                </a:cxn>
                <a:cxn ang="0">
                  <a:pos x="2" y="22"/>
                </a:cxn>
              </a:cxnLst>
              <a:rect l="0" t="0" r="r" b="b"/>
              <a:pathLst>
                <a:path w="39" h="31">
                  <a:moveTo>
                    <a:pt x="2" y="22"/>
                  </a:moveTo>
                  <a:cubicBezTo>
                    <a:pt x="5" y="28"/>
                    <a:pt x="10" y="31"/>
                    <a:pt x="14" y="30"/>
                  </a:cubicBezTo>
                  <a:cubicBezTo>
                    <a:pt x="33" y="23"/>
                    <a:pt x="33" y="23"/>
                    <a:pt x="33" y="23"/>
                  </a:cubicBezTo>
                  <a:cubicBezTo>
                    <a:pt x="38" y="21"/>
                    <a:pt x="39" y="15"/>
                    <a:pt x="37" y="9"/>
                  </a:cubicBezTo>
                  <a:cubicBezTo>
                    <a:pt x="35" y="3"/>
                    <a:pt x="30" y="0"/>
                    <a:pt x="26" y="1"/>
                  </a:cubicBezTo>
                  <a:cubicBezTo>
                    <a:pt x="6" y="9"/>
                    <a:pt x="6" y="9"/>
                    <a:pt x="6" y="9"/>
                  </a:cubicBezTo>
                  <a:cubicBezTo>
                    <a:pt x="2" y="10"/>
                    <a:pt x="0" y="16"/>
                    <a:pt x="2" y="22"/>
                  </a:cubicBezTo>
                  <a:close/>
                </a:path>
              </a:pathLst>
            </a:custGeom>
            <a:solidFill>
              <a:srgbClr val="00C0CF"/>
            </a:solidFill>
            <a:ln w="9525">
              <a:noFill/>
              <a:round/>
              <a:headEnd/>
              <a:tailEnd/>
            </a:ln>
          </p:spPr>
          <p:txBody>
            <a:bodyPr anchor="ctr"/>
            <a:lstStyle/>
            <a:p>
              <a:pPr algn="ctr"/>
              <a:endParaRPr/>
            </a:p>
          </p:txBody>
        </p:sp>
        <p:sp>
          <p:nvSpPr>
            <p:cNvPr id="165" name="iṣļiḑe">
              <a:extLst>
                <a:ext uri="{FF2B5EF4-FFF2-40B4-BE49-F238E27FC236}">
                  <a16:creationId xmlns:a16="http://schemas.microsoft.com/office/drawing/2014/main" id="{9A1343E9-423B-4B6B-8752-972AEB3F79BC}"/>
                </a:ext>
              </a:extLst>
            </p:cNvPr>
            <p:cNvSpPr/>
            <p:nvPr/>
          </p:nvSpPr>
          <p:spPr bwMode="auto">
            <a:xfrm>
              <a:off x="1213999" y="7808663"/>
              <a:ext cx="200805" cy="200806"/>
            </a:xfrm>
            <a:custGeom>
              <a:avLst/>
              <a:gdLst/>
              <a:ahLst/>
              <a:cxnLst>
                <a:cxn ang="0">
                  <a:pos x="11" y="85"/>
                </a:cxn>
                <a:cxn ang="0">
                  <a:pos x="45" y="11"/>
                </a:cxn>
                <a:cxn ang="0">
                  <a:pos x="119" y="45"/>
                </a:cxn>
                <a:cxn ang="0">
                  <a:pos x="85" y="119"/>
                </a:cxn>
                <a:cxn ang="0">
                  <a:pos x="11" y="85"/>
                </a:cxn>
                <a:cxn ang="0">
                  <a:pos x="44" y="72"/>
                </a:cxn>
                <a:cxn ang="0">
                  <a:pos x="73" y="85"/>
                </a:cxn>
                <a:cxn ang="0">
                  <a:pos x="86" y="57"/>
                </a:cxn>
                <a:cxn ang="0">
                  <a:pos x="57" y="44"/>
                </a:cxn>
                <a:cxn ang="0">
                  <a:pos x="44" y="72"/>
                </a:cxn>
              </a:cxnLst>
              <a:rect l="0" t="0" r="r" b="b"/>
              <a:pathLst>
                <a:path w="130" h="130">
                  <a:moveTo>
                    <a:pt x="11" y="85"/>
                  </a:moveTo>
                  <a:cubicBezTo>
                    <a:pt x="0" y="55"/>
                    <a:pt x="15" y="22"/>
                    <a:pt x="45" y="11"/>
                  </a:cubicBezTo>
                  <a:cubicBezTo>
                    <a:pt x="75" y="0"/>
                    <a:pt x="108" y="15"/>
                    <a:pt x="119" y="45"/>
                  </a:cubicBezTo>
                  <a:cubicBezTo>
                    <a:pt x="130" y="75"/>
                    <a:pt x="115" y="108"/>
                    <a:pt x="85" y="119"/>
                  </a:cubicBezTo>
                  <a:cubicBezTo>
                    <a:pt x="55" y="130"/>
                    <a:pt x="22" y="114"/>
                    <a:pt x="11" y="85"/>
                  </a:cubicBezTo>
                  <a:close/>
                  <a:moveTo>
                    <a:pt x="44" y="72"/>
                  </a:moveTo>
                  <a:cubicBezTo>
                    <a:pt x="48" y="84"/>
                    <a:pt x="61" y="90"/>
                    <a:pt x="73" y="85"/>
                  </a:cubicBezTo>
                  <a:cubicBezTo>
                    <a:pt x="84" y="81"/>
                    <a:pt x="90" y="69"/>
                    <a:pt x="86" y="57"/>
                  </a:cubicBezTo>
                  <a:cubicBezTo>
                    <a:pt x="82" y="46"/>
                    <a:pt x="69" y="40"/>
                    <a:pt x="57" y="44"/>
                  </a:cubicBezTo>
                  <a:cubicBezTo>
                    <a:pt x="46" y="48"/>
                    <a:pt x="40" y="61"/>
                    <a:pt x="44" y="72"/>
                  </a:cubicBezTo>
                  <a:close/>
                </a:path>
              </a:pathLst>
            </a:custGeom>
            <a:solidFill>
              <a:srgbClr val="BDC3C7"/>
            </a:solidFill>
            <a:ln w="9525">
              <a:noFill/>
              <a:round/>
              <a:headEnd/>
              <a:tailEnd/>
            </a:ln>
          </p:spPr>
          <p:txBody>
            <a:bodyPr anchor="ctr"/>
            <a:lstStyle/>
            <a:p>
              <a:pPr algn="ctr"/>
              <a:endParaRPr/>
            </a:p>
          </p:txBody>
        </p:sp>
        <p:sp>
          <p:nvSpPr>
            <p:cNvPr id="166" name="ísḷiďè">
              <a:extLst>
                <a:ext uri="{FF2B5EF4-FFF2-40B4-BE49-F238E27FC236}">
                  <a16:creationId xmlns:a16="http://schemas.microsoft.com/office/drawing/2014/main" id="{A29F17DB-01C7-454C-8ED5-E44E8C05E61D}"/>
                </a:ext>
              </a:extLst>
            </p:cNvPr>
            <p:cNvSpPr/>
            <p:nvPr/>
          </p:nvSpPr>
          <p:spPr bwMode="auto">
            <a:xfrm>
              <a:off x="1213999" y="7808663"/>
              <a:ext cx="200805" cy="200806"/>
            </a:xfrm>
            <a:custGeom>
              <a:avLst/>
              <a:gdLst/>
              <a:ahLst/>
              <a:cxnLst>
                <a:cxn ang="0">
                  <a:pos x="11" y="85"/>
                </a:cxn>
                <a:cxn ang="0">
                  <a:pos x="85" y="119"/>
                </a:cxn>
                <a:cxn ang="0">
                  <a:pos x="119" y="45"/>
                </a:cxn>
                <a:cxn ang="0">
                  <a:pos x="45" y="11"/>
                </a:cxn>
                <a:cxn ang="0">
                  <a:pos x="11" y="85"/>
                </a:cxn>
                <a:cxn ang="0">
                  <a:pos x="44" y="72"/>
                </a:cxn>
                <a:cxn ang="0">
                  <a:pos x="57" y="44"/>
                </a:cxn>
                <a:cxn ang="0">
                  <a:pos x="86" y="57"/>
                </a:cxn>
                <a:cxn ang="0">
                  <a:pos x="73" y="85"/>
                </a:cxn>
                <a:cxn ang="0">
                  <a:pos x="44" y="72"/>
                </a:cxn>
              </a:cxnLst>
              <a:rect l="0" t="0" r="r" b="b"/>
              <a:pathLst>
                <a:path w="130" h="130">
                  <a:moveTo>
                    <a:pt x="11" y="85"/>
                  </a:moveTo>
                  <a:cubicBezTo>
                    <a:pt x="22" y="114"/>
                    <a:pt x="55" y="130"/>
                    <a:pt x="85" y="119"/>
                  </a:cubicBezTo>
                  <a:cubicBezTo>
                    <a:pt x="115" y="108"/>
                    <a:pt x="130" y="75"/>
                    <a:pt x="119" y="45"/>
                  </a:cubicBezTo>
                  <a:cubicBezTo>
                    <a:pt x="108" y="15"/>
                    <a:pt x="75" y="0"/>
                    <a:pt x="45" y="11"/>
                  </a:cubicBezTo>
                  <a:cubicBezTo>
                    <a:pt x="15" y="22"/>
                    <a:pt x="0" y="55"/>
                    <a:pt x="11" y="85"/>
                  </a:cubicBezTo>
                  <a:close/>
                  <a:moveTo>
                    <a:pt x="44" y="72"/>
                  </a:moveTo>
                  <a:cubicBezTo>
                    <a:pt x="40" y="61"/>
                    <a:pt x="46" y="48"/>
                    <a:pt x="57" y="44"/>
                  </a:cubicBezTo>
                  <a:cubicBezTo>
                    <a:pt x="69" y="40"/>
                    <a:pt x="82" y="46"/>
                    <a:pt x="86" y="57"/>
                  </a:cubicBezTo>
                  <a:cubicBezTo>
                    <a:pt x="90" y="69"/>
                    <a:pt x="84" y="81"/>
                    <a:pt x="73" y="85"/>
                  </a:cubicBezTo>
                  <a:cubicBezTo>
                    <a:pt x="61" y="90"/>
                    <a:pt x="48" y="84"/>
                    <a:pt x="44" y="72"/>
                  </a:cubicBezTo>
                  <a:close/>
                </a:path>
              </a:pathLst>
            </a:custGeom>
            <a:solidFill>
              <a:srgbClr val="00C0CF"/>
            </a:solidFill>
            <a:ln w="9525">
              <a:noFill/>
              <a:round/>
              <a:headEnd/>
              <a:tailEnd/>
            </a:ln>
          </p:spPr>
          <p:txBody>
            <a:bodyPr anchor="ctr"/>
            <a:lstStyle/>
            <a:p>
              <a:pPr algn="ctr"/>
              <a:endParaRPr/>
            </a:p>
          </p:txBody>
        </p:sp>
        <p:sp>
          <p:nvSpPr>
            <p:cNvPr id="167" name="ïśḷïḓé">
              <a:extLst>
                <a:ext uri="{FF2B5EF4-FFF2-40B4-BE49-F238E27FC236}">
                  <a16:creationId xmlns:a16="http://schemas.microsoft.com/office/drawing/2014/main" id="{DF336362-C55B-4A42-A5DF-67559CF7F4BD}"/>
                </a:ext>
              </a:extLst>
            </p:cNvPr>
            <p:cNvSpPr/>
            <p:nvPr/>
          </p:nvSpPr>
          <p:spPr bwMode="auto">
            <a:xfrm>
              <a:off x="4169132" y="6943631"/>
              <a:ext cx="325837" cy="325994"/>
            </a:xfrm>
            <a:custGeom>
              <a:avLst/>
              <a:gdLst/>
              <a:ahLst/>
              <a:cxnLst>
                <a:cxn ang="0">
                  <a:pos x="174" y="25"/>
                </a:cxn>
                <a:cxn ang="0">
                  <a:pos x="105" y="0"/>
                </a:cxn>
                <a:cxn ang="0">
                  <a:pos x="0" y="105"/>
                </a:cxn>
                <a:cxn ang="0">
                  <a:pos x="105" y="211"/>
                </a:cxn>
                <a:cxn ang="0">
                  <a:pos x="173" y="186"/>
                </a:cxn>
                <a:cxn ang="0">
                  <a:pos x="211" y="105"/>
                </a:cxn>
                <a:cxn ang="0">
                  <a:pos x="174" y="25"/>
                </a:cxn>
              </a:cxnLst>
              <a:rect l="0" t="0" r="r" b="b"/>
              <a:pathLst>
                <a:path w="211" h="211">
                  <a:moveTo>
                    <a:pt x="174" y="25"/>
                  </a:moveTo>
                  <a:cubicBezTo>
                    <a:pt x="155" y="9"/>
                    <a:pt x="131" y="0"/>
                    <a:pt x="105" y="0"/>
                  </a:cubicBezTo>
                  <a:cubicBezTo>
                    <a:pt x="47" y="0"/>
                    <a:pt x="0" y="47"/>
                    <a:pt x="0" y="105"/>
                  </a:cubicBezTo>
                  <a:cubicBezTo>
                    <a:pt x="0" y="163"/>
                    <a:pt x="47" y="211"/>
                    <a:pt x="105" y="211"/>
                  </a:cubicBezTo>
                  <a:cubicBezTo>
                    <a:pt x="131" y="211"/>
                    <a:pt x="155" y="201"/>
                    <a:pt x="173" y="186"/>
                  </a:cubicBezTo>
                  <a:cubicBezTo>
                    <a:pt x="196" y="166"/>
                    <a:pt x="211" y="138"/>
                    <a:pt x="211" y="105"/>
                  </a:cubicBezTo>
                  <a:cubicBezTo>
                    <a:pt x="211" y="73"/>
                    <a:pt x="196" y="44"/>
                    <a:pt x="174" y="25"/>
                  </a:cubicBezTo>
                  <a:close/>
                </a:path>
              </a:pathLst>
            </a:custGeom>
            <a:solidFill>
              <a:srgbClr val="ECF0F1"/>
            </a:solidFill>
            <a:ln w="9525">
              <a:noFill/>
              <a:round/>
              <a:headEnd/>
              <a:tailEnd/>
            </a:ln>
          </p:spPr>
          <p:txBody>
            <a:bodyPr anchor="ctr"/>
            <a:lstStyle/>
            <a:p>
              <a:pPr algn="ctr"/>
              <a:endParaRPr/>
            </a:p>
          </p:txBody>
        </p:sp>
        <p:sp>
          <p:nvSpPr>
            <p:cNvPr id="168" name="íS1îḍê">
              <a:extLst>
                <a:ext uri="{FF2B5EF4-FFF2-40B4-BE49-F238E27FC236}">
                  <a16:creationId xmlns:a16="http://schemas.microsoft.com/office/drawing/2014/main" id="{B293CB9F-0EC8-4AD6-A6FC-9B290C24073D}"/>
                </a:ext>
              </a:extLst>
            </p:cNvPr>
            <p:cNvSpPr/>
            <p:nvPr/>
          </p:nvSpPr>
          <p:spPr bwMode="auto">
            <a:xfrm>
              <a:off x="4436295" y="6982223"/>
              <a:ext cx="58673" cy="248654"/>
            </a:xfrm>
            <a:custGeom>
              <a:avLst/>
              <a:gdLst/>
              <a:ahLst/>
              <a:cxnLst>
                <a:cxn ang="0">
                  <a:pos x="0" y="161"/>
                </a:cxn>
                <a:cxn ang="0">
                  <a:pos x="38" y="80"/>
                </a:cxn>
                <a:cxn ang="0">
                  <a:pos x="1" y="0"/>
                </a:cxn>
              </a:cxnLst>
              <a:rect l="0" t="0" r="r" b="b"/>
              <a:pathLst>
                <a:path w="38" h="161">
                  <a:moveTo>
                    <a:pt x="0" y="161"/>
                  </a:moveTo>
                  <a:cubicBezTo>
                    <a:pt x="23" y="141"/>
                    <a:pt x="38" y="113"/>
                    <a:pt x="38" y="80"/>
                  </a:cubicBezTo>
                  <a:cubicBezTo>
                    <a:pt x="38" y="48"/>
                    <a:pt x="23" y="19"/>
                    <a:pt x="1" y="0"/>
                  </a:cubicBezTo>
                </a:path>
              </a:pathLst>
            </a:custGeom>
            <a:solidFill>
              <a:srgbClr val="ECF0F1"/>
            </a:solidFill>
            <a:ln w="9525">
              <a:noFill/>
              <a:round/>
              <a:headEnd/>
              <a:tailEnd/>
            </a:ln>
          </p:spPr>
          <p:txBody>
            <a:bodyPr anchor="ctr"/>
            <a:lstStyle/>
            <a:p>
              <a:pPr algn="ctr"/>
              <a:endParaRPr/>
            </a:p>
          </p:txBody>
        </p:sp>
        <p:sp>
          <p:nvSpPr>
            <p:cNvPr id="169" name="îş1íďe">
              <a:extLst>
                <a:ext uri="{FF2B5EF4-FFF2-40B4-BE49-F238E27FC236}">
                  <a16:creationId xmlns:a16="http://schemas.microsoft.com/office/drawing/2014/main" id="{C4E2689B-8797-4EBF-8BEE-3397553E2DB8}"/>
                </a:ext>
              </a:extLst>
            </p:cNvPr>
            <p:cNvSpPr/>
            <p:nvPr/>
          </p:nvSpPr>
          <p:spPr bwMode="auto">
            <a:xfrm>
              <a:off x="4433315" y="6977673"/>
              <a:ext cx="64791" cy="256341"/>
            </a:xfrm>
            <a:custGeom>
              <a:avLst/>
              <a:gdLst/>
              <a:ahLst/>
              <a:cxnLst>
                <a:cxn ang="0">
                  <a:pos x="4" y="165"/>
                </a:cxn>
                <a:cxn ang="0">
                  <a:pos x="42" y="83"/>
                </a:cxn>
                <a:cxn ang="0">
                  <a:pos x="4" y="1"/>
                </a:cxn>
                <a:cxn ang="0">
                  <a:pos x="1" y="1"/>
                </a:cxn>
                <a:cxn ang="0">
                  <a:pos x="1" y="4"/>
                </a:cxn>
                <a:cxn ang="0">
                  <a:pos x="38" y="83"/>
                </a:cxn>
                <a:cxn ang="0">
                  <a:pos x="1" y="162"/>
                </a:cxn>
                <a:cxn ang="0">
                  <a:pos x="1" y="165"/>
                </a:cxn>
                <a:cxn ang="0">
                  <a:pos x="4" y="165"/>
                </a:cxn>
              </a:cxnLst>
              <a:rect l="0" t="0" r="r" b="b"/>
              <a:pathLst>
                <a:path w="42" h="166">
                  <a:moveTo>
                    <a:pt x="4" y="165"/>
                  </a:moveTo>
                  <a:cubicBezTo>
                    <a:pt x="27" y="146"/>
                    <a:pt x="42" y="116"/>
                    <a:pt x="42" y="83"/>
                  </a:cubicBezTo>
                  <a:cubicBezTo>
                    <a:pt x="42" y="50"/>
                    <a:pt x="27" y="21"/>
                    <a:pt x="4" y="1"/>
                  </a:cubicBezTo>
                  <a:cubicBezTo>
                    <a:pt x="3" y="0"/>
                    <a:pt x="2" y="0"/>
                    <a:pt x="1" y="1"/>
                  </a:cubicBezTo>
                  <a:cubicBezTo>
                    <a:pt x="0" y="2"/>
                    <a:pt x="1" y="3"/>
                    <a:pt x="1" y="4"/>
                  </a:cubicBezTo>
                  <a:cubicBezTo>
                    <a:pt x="24" y="23"/>
                    <a:pt x="38" y="51"/>
                    <a:pt x="38" y="83"/>
                  </a:cubicBezTo>
                  <a:cubicBezTo>
                    <a:pt x="38" y="115"/>
                    <a:pt x="24" y="143"/>
                    <a:pt x="1" y="162"/>
                  </a:cubicBezTo>
                  <a:cubicBezTo>
                    <a:pt x="0" y="163"/>
                    <a:pt x="0" y="164"/>
                    <a:pt x="1" y="165"/>
                  </a:cubicBezTo>
                  <a:cubicBezTo>
                    <a:pt x="2" y="166"/>
                    <a:pt x="3" y="166"/>
                    <a:pt x="4" y="165"/>
                  </a:cubicBezTo>
                  <a:close/>
                </a:path>
              </a:pathLst>
            </a:custGeom>
            <a:solidFill>
              <a:srgbClr val="FF4B3A"/>
            </a:solidFill>
            <a:ln w="9525">
              <a:noFill/>
              <a:round/>
              <a:headEnd/>
              <a:tailEnd/>
            </a:ln>
          </p:spPr>
          <p:txBody>
            <a:bodyPr anchor="ctr"/>
            <a:lstStyle/>
            <a:p>
              <a:pPr algn="ctr"/>
              <a:endParaRPr/>
            </a:p>
          </p:txBody>
        </p:sp>
        <p:sp>
          <p:nvSpPr>
            <p:cNvPr id="170" name="ïsľïḋe">
              <a:extLst>
                <a:ext uri="{FF2B5EF4-FFF2-40B4-BE49-F238E27FC236}">
                  <a16:creationId xmlns:a16="http://schemas.microsoft.com/office/drawing/2014/main" id="{46C9FE03-A1EA-4542-8B66-D1FD928E281C}"/>
                </a:ext>
              </a:extLst>
            </p:cNvPr>
            <p:cNvSpPr/>
            <p:nvPr/>
          </p:nvSpPr>
          <p:spPr bwMode="auto">
            <a:xfrm>
              <a:off x="4221685" y="6996185"/>
              <a:ext cx="220886" cy="219317"/>
            </a:xfrm>
            <a:prstGeom prst="ellipse">
              <a:avLst/>
            </a:prstGeom>
            <a:solidFill>
              <a:srgbClr val="FF4B3A"/>
            </a:solidFill>
            <a:ln w="9525">
              <a:noFill/>
              <a:round/>
              <a:headEnd/>
              <a:tailEnd/>
            </a:ln>
          </p:spPr>
          <p:txBody>
            <a:bodyPr anchor="ctr"/>
            <a:lstStyle/>
            <a:p>
              <a:pPr algn="ctr"/>
              <a:endParaRPr/>
            </a:p>
          </p:txBody>
        </p:sp>
        <p:sp>
          <p:nvSpPr>
            <p:cNvPr id="171" name="î$ľîḑê">
              <a:extLst>
                <a:ext uri="{FF2B5EF4-FFF2-40B4-BE49-F238E27FC236}">
                  <a16:creationId xmlns:a16="http://schemas.microsoft.com/office/drawing/2014/main" id="{14B9A0A2-915D-4931-A229-0B9FFCC01D1B}"/>
                </a:ext>
              </a:extLst>
            </p:cNvPr>
            <p:cNvSpPr/>
            <p:nvPr/>
          </p:nvSpPr>
          <p:spPr bwMode="auto">
            <a:xfrm>
              <a:off x="4836493" y="7515143"/>
              <a:ext cx="24630" cy="57262"/>
            </a:xfrm>
            <a:custGeom>
              <a:avLst/>
              <a:gdLst/>
              <a:ahLst/>
              <a:cxnLst>
                <a:cxn ang="0">
                  <a:pos x="16" y="36"/>
                </a:cxn>
                <a:cxn ang="0">
                  <a:pos x="14" y="8"/>
                </a:cxn>
                <a:cxn ang="0">
                  <a:pos x="5" y="0"/>
                </a:cxn>
                <a:cxn ang="0">
                  <a:pos x="0" y="0"/>
                </a:cxn>
                <a:cxn ang="0">
                  <a:pos x="3" y="37"/>
                </a:cxn>
                <a:cxn ang="0">
                  <a:pos x="16" y="36"/>
                </a:cxn>
              </a:cxnLst>
              <a:rect l="0" t="0" r="r" b="b"/>
              <a:pathLst>
                <a:path w="16" h="37">
                  <a:moveTo>
                    <a:pt x="16" y="36"/>
                  </a:moveTo>
                  <a:cubicBezTo>
                    <a:pt x="14" y="8"/>
                    <a:pt x="14" y="8"/>
                    <a:pt x="14" y="8"/>
                  </a:cubicBezTo>
                  <a:cubicBezTo>
                    <a:pt x="13" y="3"/>
                    <a:pt x="9" y="0"/>
                    <a:pt x="5" y="0"/>
                  </a:cubicBezTo>
                  <a:cubicBezTo>
                    <a:pt x="0" y="0"/>
                    <a:pt x="0" y="0"/>
                    <a:pt x="0" y="0"/>
                  </a:cubicBezTo>
                  <a:cubicBezTo>
                    <a:pt x="3" y="37"/>
                    <a:pt x="3" y="37"/>
                    <a:pt x="3" y="37"/>
                  </a:cubicBezTo>
                  <a:lnTo>
                    <a:pt x="16" y="36"/>
                  </a:lnTo>
                  <a:close/>
                </a:path>
              </a:pathLst>
            </a:custGeom>
            <a:solidFill>
              <a:srgbClr val="00C0CF"/>
            </a:solidFill>
            <a:ln w="9525">
              <a:noFill/>
              <a:round/>
              <a:headEnd/>
              <a:tailEnd/>
            </a:ln>
          </p:spPr>
          <p:txBody>
            <a:bodyPr anchor="ctr"/>
            <a:lstStyle/>
            <a:p>
              <a:pPr algn="ctr"/>
              <a:endParaRPr/>
            </a:p>
          </p:txBody>
        </p:sp>
        <p:sp>
          <p:nvSpPr>
            <p:cNvPr id="172" name="îṧliḑê">
              <a:extLst>
                <a:ext uri="{FF2B5EF4-FFF2-40B4-BE49-F238E27FC236}">
                  <a16:creationId xmlns:a16="http://schemas.microsoft.com/office/drawing/2014/main" id="{969B84E7-96EE-4041-B5C8-B090C7FD44C0}"/>
                </a:ext>
              </a:extLst>
            </p:cNvPr>
            <p:cNvSpPr/>
            <p:nvPr/>
          </p:nvSpPr>
          <p:spPr bwMode="auto">
            <a:xfrm>
              <a:off x="4820964" y="7515143"/>
              <a:ext cx="20080" cy="58673"/>
            </a:xfrm>
            <a:custGeom>
              <a:avLst/>
              <a:gdLst/>
              <a:ahLst/>
              <a:cxnLst>
                <a:cxn ang="0">
                  <a:pos x="10" y="0"/>
                </a:cxn>
                <a:cxn ang="0">
                  <a:pos x="8" y="1"/>
                </a:cxn>
                <a:cxn ang="0">
                  <a:pos x="0" y="9"/>
                </a:cxn>
                <a:cxn ang="0">
                  <a:pos x="2" y="38"/>
                </a:cxn>
                <a:cxn ang="0">
                  <a:pos x="13" y="37"/>
                </a:cxn>
                <a:cxn ang="0">
                  <a:pos x="10" y="0"/>
                </a:cxn>
              </a:cxnLst>
              <a:rect l="0" t="0" r="r" b="b"/>
              <a:pathLst>
                <a:path w="13" h="38">
                  <a:moveTo>
                    <a:pt x="10" y="0"/>
                  </a:moveTo>
                  <a:cubicBezTo>
                    <a:pt x="8" y="1"/>
                    <a:pt x="8" y="1"/>
                    <a:pt x="8" y="1"/>
                  </a:cubicBezTo>
                  <a:cubicBezTo>
                    <a:pt x="3" y="1"/>
                    <a:pt x="0" y="5"/>
                    <a:pt x="0" y="9"/>
                  </a:cubicBezTo>
                  <a:cubicBezTo>
                    <a:pt x="2" y="38"/>
                    <a:pt x="2" y="38"/>
                    <a:pt x="2" y="38"/>
                  </a:cubicBezTo>
                  <a:cubicBezTo>
                    <a:pt x="13" y="37"/>
                    <a:pt x="13" y="37"/>
                    <a:pt x="13" y="37"/>
                  </a:cubicBezTo>
                  <a:lnTo>
                    <a:pt x="10" y="0"/>
                  </a:lnTo>
                  <a:close/>
                </a:path>
              </a:pathLst>
            </a:custGeom>
            <a:solidFill>
              <a:srgbClr val="009FAF"/>
            </a:solidFill>
            <a:ln w="9525">
              <a:noFill/>
              <a:round/>
              <a:headEnd/>
              <a:tailEnd/>
            </a:ln>
          </p:spPr>
          <p:txBody>
            <a:bodyPr anchor="ctr"/>
            <a:lstStyle/>
            <a:p>
              <a:pPr algn="ctr"/>
              <a:endParaRPr/>
            </a:p>
          </p:txBody>
        </p:sp>
        <p:sp>
          <p:nvSpPr>
            <p:cNvPr id="173" name="íŝ1íďé">
              <a:extLst>
                <a:ext uri="{FF2B5EF4-FFF2-40B4-BE49-F238E27FC236}">
                  <a16:creationId xmlns:a16="http://schemas.microsoft.com/office/drawing/2014/main" id="{5B131407-DC3D-49D4-88D4-1E6845D9C2B3}"/>
                </a:ext>
              </a:extLst>
            </p:cNvPr>
            <p:cNvSpPr/>
            <p:nvPr/>
          </p:nvSpPr>
          <p:spPr bwMode="auto">
            <a:xfrm>
              <a:off x="4810138" y="7572401"/>
              <a:ext cx="74203" cy="583904"/>
            </a:xfrm>
            <a:custGeom>
              <a:avLst/>
              <a:gdLst/>
              <a:ahLst/>
              <a:cxnLst>
                <a:cxn ang="0">
                  <a:pos x="43" y="306"/>
                </a:cxn>
                <a:cxn ang="0">
                  <a:pos x="30" y="307"/>
                </a:cxn>
                <a:cxn ang="0">
                  <a:pos x="22" y="192"/>
                </a:cxn>
                <a:cxn ang="0">
                  <a:pos x="34" y="191"/>
                </a:cxn>
                <a:cxn ang="0">
                  <a:pos x="20" y="0"/>
                </a:cxn>
                <a:cxn ang="0">
                  <a:pos x="9" y="1"/>
                </a:cxn>
                <a:cxn ang="0">
                  <a:pos x="14" y="74"/>
                </a:cxn>
                <a:cxn ang="0">
                  <a:pos x="8" y="118"/>
                </a:cxn>
                <a:cxn ang="0">
                  <a:pos x="4" y="204"/>
                </a:cxn>
                <a:cxn ang="0">
                  <a:pos x="15" y="348"/>
                </a:cxn>
                <a:cxn ang="0">
                  <a:pos x="48" y="377"/>
                </a:cxn>
                <a:cxn ang="0">
                  <a:pos x="43" y="306"/>
                </a:cxn>
              </a:cxnLst>
              <a:rect l="0" t="0" r="r" b="b"/>
              <a:pathLst>
                <a:path w="48" h="378">
                  <a:moveTo>
                    <a:pt x="43" y="306"/>
                  </a:moveTo>
                  <a:cubicBezTo>
                    <a:pt x="30" y="307"/>
                    <a:pt x="30" y="307"/>
                    <a:pt x="30" y="307"/>
                  </a:cubicBezTo>
                  <a:cubicBezTo>
                    <a:pt x="22" y="192"/>
                    <a:pt x="22" y="192"/>
                    <a:pt x="22" y="192"/>
                  </a:cubicBezTo>
                  <a:cubicBezTo>
                    <a:pt x="34" y="191"/>
                    <a:pt x="34" y="191"/>
                    <a:pt x="34" y="191"/>
                  </a:cubicBezTo>
                  <a:cubicBezTo>
                    <a:pt x="20" y="0"/>
                    <a:pt x="20" y="0"/>
                    <a:pt x="20" y="0"/>
                  </a:cubicBezTo>
                  <a:cubicBezTo>
                    <a:pt x="9" y="1"/>
                    <a:pt x="9" y="1"/>
                    <a:pt x="9" y="1"/>
                  </a:cubicBezTo>
                  <a:cubicBezTo>
                    <a:pt x="14" y="74"/>
                    <a:pt x="14" y="74"/>
                    <a:pt x="14" y="74"/>
                  </a:cubicBezTo>
                  <a:cubicBezTo>
                    <a:pt x="15" y="82"/>
                    <a:pt x="13" y="102"/>
                    <a:pt x="8" y="118"/>
                  </a:cubicBezTo>
                  <a:cubicBezTo>
                    <a:pt x="0" y="144"/>
                    <a:pt x="2" y="177"/>
                    <a:pt x="4" y="204"/>
                  </a:cubicBezTo>
                  <a:cubicBezTo>
                    <a:pt x="15" y="348"/>
                    <a:pt x="15" y="348"/>
                    <a:pt x="15" y="348"/>
                  </a:cubicBezTo>
                  <a:cubicBezTo>
                    <a:pt x="16" y="368"/>
                    <a:pt x="28" y="378"/>
                    <a:pt x="48" y="377"/>
                  </a:cubicBezTo>
                  <a:lnTo>
                    <a:pt x="43" y="306"/>
                  </a:lnTo>
                  <a:close/>
                </a:path>
              </a:pathLst>
            </a:custGeom>
            <a:solidFill>
              <a:srgbClr val="D9DDDE"/>
            </a:solidFill>
            <a:ln w="9525">
              <a:noFill/>
              <a:round/>
              <a:headEnd/>
              <a:tailEnd/>
            </a:ln>
          </p:spPr>
          <p:txBody>
            <a:bodyPr anchor="ctr"/>
            <a:lstStyle/>
            <a:p>
              <a:pPr algn="ctr"/>
              <a:endParaRPr/>
            </a:p>
          </p:txBody>
        </p:sp>
        <p:sp>
          <p:nvSpPr>
            <p:cNvPr id="174" name="íṣlïḍé">
              <a:extLst>
                <a:ext uri="{FF2B5EF4-FFF2-40B4-BE49-F238E27FC236}">
                  <a16:creationId xmlns:a16="http://schemas.microsoft.com/office/drawing/2014/main" id="{AFAD2B54-F42B-4962-945D-6B8ECF0334AC}"/>
                </a:ext>
              </a:extLst>
            </p:cNvPr>
            <p:cNvSpPr/>
            <p:nvPr/>
          </p:nvSpPr>
          <p:spPr bwMode="auto">
            <a:xfrm>
              <a:off x="4841042" y="7570834"/>
              <a:ext cx="89578" cy="583904"/>
            </a:xfrm>
            <a:custGeom>
              <a:avLst/>
              <a:gdLst/>
              <a:ahLst/>
              <a:cxnLst>
                <a:cxn ang="0">
                  <a:pos x="14" y="192"/>
                </a:cxn>
                <a:cxn ang="0">
                  <a:pos x="27" y="191"/>
                </a:cxn>
                <a:cxn ang="0">
                  <a:pos x="36" y="306"/>
                </a:cxn>
                <a:cxn ang="0">
                  <a:pos x="23" y="307"/>
                </a:cxn>
                <a:cxn ang="0">
                  <a:pos x="28" y="378"/>
                </a:cxn>
                <a:cxn ang="0">
                  <a:pos x="29" y="378"/>
                </a:cxn>
                <a:cxn ang="0">
                  <a:pos x="57" y="340"/>
                </a:cxn>
                <a:cxn ang="0">
                  <a:pos x="46" y="199"/>
                </a:cxn>
                <a:cxn ang="0">
                  <a:pos x="32" y="118"/>
                </a:cxn>
                <a:cxn ang="0">
                  <a:pos x="18" y="73"/>
                </a:cxn>
                <a:cxn ang="0">
                  <a:pos x="13" y="0"/>
                </a:cxn>
                <a:cxn ang="0">
                  <a:pos x="0" y="1"/>
                </a:cxn>
                <a:cxn ang="0">
                  <a:pos x="14" y="192"/>
                </a:cxn>
              </a:cxnLst>
              <a:rect l="0" t="0" r="r" b="b"/>
              <a:pathLst>
                <a:path w="58" h="378">
                  <a:moveTo>
                    <a:pt x="14" y="192"/>
                  </a:moveTo>
                  <a:cubicBezTo>
                    <a:pt x="27" y="191"/>
                    <a:pt x="27" y="191"/>
                    <a:pt x="27" y="191"/>
                  </a:cubicBezTo>
                  <a:cubicBezTo>
                    <a:pt x="36" y="306"/>
                    <a:pt x="36" y="306"/>
                    <a:pt x="36" y="306"/>
                  </a:cubicBezTo>
                  <a:cubicBezTo>
                    <a:pt x="23" y="307"/>
                    <a:pt x="23" y="307"/>
                    <a:pt x="23" y="307"/>
                  </a:cubicBezTo>
                  <a:cubicBezTo>
                    <a:pt x="28" y="378"/>
                    <a:pt x="28" y="378"/>
                    <a:pt x="28" y="378"/>
                  </a:cubicBezTo>
                  <a:cubicBezTo>
                    <a:pt x="29" y="378"/>
                    <a:pt x="29" y="378"/>
                    <a:pt x="29" y="378"/>
                  </a:cubicBezTo>
                  <a:cubicBezTo>
                    <a:pt x="50" y="377"/>
                    <a:pt x="58" y="361"/>
                    <a:pt x="57" y="340"/>
                  </a:cubicBezTo>
                  <a:cubicBezTo>
                    <a:pt x="46" y="199"/>
                    <a:pt x="46" y="199"/>
                    <a:pt x="46" y="199"/>
                  </a:cubicBezTo>
                  <a:cubicBezTo>
                    <a:pt x="44" y="172"/>
                    <a:pt x="44" y="143"/>
                    <a:pt x="32" y="118"/>
                  </a:cubicBezTo>
                  <a:cubicBezTo>
                    <a:pt x="25" y="103"/>
                    <a:pt x="19" y="81"/>
                    <a:pt x="18" y="73"/>
                  </a:cubicBezTo>
                  <a:cubicBezTo>
                    <a:pt x="13" y="0"/>
                    <a:pt x="13" y="0"/>
                    <a:pt x="13" y="0"/>
                  </a:cubicBezTo>
                  <a:cubicBezTo>
                    <a:pt x="0" y="1"/>
                    <a:pt x="0" y="1"/>
                    <a:pt x="0" y="1"/>
                  </a:cubicBezTo>
                  <a:lnTo>
                    <a:pt x="14" y="192"/>
                  </a:lnTo>
                  <a:close/>
                </a:path>
              </a:pathLst>
            </a:custGeom>
            <a:solidFill>
              <a:srgbClr val="ECF0F1"/>
            </a:solidFill>
            <a:ln w="9525">
              <a:noFill/>
              <a:round/>
              <a:headEnd/>
              <a:tailEnd/>
            </a:ln>
          </p:spPr>
          <p:txBody>
            <a:bodyPr anchor="ctr"/>
            <a:lstStyle/>
            <a:p>
              <a:pPr algn="ctr"/>
              <a:endParaRPr/>
            </a:p>
          </p:txBody>
        </p:sp>
        <p:sp>
          <p:nvSpPr>
            <p:cNvPr id="175" name="iSlíḋê">
              <a:extLst>
                <a:ext uri="{FF2B5EF4-FFF2-40B4-BE49-F238E27FC236}">
                  <a16:creationId xmlns:a16="http://schemas.microsoft.com/office/drawing/2014/main" id="{131BA613-4231-431A-90BB-335798F0463D}"/>
                </a:ext>
              </a:extLst>
            </p:cNvPr>
            <p:cNvSpPr/>
            <p:nvPr/>
          </p:nvSpPr>
          <p:spPr bwMode="auto">
            <a:xfrm>
              <a:off x="4844180" y="7867336"/>
              <a:ext cx="32474" cy="179311"/>
            </a:xfrm>
            <a:custGeom>
              <a:avLst/>
              <a:gdLst/>
              <a:ahLst/>
              <a:cxnLst>
                <a:cxn ang="0">
                  <a:pos x="0" y="10"/>
                </a:cxn>
                <a:cxn ang="0">
                  <a:pos x="79" y="1143"/>
                </a:cxn>
                <a:cxn ang="0">
                  <a:pos x="207" y="1133"/>
                </a:cxn>
                <a:cxn ang="0">
                  <a:pos x="118" y="0"/>
                </a:cxn>
                <a:cxn ang="0">
                  <a:pos x="0" y="10"/>
                </a:cxn>
              </a:cxnLst>
              <a:rect l="0" t="0" r="r" b="b"/>
              <a:pathLst>
                <a:path w="207" h="1143">
                  <a:moveTo>
                    <a:pt x="0" y="10"/>
                  </a:moveTo>
                  <a:lnTo>
                    <a:pt x="79" y="1143"/>
                  </a:lnTo>
                  <a:lnTo>
                    <a:pt x="207" y="1133"/>
                  </a:lnTo>
                  <a:lnTo>
                    <a:pt x="118" y="0"/>
                  </a:lnTo>
                  <a:lnTo>
                    <a:pt x="0" y="10"/>
                  </a:lnTo>
                  <a:close/>
                </a:path>
              </a:pathLst>
            </a:custGeom>
            <a:solidFill>
              <a:srgbClr val="009FAF"/>
            </a:solidFill>
            <a:ln w="9525">
              <a:noFill/>
              <a:round/>
              <a:headEnd/>
              <a:tailEnd/>
            </a:ln>
          </p:spPr>
          <p:txBody>
            <a:bodyPr anchor="ctr"/>
            <a:lstStyle/>
            <a:p>
              <a:pPr algn="ctr"/>
              <a:endParaRPr/>
            </a:p>
          </p:txBody>
        </p:sp>
        <p:sp>
          <p:nvSpPr>
            <p:cNvPr id="176" name="i$1îḋé">
              <a:extLst>
                <a:ext uri="{FF2B5EF4-FFF2-40B4-BE49-F238E27FC236}">
                  <a16:creationId xmlns:a16="http://schemas.microsoft.com/office/drawing/2014/main" id="{9544453D-9A4D-4960-8957-A0C8AFE79EE9}"/>
                </a:ext>
              </a:extLst>
            </p:cNvPr>
            <p:cNvSpPr/>
            <p:nvPr/>
          </p:nvSpPr>
          <p:spPr bwMode="auto">
            <a:xfrm>
              <a:off x="4862694" y="7865923"/>
              <a:ext cx="34042" cy="179156"/>
            </a:xfrm>
            <a:custGeom>
              <a:avLst/>
              <a:gdLst/>
              <a:ahLst/>
              <a:cxnLst>
                <a:cxn ang="0">
                  <a:pos x="128" y="0"/>
                </a:cxn>
                <a:cxn ang="0">
                  <a:pos x="0" y="9"/>
                </a:cxn>
                <a:cxn ang="0">
                  <a:pos x="89" y="1142"/>
                </a:cxn>
                <a:cxn ang="0">
                  <a:pos x="217" y="1132"/>
                </a:cxn>
                <a:cxn ang="0">
                  <a:pos x="128" y="0"/>
                </a:cxn>
              </a:cxnLst>
              <a:rect l="0" t="0" r="r" b="b"/>
              <a:pathLst>
                <a:path w="217" h="1142">
                  <a:moveTo>
                    <a:pt x="128" y="0"/>
                  </a:moveTo>
                  <a:lnTo>
                    <a:pt x="0" y="9"/>
                  </a:lnTo>
                  <a:lnTo>
                    <a:pt x="89" y="1142"/>
                  </a:lnTo>
                  <a:lnTo>
                    <a:pt x="217" y="1132"/>
                  </a:lnTo>
                  <a:lnTo>
                    <a:pt x="128" y="0"/>
                  </a:lnTo>
                  <a:close/>
                </a:path>
              </a:pathLst>
            </a:custGeom>
            <a:solidFill>
              <a:srgbClr val="00C0CF"/>
            </a:solidFill>
            <a:ln w="9525">
              <a:noFill/>
              <a:round/>
              <a:headEnd/>
              <a:tailEnd/>
            </a:ln>
          </p:spPr>
          <p:txBody>
            <a:bodyPr anchor="ctr"/>
            <a:lstStyle/>
            <a:p>
              <a:pPr algn="ctr"/>
              <a:endParaRPr/>
            </a:p>
          </p:txBody>
        </p:sp>
        <p:pic>
          <p:nvPicPr>
            <p:cNvPr id="177" name="图片 176">
              <a:extLst>
                <a:ext uri="{FF2B5EF4-FFF2-40B4-BE49-F238E27FC236}">
                  <a16:creationId xmlns:a16="http://schemas.microsoft.com/office/drawing/2014/main" id="{EB3B50B5-9589-4543-B96C-C8173B59B02A}"/>
                </a:ext>
              </a:extLst>
            </p:cNvPr>
            <p:cNvPicPr>
              <a:picLocks noChangeAspect="1" noChangeArrowheads="1"/>
            </p:cNvPicPr>
            <p:nvPr/>
          </p:nvPicPr>
          <p:blipFill>
            <a:blip/>
            <a:srcRect/>
            <a:stretch>
              <a:fillRect/>
            </a:stretch>
          </p:blipFill>
          <p:spPr bwMode="auto">
            <a:xfrm>
              <a:off x="4503753" y="7230406"/>
              <a:ext cx="138995" cy="115776"/>
            </a:xfrm>
            <a:prstGeom prst="rect">
              <a:avLst/>
            </a:prstGeom>
            <a:noFill/>
            <a:ln w="9525">
              <a:noFill/>
              <a:miter lim="800000"/>
              <a:headEnd/>
              <a:tailEnd/>
            </a:ln>
          </p:spPr>
        </p:pic>
        <p:sp>
          <p:nvSpPr>
            <p:cNvPr id="178" name="iŝľíďé">
              <a:extLst>
                <a:ext uri="{FF2B5EF4-FFF2-40B4-BE49-F238E27FC236}">
                  <a16:creationId xmlns:a16="http://schemas.microsoft.com/office/drawing/2014/main" id="{8696295B-A516-44AC-9003-0EA8CB854893}"/>
                </a:ext>
              </a:extLst>
            </p:cNvPr>
            <p:cNvSpPr/>
            <p:nvPr/>
          </p:nvSpPr>
          <p:spPr bwMode="auto">
            <a:xfrm>
              <a:off x="4502811" y="7217071"/>
              <a:ext cx="83303" cy="72635"/>
            </a:xfrm>
            <a:custGeom>
              <a:avLst/>
              <a:gdLst/>
              <a:ahLst/>
              <a:cxnLst>
                <a:cxn ang="0">
                  <a:pos x="26" y="4"/>
                </a:cxn>
                <a:cxn ang="0">
                  <a:pos x="5" y="9"/>
                </a:cxn>
                <a:cxn ang="0">
                  <a:pos x="10" y="30"/>
                </a:cxn>
                <a:cxn ang="0">
                  <a:pos x="38" y="47"/>
                </a:cxn>
                <a:cxn ang="0">
                  <a:pos x="54" y="21"/>
                </a:cxn>
                <a:cxn ang="0">
                  <a:pos x="26" y="4"/>
                </a:cxn>
              </a:cxnLst>
              <a:rect l="0" t="0" r="r" b="b"/>
              <a:pathLst>
                <a:path w="54" h="47">
                  <a:moveTo>
                    <a:pt x="26" y="4"/>
                  </a:moveTo>
                  <a:cubicBezTo>
                    <a:pt x="18" y="0"/>
                    <a:pt x="9" y="2"/>
                    <a:pt x="5" y="9"/>
                  </a:cubicBezTo>
                  <a:cubicBezTo>
                    <a:pt x="0" y="17"/>
                    <a:pt x="3" y="26"/>
                    <a:pt x="10" y="30"/>
                  </a:cubicBezTo>
                  <a:cubicBezTo>
                    <a:pt x="38" y="47"/>
                    <a:pt x="38" y="47"/>
                    <a:pt x="38" y="47"/>
                  </a:cubicBezTo>
                  <a:cubicBezTo>
                    <a:pt x="54" y="21"/>
                    <a:pt x="54" y="21"/>
                    <a:pt x="54" y="21"/>
                  </a:cubicBezTo>
                  <a:lnTo>
                    <a:pt x="26" y="4"/>
                  </a:lnTo>
                  <a:close/>
                </a:path>
              </a:pathLst>
            </a:custGeom>
            <a:solidFill>
              <a:srgbClr val="EBA400"/>
            </a:solidFill>
            <a:ln w="9525">
              <a:noFill/>
              <a:round/>
              <a:headEnd/>
              <a:tailEnd/>
            </a:ln>
          </p:spPr>
          <p:txBody>
            <a:bodyPr anchor="ctr"/>
            <a:lstStyle/>
            <a:p>
              <a:pPr algn="ctr"/>
              <a:endParaRPr/>
            </a:p>
          </p:txBody>
        </p:sp>
        <p:sp>
          <p:nvSpPr>
            <p:cNvPr id="179" name="îṡľiďè">
              <a:extLst>
                <a:ext uri="{FF2B5EF4-FFF2-40B4-BE49-F238E27FC236}">
                  <a16:creationId xmlns:a16="http://schemas.microsoft.com/office/drawing/2014/main" id="{56E0CE98-89A0-4FBB-8203-10B24D3D13FC}"/>
                </a:ext>
              </a:extLst>
            </p:cNvPr>
            <p:cNvSpPr/>
            <p:nvPr/>
          </p:nvSpPr>
          <p:spPr bwMode="auto">
            <a:xfrm>
              <a:off x="4561484" y="7249545"/>
              <a:ext cx="83461" cy="72480"/>
            </a:xfrm>
            <a:custGeom>
              <a:avLst/>
              <a:gdLst/>
              <a:ahLst/>
              <a:cxnLst>
                <a:cxn ang="0">
                  <a:pos x="44" y="16"/>
                </a:cxn>
                <a:cxn ang="0">
                  <a:pos x="16" y="0"/>
                </a:cxn>
                <a:cxn ang="0">
                  <a:pos x="0" y="26"/>
                </a:cxn>
                <a:cxn ang="0">
                  <a:pos x="28" y="42"/>
                </a:cxn>
                <a:cxn ang="0">
                  <a:pos x="49" y="37"/>
                </a:cxn>
                <a:cxn ang="0">
                  <a:pos x="44" y="16"/>
                </a:cxn>
              </a:cxnLst>
              <a:rect l="0" t="0" r="r" b="b"/>
              <a:pathLst>
                <a:path w="54" h="47">
                  <a:moveTo>
                    <a:pt x="44" y="16"/>
                  </a:moveTo>
                  <a:cubicBezTo>
                    <a:pt x="16" y="0"/>
                    <a:pt x="16" y="0"/>
                    <a:pt x="16" y="0"/>
                  </a:cubicBezTo>
                  <a:cubicBezTo>
                    <a:pt x="0" y="26"/>
                    <a:pt x="0" y="26"/>
                    <a:pt x="0" y="26"/>
                  </a:cubicBezTo>
                  <a:cubicBezTo>
                    <a:pt x="28" y="42"/>
                    <a:pt x="28" y="42"/>
                    <a:pt x="28" y="42"/>
                  </a:cubicBezTo>
                  <a:cubicBezTo>
                    <a:pt x="36" y="47"/>
                    <a:pt x="45" y="45"/>
                    <a:pt x="49" y="37"/>
                  </a:cubicBezTo>
                  <a:cubicBezTo>
                    <a:pt x="54" y="30"/>
                    <a:pt x="51" y="21"/>
                    <a:pt x="44" y="16"/>
                  </a:cubicBezTo>
                  <a:close/>
                </a:path>
              </a:pathLst>
            </a:custGeom>
            <a:solidFill>
              <a:srgbClr val="FF4B3A"/>
            </a:solidFill>
            <a:ln w="9525">
              <a:noFill/>
              <a:round/>
              <a:headEnd/>
              <a:tailEnd/>
            </a:ln>
          </p:spPr>
          <p:txBody>
            <a:bodyPr anchor="ctr"/>
            <a:lstStyle/>
            <a:p>
              <a:pPr algn="ctr"/>
              <a:endParaRPr/>
            </a:p>
          </p:txBody>
        </p:sp>
        <p:pic>
          <p:nvPicPr>
            <p:cNvPr id="180" name="图片 179">
              <a:extLst>
                <a:ext uri="{FF2B5EF4-FFF2-40B4-BE49-F238E27FC236}">
                  <a16:creationId xmlns:a16="http://schemas.microsoft.com/office/drawing/2014/main" id="{79796AE6-089C-4FC1-9EAC-7A6DB144EC95}"/>
                </a:ext>
              </a:extLst>
            </p:cNvPr>
            <p:cNvPicPr>
              <a:picLocks noChangeAspect="1" noChangeArrowheads="1"/>
            </p:cNvPicPr>
            <p:nvPr/>
          </p:nvPicPr>
          <p:blipFill>
            <a:blip/>
            <a:srcRect/>
            <a:stretch>
              <a:fillRect/>
            </a:stretch>
          </p:blipFill>
          <p:spPr bwMode="auto">
            <a:xfrm>
              <a:off x="4583762" y="7186324"/>
              <a:ext cx="55692" cy="55537"/>
            </a:xfrm>
            <a:prstGeom prst="rect">
              <a:avLst/>
            </a:prstGeom>
            <a:noFill/>
            <a:ln w="9525">
              <a:noFill/>
              <a:miter lim="800000"/>
              <a:headEnd/>
              <a:tailEnd/>
            </a:ln>
          </p:spPr>
        </p:pic>
        <p:sp>
          <p:nvSpPr>
            <p:cNvPr id="181" name="iṩlïḍé">
              <a:extLst>
                <a:ext uri="{FF2B5EF4-FFF2-40B4-BE49-F238E27FC236}">
                  <a16:creationId xmlns:a16="http://schemas.microsoft.com/office/drawing/2014/main" id="{FEBD3E9A-78EF-42EC-900F-AB75EAE639F3}"/>
                </a:ext>
              </a:extLst>
            </p:cNvPr>
            <p:cNvSpPr/>
            <p:nvPr/>
          </p:nvSpPr>
          <p:spPr bwMode="auto">
            <a:xfrm>
              <a:off x="4583134" y="7181460"/>
              <a:ext cx="30905" cy="30905"/>
            </a:xfrm>
            <a:prstGeom prst="ellipse">
              <a:avLst/>
            </a:prstGeom>
            <a:solidFill>
              <a:srgbClr val="FFC700"/>
            </a:solidFill>
            <a:ln w="9525">
              <a:noFill/>
              <a:round/>
              <a:headEnd/>
              <a:tailEnd/>
            </a:ln>
          </p:spPr>
          <p:txBody>
            <a:bodyPr anchor="ctr"/>
            <a:lstStyle/>
            <a:p>
              <a:pPr algn="ctr"/>
              <a:endParaRPr/>
            </a:p>
          </p:txBody>
        </p:sp>
        <p:sp>
          <p:nvSpPr>
            <p:cNvPr id="182" name="ïṧḷïḍè">
              <a:extLst>
                <a:ext uri="{FF2B5EF4-FFF2-40B4-BE49-F238E27FC236}">
                  <a16:creationId xmlns:a16="http://schemas.microsoft.com/office/drawing/2014/main" id="{02F2B1C5-69E6-44B7-90B2-B4E40302A92A}"/>
                </a:ext>
              </a:extLst>
            </p:cNvPr>
            <p:cNvSpPr/>
            <p:nvPr/>
          </p:nvSpPr>
          <p:spPr bwMode="auto">
            <a:xfrm>
              <a:off x="4581566" y="7180047"/>
              <a:ext cx="34042" cy="33886"/>
            </a:xfrm>
            <a:custGeom>
              <a:avLst/>
              <a:gdLst/>
              <a:ahLst/>
              <a:cxnLst>
                <a:cxn ang="0">
                  <a:pos x="21" y="11"/>
                </a:cxn>
                <a:cxn ang="0">
                  <a:pos x="20" y="11"/>
                </a:cxn>
                <a:cxn ang="0">
                  <a:pos x="11" y="20"/>
                </a:cxn>
                <a:cxn ang="0">
                  <a:pos x="2" y="11"/>
                </a:cxn>
                <a:cxn ang="0">
                  <a:pos x="11" y="2"/>
                </a:cxn>
                <a:cxn ang="0">
                  <a:pos x="20" y="11"/>
                </a:cxn>
                <a:cxn ang="0">
                  <a:pos x="21" y="11"/>
                </a:cxn>
                <a:cxn ang="0">
                  <a:pos x="22" y="11"/>
                </a:cxn>
                <a:cxn ang="0">
                  <a:pos x="11" y="0"/>
                </a:cxn>
                <a:cxn ang="0">
                  <a:pos x="0" y="11"/>
                </a:cxn>
                <a:cxn ang="0">
                  <a:pos x="11" y="22"/>
                </a:cxn>
                <a:cxn ang="0">
                  <a:pos x="22" y="11"/>
                </a:cxn>
                <a:cxn ang="0">
                  <a:pos x="21" y="11"/>
                </a:cxn>
              </a:cxnLst>
              <a:rect l="0" t="0" r="r" b="b"/>
              <a:pathLst>
                <a:path w="22" h="22">
                  <a:moveTo>
                    <a:pt x="21" y="11"/>
                  </a:moveTo>
                  <a:cubicBezTo>
                    <a:pt x="20" y="11"/>
                    <a:pt x="20" y="11"/>
                    <a:pt x="20" y="11"/>
                  </a:cubicBezTo>
                  <a:cubicBezTo>
                    <a:pt x="20" y="16"/>
                    <a:pt x="16" y="20"/>
                    <a:pt x="11" y="20"/>
                  </a:cubicBezTo>
                  <a:cubicBezTo>
                    <a:pt x="6" y="20"/>
                    <a:pt x="2" y="16"/>
                    <a:pt x="2" y="11"/>
                  </a:cubicBezTo>
                  <a:cubicBezTo>
                    <a:pt x="2" y="6"/>
                    <a:pt x="6" y="2"/>
                    <a:pt x="11" y="2"/>
                  </a:cubicBezTo>
                  <a:cubicBezTo>
                    <a:pt x="16" y="2"/>
                    <a:pt x="20" y="6"/>
                    <a:pt x="20" y="11"/>
                  </a:cubicBezTo>
                  <a:cubicBezTo>
                    <a:pt x="21" y="11"/>
                    <a:pt x="21" y="11"/>
                    <a:pt x="21" y="11"/>
                  </a:cubicBezTo>
                  <a:cubicBezTo>
                    <a:pt x="22" y="11"/>
                    <a:pt x="22" y="11"/>
                    <a:pt x="22" y="11"/>
                  </a:cubicBezTo>
                  <a:cubicBezTo>
                    <a:pt x="22" y="5"/>
                    <a:pt x="17" y="0"/>
                    <a:pt x="11" y="0"/>
                  </a:cubicBezTo>
                  <a:cubicBezTo>
                    <a:pt x="5" y="0"/>
                    <a:pt x="0" y="5"/>
                    <a:pt x="0" y="11"/>
                  </a:cubicBezTo>
                  <a:cubicBezTo>
                    <a:pt x="0" y="17"/>
                    <a:pt x="5" y="22"/>
                    <a:pt x="11" y="22"/>
                  </a:cubicBezTo>
                  <a:cubicBezTo>
                    <a:pt x="17" y="22"/>
                    <a:pt x="22" y="17"/>
                    <a:pt x="22" y="11"/>
                  </a:cubicBezTo>
                  <a:lnTo>
                    <a:pt x="21" y="11"/>
                  </a:lnTo>
                  <a:close/>
                </a:path>
              </a:pathLst>
            </a:custGeom>
            <a:solidFill>
              <a:srgbClr val="EFC52E"/>
            </a:solidFill>
            <a:ln w="9525">
              <a:noFill/>
              <a:round/>
              <a:headEnd/>
              <a:tailEnd/>
            </a:ln>
          </p:spPr>
          <p:txBody>
            <a:bodyPr anchor="ctr"/>
            <a:lstStyle/>
            <a:p>
              <a:pPr algn="ctr"/>
              <a:endParaRPr/>
            </a:p>
          </p:txBody>
        </p:sp>
        <p:pic>
          <p:nvPicPr>
            <p:cNvPr id="183" name="图片 182">
              <a:extLst>
                <a:ext uri="{FF2B5EF4-FFF2-40B4-BE49-F238E27FC236}">
                  <a16:creationId xmlns:a16="http://schemas.microsoft.com/office/drawing/2014/main" id="{BF870444-93C1-47D6-BBEB-1A7B8CC71F17}"/>
                </a:ext>
              </a:extLst>
            </p:cNvPr>
            <p:cNvPicPr>
              <a:picLocks noChangeAspect="1" noChangeArrowheads="1"/>
            </p:cNvPicPr>
            <p:nvPr/>
          </p:nvPicPr>
          <p:blipFill>
            <a:blip/>
            <a:srcRect/>
            <a:stretch>
              <a:fillRect/>
            </a:stretch>
          </p:blipFill>
          <p:spPr bwMode="auto">
            <a:xfrm>
              <a:off x="4657652" y="7146005"/>
              <a:ext cx="101971" cy="101971"/>
            </a:xfrm>
            <a:prstGeom prst="rect">
              <a:avLst/>
            </a:prstGeom>
            <a:noFill/>
            <a:ln w="9525">
              <a:noFill/>
              <a:miter lim="800000"/>
              <a:headEnd/>
              <a:tailEnd/>
            </a:ln>
          </p:spPr>
        </p:pic>
        <p:sp>
          <p:nvSpPr>
            <p:cNvPr id="184" name="îSļídè">
              <a:extLst>
                <a:ext uri="{FF2B5EF4-FFF2-40B4-BE49-F238E27FC236}">
                  <a16:creationId xmlns:a16="http://schemas.microsoft.com/office/drawing/2014/main" id="{C5AAA637-6E5B-4F6C-8B96-3F2625E8BF29}"/>
                </a:ext>
              </a:extLst>
            </p:cNvPr>
            <p:cNvSpPr/>
            <p:nvPr/>
          </p:nvSpPr>
          <p:spPr bwMode="auto">
            <a:xfrm>
              <a:off x="4658750" y="7149142"/>
              <a:ext cx="57262" cy="57104"/>
            </a:xfrm>
            <a:prstGeom prst="ellipse">
              <a:avLst/>
            </a:prstGeom>
            <a:solidFill>
              <a:srgbClr val="ECF0F1"/>
            </a:solidFill>
            <a:ln w="9525">
              <a:noFill/>
              <a:round/>
              <a:headEnd/>
              <a:tailEnd/>
            </a:ln>
          </p:spPr>
          <p:txBody>
            <a:bodyPr anchor="ctr"/>
            <a:lstStyle/>
            <a:p>
              <a:pPr algn="ctr"/>
              <a:endParaRPr/>
            </a:p>
          </p:txBody>
        </p:sp>
        <p:sp>
          <p:nvSpPr>
            <p:cNvPr id="185" name="ïşľídè">
              <a:extLst>
                <a:ext uri="{FF2B5EF4-FFF2-40B4-BE49-F238E27FC236}">
                  <a16:creationId xmlns:a16="http://schemas.microsoft.com/office/drawing/2014/main" id="{A8D96FDA-4EA4-48CB-8BEE-6A968873950D}"/>
                </a:ext>
              </a:extLst>
            </p:cNvPr>
            <p:cNvSpPr/>
            <p:nvPr/>
          </p:nvSpPr>
          <p:spPr bwMode="auto">
            <a:xfrm>
              <a:off x="4669575" y="7155261"/>
              <a:ext cx="37024" cy="43298"/>
            </a:xfrm>
            <a:custGeom>
              <a:avLst/>
              <a:gdLst/>
              <a:ahLst/>
              <a:cxnLst>
                <a:cxn ang="0">
                  <a:pos x="0" y="0"/>
                </a:cxn>
                <a:cxn ang="0">
                  <a:pos x="236" y="276"/>
                </a:cxn>
                <a:cxn ang="0">
                  <a:pos x="0" y="0"/>
                </a:cxn>
              </a:cxnLst>
              <a:rect l="0" t="0" r="r" b="b"/>
              <a:pathLst>
                <a:path w="236" h="276">
                  <a:moveTo>
                    <a:pt x="0" y="0"/>
                  </a:moveTo>
                  <a:lnTo>
                    <a:pt x="236" y="276"/>
                  </a:lnTo>
                  <a:lnTo>
                    <a:pt x="0" y="0"/>
                  </a:lnTo>
                  <a:close/>
                </a:path>
              </a:pathLst>
            </a:custGeom>
            <a:solidFill>
              <a:srgbClr val="B3AC98"/>
            </a:solidFill>
            <a:ln w="9525">
              <a:noFill/>
              <a:round/>
              <a:headEnd/>
              <a:tailEnd/>
            </a:ln>
          </p:spPr>
          <p:txBody>
            <a:bodyPr anchor="ctr"/>
            <a:lstStyle/>
            <a:p>
              <a:pPr algn="ctr"/>
              <a:endParaRPr/>
            </a:p>
          </p:txBody>
        </p:sp>
        <p:sp>
          <p:nvSpPr>
            <p:cNvPr id="186" name="iSḷîḋe">
              <a:extLst>
                <a:ext uri="{FF2B5EF4-FFF2-40B4-BE49-F238E27FC236}">
                  <a16:creationId xmlns:a16="http://schemas.microsoft.com/office/drawing/2014/main" id="{EC156288-B0F6-40FA-A0A8-383792A75A97}"/>
                </a:ext>
              </a:extLst>
            </p:cNvPr>
            <p:cNvSpPr/>
            <p:nvPr/>
          </p:nvSpPr>
          <p:spPr bwMode="auto">
            <a:xfrm>
              <a:off x="4669575" y="7155261"/>
              <a:ext cx="37024" cy="43298"/>
            </a:xfrm>
            <a:prstGeom prst="line">
              <a:avLst/>
            </a:prstGeom>
            <a:noFill/>
            <a:ln w="9525">
              <a:noFill/>
              <a:round/>
              <a:headEnd/>
              <a:tailEnd/>
            </a:ln>
          </p:spPr>
          <p:txBody>
            <a:bodyPr anchor="ctr"/>
            <a:lstStyle/>
            <a:p>
              <a:pPr algn="ctr"/>
              <a:endParaRPr/>
            </a:p>
          </p:txBody>
        </p:sp>
        <p:sp>
          <p:nvSpPr>
            <p:cNvPr id="187" name="islïḋê">
              <a:extLst>
                <a:ext uri="{FF2B5EF4-FFF2-40B4-BE49-F238E27FC236}">
                  <a16:creationId xmlns:a16="http://schemas.microsoft.com/office/drawing/2014/main" id="{55B88D5F-0ABB-4005-AD6D-F95F8A9F23CB}"/>
                </a:ext>
              </a:extLst>
            </p:cNvPr>
            <p:cNvSpPr/>
            <p:nvPr/>
          </p:nvSpPr>
          <p:spPr bwMode="auto">
            <a:xfrm>
              <a:off x="4666437" y="7153692"/>
              <a:ext cx="43298" cy="46436"/>
            </a:xfrm>
            <a:custGeom>
              <a:avLst/>
              <a:gdLst/>
              <a:ahLst/>
              <a:cxnLst>
                <a:cxn ang="0">
                  <a:pos x="0" y="30"/>
                </a:cxn>
                <a:cxn ang="0">
                  <a:pos x="247" y="296"/>
                </a:cxn>
                <a:cxn ang="0">
                  <a:pos x="276" y="266"/>
                </a:cxn>
                <a:cxn ang="0">
                  <a:pos x="30" y="0"/>
                </a:cxn>
                <a:cxn ang="0">
                  <a:pos x="0" y="30"/>
                </a:cxn>
              </a:cxnLst>
              <a:rect l="0" t="0" r="r" b="b"/>
              <a:pathLst>
                <a:path w="276" h="296">
                  <a:moveTo>
                    <a:pt x="0" y="30"/>
                  </a:moveTo>
                  <a:lnTo>
                    <a:pt x="247" y="296"/>
                  </a:lnTo>
                  <a:lnTo>
                    <a:pt x="276" y="266"/>
                  </a:lnTo>
                  <a:lnTo>
                    <a:pt x="30" y="0"/>
                  </a:lnTo>
                  <a:lnTo>
                    <a:pt x="0" y="30"/>
                  </a:lnTo>
                  <a:close/>
                </a:path>
              </a:pathLst>
            </a:custGeom>
            <a:solidFill>
              <a:srgbClr val="B3AC98"/>
            </a:solidFill>
            <a:ln w="9525">
              <a:noFill/>
              <a:round/>
              <a:headEnd/>
              <a:tailEnd/>
            </a:ln>
          </p:spPr>
          <p:txBody>
            <a:bodyPr anchor="ctr"/>
            <a:lstStyle/>
            <a:p>
              <a:pPr algn="ctr"/>
              <a:endParaRPr/>
            </a:p>
          </p:txBody>
        </p:sp>
        <p:sp>
          <p:nvSpPr>
            <p:cNvPr id="188" name="îśḷîḑé">
              <a:extLst>
                <a:ext uri="{FF2B5EF4-FFF2-40B4-BE49-F238E27FC236}">
                  <a16:creationId xmlns:a16="http://schemas.microsoft.com/office/drawing/2014/main" id="{7CE59D14-291C-403F-91D3-F03C582D0388}"/>
                </a:ext>
              </a:extLst>
            </p:cNvPr>
            <p:cNvSpPr/>
            <p:nvPr/>
          </p:nvSpPr>
          <p:spPr bwMode="auto">
            <a:xfrm>
              <a:off x="4666437" y="7153692"/>
              <a:ext cx="43298" cy="46436"/>
            </a:xfrm>
            <a:custGeom>
              <a:avLst/>
              <a:gdLst/>
              <a:ahLst/>
              <a:cxnLst>
                <a:cxn ang="0">
                  <a:pos x="0" y="30"/>
                </a:cxn>
                <a:cxn ang="0">
                  <a:pos x="247" y="296"/>
                </a:cxn>
                <a:cxn ang="0">
                  <a:pos x="276" y="266"/>
                </a:cxn>
                <a:cxn ang="0">
                  <a:pos x="30" y="0"/>
                </a:cxn>
              </a:cxnLst>
              <a:rect l="0" t="0" r="r" b="b"/>
              <a:pathLst>
                <a:path w="276" h="296">
                  <a:moveTo>
                    <a:pt x="0" y="30"/>
                  </a:moveTo>
                  <a:lnTo>
                    <a:pt x="247" y="296"/>
                  </a:lnTo>
                  <a:lnTo>
                    <a:pt x="276" y="266"/>
                  </a:lnTo>
                  <a:lnTo>
                    <a:pt x="30" y="0"/>
                  </a:lnTo>
                </a:path>
              </a:pathLst>
            </a:custGeom>
            <a:noFill/>
            <a:ln w="9525">
              <a:noFill/>
              <a:round/>
              <a:headEnd/>
              <a:tailEnd/>
            </a:ln>
          </p:spPr>
          <p:txBody>
            <a:bodyPr anchor="ctr"/>
            <a:lstStyle/>
            <a:p>
              <a:pPr algn="ctr"/>
              <a:endParaRPr/>
            </a:p>
          </p:txBody>
        </p:sp>
        <p:pic>
          <p:nvPicPr>
            <p:cNvPr id="189" name="图片 188">
              <a:extLst>
                <a:ext uri="{FF2B5EF4-FFF2-40B4-BE49-F238E27FC236}">
                  <a16:creationId xmlns:a16="http://schemas.microsoft.com/office/drawing/2014/main" id="{0C309A8F-0200-40D4-B35A-CA121BC562C3}"/>
                </a:ext>
              </a:extLst>
            </p:cNvPr>
            <p:cNvPicPr>
              <a:picLocks noChangeAspect="1" noChangeArrowheads="1"/>
            </p:cNvPicPr>
            <p:nvPr/>
          </p:nvPicPr>
          <p:blipFill>
            <a:blip/>
            <a:srcRect/>
            <a:stretch>
              <a:fillRect/>
            </a:stretch>
          </p:blipFill>
          <p:spPr bwMode="auto">
            <a:xfrm>
              <a:off x="4539836" y="7075095"/>
              <a:ext cx="106521" cy="106521"/>
            </a:xfrm>
            <a:prstGeom prst="rect">
              <a:avLst/>
            </a:prstGeom>
            <a:noFill/>
            <a:ln w="9525">
              <a:noFill/>
              <a:miter lim="800000"/>
              <a:headEnd/>
              <a:tailEnd/>
            </a:ln>
          </p:spPr>
        </p:pic>
        <p:sp>
          <p:nvSpPr>
            <p:cNvPr id="190" name="ïṩlïḓê">
              <a:extLst>
                <a:ext uri="{FF2B5EF4-FFF2-40B4-BE49-F238E27FC236}">
                  <a16:creationId xmlns:a16="http://schemas.microsoft.com/office/drawing/2014/main" id="{3C082AFB-C943-4BB0-813A-E53F8B8860D2}"/>
                </a:ext>
              </a:extLst>
            </p:cNvPr>
            <p:cNvSpPr/>
            <p:nvPr/>
          </p:nvSpPr>
          <p:spPr bwMode="auto">
            <a:xfrm>
              <a:off x="4541405" y="7074939"/>
              <a:ext cx="60241" cy="60243"/>
            </a:xfrm>
            <a:prstGeom prst="ellipse">
              <a:avLst/>
            </a:prstGeom>
            <a:solidFill>
              <a:srgbClr val="73C1BE"/>
            </a:solidFill>
            <a:ln w="9525">
              <a:noFill/>
              <a:round/>
              <a:headEnd/>
              <a:tailEnd/>
            </a:ln>
          </p:spPr>
          <p:txBody>
            <a:bodyPr anchor="ctr"/>
            <a:lstStyle/>
            <a:p>
              <a:pPr algn="ctr"/>
              <a:endParaRPr/>
            </a:p>
          </p:txBody>
        </p:sp>
        <p:sp>
          <p:nvSpPr>
            <p:cNvPr id="191" name="iSlïdê">
              <a:extLst>
                <a:ext uri="{FF2B5EF4-FFF2-40B4-BE49-F238E27FC236}">
                  <a16:creationId xmlns:a16="http://schemas.microsoft.com/office/drawing/2014/main" id="{96527804-4F05-4E1C-AA00-D862C83B8943}"/>
                </a:ext>
              </a:extLst>
            </p:cNvPr>
            <p:cNvSpPr/>
            <p:nvPr/>
          </p:nvSpPr>
          <p:spPr bwMode="auto">
            <a:xfrm>
              <a:off x="4538266" y="7071802"/>
              <a:ext cx="66516" cy="66516"/>
            </a:xfrm>
            <a:custGeom>
              <a:avLst/>
              <a:gdLst/>
              <a:ahLst/>
              <a:cxnLst>
                <a:cxn ang="0">
                  <a:pos x="41" y="22"/>
                </a:cxn>
                <a:cxn ang="0">
                  <a:pos x="39" y="22"/>
                </a:cxn>
                <a:cxn ang="0">
                  <a:pos x="34" y="34"/>
                </a:cxn>
                <a:cxn ang="0">
                  <a:pos x="21" y="39"/>
                </a:cxn>
                <a:cxn ang="0">
                  <a:pos x="9" y="34"/>
                </a:cxn>
                <a:cxn ang="0">
                  <a:pos x="4" y="22"/>
                </a:cxn>
                <a:cxn ang="0">
                  <a:pos x="9" y="9"/>
                </a:cxn>
                <a:cxn ang="0">
                  <a:pos x="21" y="4"/>
                </a:cxn>
                <a:cxn ang="0">
                  <a:pos x="34" y="9"/>
                </a:cxn>
                <a:cxn ang="0">
                  <a:pos x="39" y="22"/>
                </a:cxn>
                <a:cxn ang="0">
                  <a:pos x="41" y="22"/>
                </a:cxn>
                <a:cxn ang="0">
                  <a:pos x="43" y="22"/>
                </a:cxn>
                <a:cxn ang="0">
                  <a:pos x="21" y="0"/>
                </a:cxn>
                <a:cxn ang="0">
                  <a:pos x="0" y="22"/>
                </a:cxn>
                <a:cxn ang="0">
                  <a:pos x="21" y="43"/>
                </a:cxn>
                <a:cxn ang="0">
                  <a:pos x="43" y="22"/>
                </a:cxn>
                <a:cxn ang="0">
                  <a:pos x="41" y="22"/>
                </a:cxn>
              </a:cxnLst>
              <a:rect l="0" t="0" r="r" b="b"/>
              <a:pathLst>
                <a:path w="43" h="43">
                  <a:moveTo>
                    <a:pt x="41" y="22"/>
                  </a:moveTo>
                  <a:cubicBezTo>
                    <a:pt x="39" y="22"/>
                    <a:pt x="39" y="22"/>
                    <a:pt x="39" y="22"/>
                  </a:cubicBezTo>
                  <a:cubicBezTo>
                    <a:pt x="39" y="27"/>
                    <a:pt x="37" y="31"/>
                    <a:pt x="34" y="34"/>
                  </a:cubicBezTo>
                  <a:cubicBezTo>
                    <a:pt x="31" y="37"/>
                    <a:pt x="26" y="39"/>
                    <a:pt x="21" y="39"/>
                  </a:cubicBezTo>
                  <a:cubicBezTo>
                    <a:pt x="17" y="39"/>
                    <a:pt x="12" y="37"/>
                    <a:pt x="9" y="34"/>
                  </a:cubicBezTo>
                  <a:cubicBezTo>
                    <a:pt x="6" y="31"/>
                    <a:pt x="4" y="27"/>
                    <a:pt x="4" y="22"/>
                  </a:cubicBezTo>
                  <a:cubicBezTo>
                    <a:pt x="4" y="17"/>
                    <a:pt x="6" y="12"/>
                    <a:pt x="9" y="9"/>
                  </a:cubicBezTo>
                  <a:cubicBezTo>
                    <a:pt x="12" y="6"/>
                    <a:pt x="17" y="4"/>
                    <a:pt x="21" y="4"/>
                  </a:cubicBezTo>
                  <a:cubicBezTo>
                    <a:pt x="26" y="4"/>
                    <a:pt x="31" y="6"/>
                    <a:pt x="34" y="9"/>
                  </a:cubicBezTo>
                  <a:cubicBezTo>
                    <a:pt x="37" y="12"/>
                    <a:pt x="39" y="17"/>
                    <a:pt x="39" y="22"/>
                  </a:cubicBezTo>
                  <a:cubicBezTo>
                    <a:pt x="41" y="22"/>
                    <a:pt x="41" y="22"/>
                    <a:pt x="41" y="22"/>
                  </a:cubicBezTo>
                  <a:cubicBezTo>
                    <a:pt x="43" y="22"/>
                    <a:pt x="43" y="22"/>
                    <a:pt x="43" y="22"/>
                  </a:cubicBezTo>
                  <a:cubicBezTo>
                    <a:pt x="43" y="10"/>
                    <a:pt x="33" y="0"/>
                    <a:pt x="21" y="0"/>
                  </a:cubicBezTo>
                  <a:cubicBezTo>
                    <a:pt x="9" y="0"/>
                    <a:pt x="0" y="10"/>
                    <a:pt x="0" y="22"/>
                  </a:cubicBezTo>
                  <a:cubicBezTo>
                    <a:pt x="0" y="34"/>
                    <a:pt x="9" y="43"/>
                    <a:pt x="21" y="43"/>
                  </a:cubicBezTo>
                  <a:cubicBezTo>
                    <a:pt x="33" y="43"/>
                    <a:pt x="43" y="34"/>
                    <a:pt x="43" y="22"/>
                  </a:cubicBezTo>
                  <a:lnTo>
                    <a:pt x="41" y="22"/>
                  </a:lnTo>
                  <a:close/>
                </a:path>
              </a:pathLst>
            </a:custGeom>
            <a:solidFill>
              <a:srgbClr val="73C1BE"/>
            </a:solidFill>
            <a:ln w="9525">
              <a:noFill/>
              <a:round/>
              <a:headEnd/>
              <a:tailEnd/>
            </a:ln>
          </p:spPr>
          <p:txBody>
            <a:bodyPr anchor="ctr"/>
            <a:lstStyle/>
            <a:p>
              <a:pPr algn="ctr"/>
              <a:endParaRPr/>
            </a:p>
          </p:txBody>
        </p:sp>
        <p:sp>
          <p:nvSpPr>
            <p:cNvPr id="192" name="ïṧlïḓè">
              <a:extLst>
                <a:ext uri="{FF2B5EF4-FFF2-40B4-BE49-F238E27FC236}">
                  <a16:creationId xmlns:a16="http://schemas.microsoft.com/office/drawing/2014/main" id="{2569A007-786A-4777-A02F-AD623D517D32}"/>
                </a:ext>
              </a:extLst>
            </p:cNvPr>
            <p:cNvSpPr/>
            <p:nvPr/>
          </p:nvSpPr>
          <p:spPr bwMode="auto">
            <a:xfrm>
              <a:off x="4558348" y="7078077"/>
              <a:ext cx="26355" cy="53966"/>
            </a:xfrm>
            <a:custGeom>
              <a:avLst/>
              <a:gdLst/>
              <a:ahLst/>
              <a:cxnLst>
                <a:cxn ang="0">
                  <a:pos x="168" y="0"/>
                </a:cxn>
                <a:cxn ang="0">
                  <a:pos x="0" y="344"/>
                </a:cxn>
                <a:cxn ang="0">
                  <a:pos x="168" y="0"/>
                </a:cxn>
              </a:cxnLst>
              <a:rect l="0" t="0" r="r" b="b"/>
              <a:pathLst>
                <a:path w="168" h="344">
                  <a:moveTo>
                    <a:pt x="168" y="0"/>
                  </a:moveTo>
                  <a:lnTo>
                    <a:pt x="0" y="344"/>
                  </a:lnTo>
                  <a:lnTo>
                    <a:pt x="168" y="0"/>
                  </a:lnTo>
                  <a:close/>
                </a:path>
              </a:pathLst>
            </a:custGeom>
            <a:solidFill>
              <a:srgbClr val="D7D0B6"/>
            </a:solidFill>
            <a:ln w="9525">
              <a:noFill/>
              <a:round/>
              <a:headEnd/>
              <a:tailEnd/>
            </a:ln>
          </p:spPr>
          <p:txBody>
            <a:bodyPr anchor="ctr"/>
            <a:lstStyle/>
            <a:p>
              <a:pPr algn="ctr"/>
              <a:endParaRPr/>
            </a:p>
          </p:txBody>
        </p:sp>
        <p:sp>
          <p:nvSpPr>
            <p:cNvPr id="193" name="ïśļîḑè">
              <a:extLst>
                <a:ext uri="{FF2B5EF4-FFF2-40B4-BE49-F238E27FC236}">
                  <a16:creationId xmlns:a16="http://schemas.microsoft.com/office/drawing/2014/main" id="{B2AFDC4C-DD53-4A2B-BE49-BCD902CEA50D}"/>
                </a:ext>
              </a:extLst>
            </p:cNvPr>
            <p:cNvSpPr/>
            <p:nvPr/>
          </p:nvSpPr>
          <p:spPr bwMode="auto">
            <a:xfrm flipH="1">
              <a:off x="4558348" y="7078077"/>
              <a:ext cx="26355" cy="53966"/>
            </a:xfrm>
            <a:prstGeom prst="line">
              <a:avLst/>
            </a:prstGeom>
            <a:noFill/>
            <a:ln w="9525">
              <a:noFill/>
              <a:round/>
              <a:headEnd/>
              <a:tailEnd/>
            </a:ln>
          </p:spPr>
          <p:txBody>
            <a:bodyPr anchor="ctr"/>
            <a:lstStyle/>
            <a:p>
              <a:pPr algn="ctr"/>
              <a:endParaRPr/>
            </a:p>
          </p:txBody>
        </p:sp>
        <p:sp>
          <p:nvSpPr>
            <p:cNvPr id="194" name="íŝḷîďê">
              <a:extLst>
                <a:ext uri="{FF2B5EF4-FFF2-40B4-BE49-F238E27FC236}">
                  <a16:creationId xmlns:a16="http://schemas.microsoft.com/office/drawing/2014/main" id="{04B3D675-50EA-4DF7-85C1-BD3FA7DE9313}"/>
                </a:ext>
              </a:extLst>
            </p:cNvPr>
            <p:cNvSpPr/>
            <p:nvPr/>
          </p:nvSpPr>
          <p:spPr bwMode="auto">
            <a:xfrm>
              <a:off x="4556778" y="7076506"/>
              <a:ext cx="30905" cy="57104"/>
            </a:xfrm>
            <a:custGeom>
              <a:avLst/>
              <a:gdLst/>
              <a:ahLst/>
              <a:cxnLst>
                <a:cxn ang="0">
                  <a:pos x="158" y="0"/>
                </a:cxn>
                <a:cxn ang="0">
                  <a:pos x="0" y="344"/>
                </a:cxn>
                <a:cxn ang="0">
                  <a:pos x="30" y="364"/>
                </a:cxn>
                <a:cxn ang="0">
                  <a:pos x="197" y="19"/>
                </a:cxn>
                <a:cxn ang="0">
                  <a:pos x="158" y="0"/>
                </a:cxn>
              </a:cxnLst>
              <a:rect l="0" t="0" r="r" b="b"/>
              <a:pathLst>
                <a:path w="197" h="364">
                  <a:moveTo>
                    <a:pt x="158" y="0"/>
                  </a:moveTo>
                  <a:lnTo>
                    <a:pt x="0" y="344"/>
                  </a:lnTo>
                  <a:lnTo>
                    <a:pt x="30" y="364"/>
                  </a:lnTo>
                  <a:lnTo>
                    <a:pt x="197" y="19"/>
                  </a:lnTo>
                  <a:lnTo>
                    <a:pt x="158" y="0"/>
                  </a:lnTo>
                  <a:close/>
                </a:path>
              </a:pathLst>
            </a:custGeom>
            <a:solidFill>
              <a:srgbClr val="739A97"/>
            </a:solidFill>
            <a:ln w="9525">
              <a:noFill/>
              <a:round/>
              <a:headEnd/>
              <a:tailEnd/>
            </a:ln>
          </p:spPr>
          <p:txBody>
            <a:bodyPr anchor="ctr"/>
            <a:lstStyle/>
            <a:p>
              <a:pPr algn="ctr"/>
              <a:endParaRPr/>
            </a:p>
          </p:txBody>
        </p:sp>
        <p:sp>
          <p:nvSpPr>
            <p:cNvPr id="195" name="îṡlïḑé">
              <a:extLst>
                <a:ext uri="{FF2B5EF4-FFF2-40B4-BE49-F238E27FC236}">
                  <a16:creationId xmlns:a16="http://schemas.microsoft.com/office/drawing/2014/main" id="{3948521F-A6FB-4100-9092-90420AD70CC2}"/>
                </a:ext>
              </a:extLst>
            </p:cNvPr>
            <p:cNvSpPr/>
            <p:nvPr/>
          </p:nvSpPr>
          <p:spPr bwMode="auto">
            <a:xfrm>
              <a:off x="4556778" y="7076506"/>
              <a:ext cx="30905" cy="57104"/>
            </a:xfrm>
            <a:custGeom>
              <a:avLst/>
              <a:gdLst/>
              <a:ahLst/>
              <a:cxnLst>
                <a:cxn ang="0">
                  <a:pos x="158" y="0"/>
                </a:cxn>
                <a:cxn ang="0">
                  <a:pos x="0" y="344"/>
                </a:cxn>
                <a:cxn ang="0">
                  <a:pos x="30" y="364"/>
                </a:cxn>
                <a:cxn ang="0">
                  <a:pos x="197" y="19"/>
                </a:cxn>
              </a:cxnLst>
              <a:rect l="0" t="0" r="r" b="b"/>
              <a:pathLst>
                <a:path w="197" h="364">
                  <a:moveTo>
                    <a:pt x="158" y="0"/>
                  </a:moveTo>
                  <a:lnTo>
                    <a:pt x="0" y="344"/>
                  </a:lnTo>
                  <a:lnTo>
                    <a:pt x="30" y="364"/>
                  </a:lnTo>
                  <a:lnTo>
                    <a:pt x="197" y="19"/>
                  </a:lnTo>
                </a:path>
              </a:pathLst>
            </a:custGeom>
            <a:noFill/>
            <a:ln w="9525">
              <a:noFill/>
              <a:round/>
              <a:headEnd/>
              <a:tailEnd/>
            </a:ln>
          </p:spPr>
          <p:txBody>
            <a:bodyPr anchor="ctr"/>
            <a:lstStyle/>
            <a:p>
              <a:pPr algn="ctr"/>
              <a:endParaRPr/>
            </a:p>
          </p:txBody>
        </p:sp>
        <p:pic>
          <p:nvPicPr>
            <p:cNvPr id="196" name="图片 195">
              <a:extLst>
                <a:ext uri="{FF2B5EF4-FFF2-40B4-BE49-F238E27FC236}">
                  <a16:creationId xmlns:a16="http://schemas.microsoft.com/office/drawing/2014/main" id="{83F5E976-1764-48FF-861E-33AD9864E221}"/>
                </a:ext>
              </a:extLst>
            </p:cNvPr>
            <p:cNvPicPr>
              <a:picLocks noChangeAspect="1" noChangeArrowheads="1"/>
            </p:cNvPicPr>
            <p:nvPr/>
          </p:nvPicPr>
          <p:blipFill>
            <a:blip/>
            <a:srcRect/>
            <a:stretch>
              <a:fillRect/>
            </a:stretch>
          </p:blipFill>
          <p:spPr bwMode="auto">
            <a:xfrm>
              <a:off x="4684320" y="7258016"/>
              <a:ext cx="106521" cy="106678"/>
            </a:xfrm>
            <a:prstGeom prst="rect">
              <a:avLst/>
            </a:prstGeom>
            <a:noFill/>
            <a:ln w="9525">
              <a:noFill/>
              <a:miter lim="800000"/>
              <a:headEnd/>
              <a:tailEnd/>
            </a:ln>
          </p:spPr>
        </p:pic>
        <p:sp>
          <p:nvSpPr>
            <p:cNvPr id="197" name="isľïḑe">
              <a:extLst>
                <a:ext uri="{FF2B5EF4-FFF2-40B4-BE49-F238E27FC236}">
                  <a16:creationId xmlns:a16="http://schemas.microsoft.com/office/drawing/2014/main" id="{451C46CF-FE80-4867-B963-978BDA1D2141}"/>
                </a:ext>
              </a:extLst>
            </p:cNvPr>
            <p:cNvSpPr/>
            <p:nvPr/>
          </p:nvSpPr>
          <p:spPr bwMode="auto">
            <a:xfrm>
              <a:off x="4685105" y="7246407"/>
              <a:ext cx="58673" cy="81890"/>
            </a:xfrm>
            <a:custGeom>
              <a:avLst/>
              <a:gdLst/>
              <a:ahLst/>
              <a:cxnLst>
                <a:cxn ang="0">
                  <a:pos x="36" y="29"/>
                </a:cxn>
                <a:cxn ang="0">
                  <a:pos x="15" y="52"/>
                </a:cxn>
                <a:cxn ang="0">
                  <a:pos x="2" y="24"/>
                </a:cxn>
                <a:cxn ang="0">
                  <a:pos x="23" y="1"/>
                </a:cxn>
                <a:cxn ang="0">
                  <a:pos x="36" y="29"/>
                </a:cxn>
              </a:cxnLst>
              <a:rect l="0" t="0" r="r" b="b"/>
              <a:pathLst>
                <a:path w="38" h="53">
                  <a:moveTo>
                    <a:pt x="36" y="29"/>
                  </a:moveTo>
                  <a:cubicBezTo>
                    <a:pt x="34" y="43"/>
                    <a:pt x="25" y="53"/>
                    <a:pt x="15" y="52"/>
                  </a:cubicBezTo>
                  <a:cubicBezTo>
                    <a:pt x="6" y="50"/>
                    <a:pt x="0" y="38"/>
                    <a:pt x="2" y="24"/>
                  </a:cubicBezTo>
                  <a:cubicBezTo>
                    <a:pt x="4" y="10"/>
                    <a:pt x="13" y="0"/>
                    <a:pt x="23" y="1"/>
                  </a:cubicBezTo>
                  <a:cubicBezTo>
                    <a:pt x="32" y="2"/>
                    <a:pt x="38" y="15"/>
                    <a:pt x="36" y="29"/>
                  </a:cubicBezTo>
                  <a:close/>
                </a:path>
              </a:pathLst>
            </a:custGeom>
            <a:solidFill>
              <a:srgbClr val="EBA400"/>
            </a:solidFill>
            <a:ln w="9525">
              <a:noFill/>
              <a:round/>
              <a:headEnd/>
              <a:tailEnd/>
            </a:ln>
          </p:spPr>
          <p:txBody>
            <a:bodyPr anchor="ctr"/>
            <a:lstStyle/>
            <a:p>
              <a:pPr algn="ctr"/>
              <a:endParaRPr/>
            </a:p>
          </p:txBody>
        </p:sp>
        <p:sp>
          <p:nvSpPr>
            <p:cNvPr id="198" name="ïśḻidè">
              <a:extLst>
                <a:ext uri="{FF2B5EF4-FFF2-40B4-BE49-F238E27FC236}">
                  <a16:creationId xmlns:a16="http://schemas.microsoft.com/office/drawing/2014/main" id="{0F9D3C9E-2B98-4CFD-87FE-4DB69BB59B59}"/>
                </a:ext>
              </a:extLst>
            </p:cNvPr>
            <p:cNvSpPr/>
            <p:nvPr/>
          </p:nvSpPr>
          <p:spPr bwMode="auto">
            <a:xfrm>
              <a:off x="4716009" y="7258802"/>
              <a:ext cx="20080" cy="64791"/>
            </a:xfrm>
            <a:custGeom>
              <a:avLst/>
              <a:gdLst/>
              <a:ahLst/>
              <a:cxnLst>
                <a:cxn ang="0">
                  <a:pos x="9" y="0"/>
                </a:cxn>
                <a:cxn ang="0">
                  <a:pos x="8" y="10"/>
                </a:cxn>
                <a:cxn ang="0">
                  <a:pos x="0" y="42"/>
                </a:cxn>
                <a:cxn ang="0">
                  <a:pos x="12" y="21"/>
                </a:cxn>
                <a:cxn ang="0">
                  <a:pos x="9" y="0"/>
                </a:cxn>
              </a:cxnLst>
              <a:rect l="0" t="0" r="r" b="b"/>
              <a:pathLst>
                <a:path w="13" h="42">
                  <a:moveTo>
                    <a:pt x="9" y="0"/>
                  </a:moveTo>
                  <a:cubicBezTo>
                    <a:pt x="9" y="3"/>
                    <a:pt x="8" y="7"/>
                    <a:pt x="8" y="10"/>
                  </a:cubicBezTo>
                  <a:cubicBezTo>
                    <a:pt x="7" y="22"/>
                    <a:pt x="4" y="33"/>
                    <a:pt x="0" y="42"/>
                  </a:cubicBezTo>
                  <a:cubicBezTo>
                    <a:pt x="6" y="38"/>
                    <a:pt x="11" y="30"/>
                    <a:pt x="12" y="21"/>
                  </a:cubicBezTo>
                  <a:cubicBezTo>
                    <a:pt x="13" y="13"/>
                    <a:pt x="12" y="6"/>
                    <a:pt x="9" y="0"/>
                  </a:cubicBezTo>
                  <a:close/>
                </a:path>
              </a:pathLst>
            </a:custGeom>
            <a:solidFill>
              <a:srgbClr val="EFC52E"/>
            </a:solidFill>
            <a:ln w="9525">
              <a:noFill/>
              <a:round/>
              <a:headEnd/>
              <a:tailEnd/>
            </a:ln>
          </p:spPr>
          <p:txBody>
            <a:bodyPr anchor="ctr"/>
            <a:lstStyle/>
            <a:p>
              <a:pPr algn="ctr"/>
              <a:endParaRPr/>
            </a:p>
          </p:txBody>
        </p:sp>
        <p:sp>
          <p:nvSpPr>
            <p:cNvPr id="199" name="íŝļíḓè">
              <a:extLst>
                <a:ext uri="{FF2B5EF4-FFF2-40B4-BE49-F238E27FC236}">
                  <a16:creationId xmlns:a16="http://schemas.microsoft.com/office/drawing/2014/main" id="{57E584F8-EDE1-4429-83E3-F80805093213}"/>
                </a:ext>
              </a:extLst>
            </p:cNvPr>
            <p:cNvSpPr/>
            <p:nvPr/>
          </p:nvSpPr>
          <p:spPr bwMode="auto">
            <a:xfrm>
              <a:off x="2383375" y="7019248"/>
              <a:ext cx="1390262" cy="460440"/>
            </a:xfrm>
            <a:custGeom>
              <a:avLst/>
              <a:gdLst/>
              <a:ahLst/>
              <a:cxnLst>
                <a:cxn ang="0">
                  <a:pos x="900" y="269"/>
                </a:cxn>
                <a:cxn ang="0">
                  <a:pos x="862" y="289"/>
                </a:cxn>
                <a:cxn ang="0">
                  <a:pos x="43" y="298"/>
                </a:cxn>
                <a:cxn ang="0">
                  <a:pos x="3" y="279"/>
                </a:cxn>
                <a:cxn ang="0">
                  <a:pos x="0" y="28"/>
                </a:cxn>
                <a:cxn ang="0">
                  <a:pos x="40" y="10"/>
                </a:cxn>
                <a:cxn ang="0">
                  <a:pos x="858" y="0"/>
                </a:cxn>
                <a:cxn ang="0">
                  <a:pos x="897" y="18"/>
                </a:cxn>
                <a:cxn ang="0">
                  <a:pos x="900" y="269"/>
                </a:cxn>
              </a:cxnLst>
              <a:rect l="0" t="0" r="r" b="b"/>
              <a:pathLst>
                <a:path w="900" h="298">
                  <a:moveTo>
                    <a:pt x="900" y="269"/>
                  </a:moveTo>
                  <a:cubicBezTo>
                    <a:pt x="900" y="279"/>
                    <a:pt x="883" y="288"/>
                    <a:pt x="862" y="289"/>
                  </a:cubicBezTo>
                  <a:cubicBezTo>
                    <a:pt x="43" y="298"/>
                    <a:pt x="43" y="298"/>
                    <a:pt x="43" y="298"/>
                  </a:cubicBezTo>
                  <a:cubicBezTo>
                    <a:pt x="21" y="298"/>
                    <a:pt x="3" y="289"/>
                    <a:pt x="3" y="279"/>
                  </a:cubicBezTo>
                  <a:cubicBezTo>
                    <a:pt x="0" y="28"/>
                    <a:pt x="0" y="28"/>
                    <a:pt x="0" y="28"/>
                  </a:cubicBezTo>
                  <a:cubicBezTo>
                    <a:pt x="0" y="18"/>
                    <a:pt x="18" y="10"/>
                    <a:pt x="40" y="10"/>
                  </a:cubicBezTo>
                  <a:cubicBezTo>
                    <a:pt x="858" y="0"/>
                    <a:pt x="858" y="0"/>
                    <a:pt x="858" y="0"/>
                  </a:cubicBezTo>
                  <a:cubicBezTo>
                    <a:pt x="880" y="0"/>
                    <a:pt x="897" y="7"/>
                    <a:pt x="897" y="18"/>
                  </a:cubicBezTo>
                  <a:lnTo>
                    <a:pt x="900" y="269"/>
                  </a:lnTo>
                  <a:close/>
                </a:path>
              </a:pathLst>
            </a:custGeom>
            <a:solidFill>
              <a:srgbClr val="ECF0F1"/>
            </a:solidFill>
            <a:ln w="9525">
              <a:noFill/>
              <a:round/>
              <a:headEnd/>
              <a:tailEnd/>
            </a:ln>
          </p:spPr>
          <p:txBody>
            <a:bodyPr anchor="ctr"/>
            <a:lstStyle/>
            <a:p>
              <a:pPr algn="ctr"/>
              <a:endParaRPr/>
            </a:p>
          </p:txBody>
        </p:sp>
        <p:sp>
          <p:nvSpPr>
            <p:cNvPr id="200" name="i$ḻïḑê">
              <a:extLst>
                <a:ext uri="{FF2B5EF4-FFF2-40B4-BE49-F238E27FC236}">
                  <a16:creationId xmlns:a16="http://schemas.microsoft.com/office/drawing/2014/main" id="{8690CBFF-63DD-4B2B-A9EE-D9F8C507B6D1}"/>
                </a:ext>
              </a:extLst>
            </p:cNvPr>
            <p:cNvSpPr/>
            <p:nvPr/>
          </p:nvSpPr>
          <p:spPr bwMode="auto">
            <a:xfrm>
              <a:off x="3606718" y="7349948"/>
              <a:ext cx="88165" cy="77184"/>
            </a:xfrm>
            <a:custGeom>
              <a:avLst/>
              <a:gdLst/>
              <a:ahLst/>
              <a:cxnLst>
                <a:cxn ang="0">
                  <a:pos x="57" y="42"/>
                </a:cxn>
                <a:cxn ang="0">
                  <a:pos x="49" y="50"/>
                </a:cxn>
                <a:cxn ang="0">
                  <a:pos x="9" y="50"/>
                </a:cxn>
                <a:cxn ang="0">
                  <a:pos x="1" y="43"/>
                </a:cxn>
                <a:cxn ang="0">
                  <a:pos x="0" y="8"/>
                </a:cxn>
                <a:cxn ang="0">
                  <a:pos x="8" y="0"/>
                </a:cxn>
                <a:cxn ang="0">
                  <a:pos x="48" y="0"/>
                </a:cxn>
                <a:cxn ang="0">
                  <a:pos x="56" y="7"/>
                </a:cxn>
                <a:cxn ang="0">
                  <a:pos x="57" y="42"/>
                </a:cxn>
              </a:cxnLst>
              <a:rect l="0" t="0" r="r" b="b"/>
              <a:pathLst>
                <a:path w="57" h="50">
                  <a:moveTo>
                    <a:pt x="57" y="42"/>
                  </a:moveTo>
                  <a:cubicBezTo>
                    <a:pt x="57" y="46"/>
                    <a:pt x="53" y="49"/>
                    <a:pt x="49" y="50"/>
                  </a:cubicBezTo>
                  <a:cubicBezTo>
                    <a:pt x="9" y="50"/>
                    <a:pt x="9" y="50"/>
                    <a:pt x="9" y="50"/>
                  </a:cubicBezTo>
                  <a:cubicBezTo>
                    <a:pt x="4" y="50"/>
                    <a:pt x="1" y="47"/>
                    <a:pt x="1" y="43"/>
                  </a:cubicBezTo>
                  <a:cubicBezTo>
                    <a:pt x="0" y="8"/>
                    <a:pt x="0" y="8"/>
                    <a:pt x="0" y="8"/>
                  </a:cubicBezTo>
                  <a:cubicBezTo>
                    <a:pt x="0" y="4"/>
                    <a:pt x="4" y="0"/>
                    <a:pt x="8" y="0"/>
                  </a:cubicBezTo>
                  <a:cubicBezTo>
                    <a:pt x="48" y="0"/>
                    <a:pt x="48" y="0"/>
                    <a:pt x="48" y="0"/>
                  </a:cubicBezTo>
                  <a:cubicBezTo>
                    <a:pt x="53" y="0"/>
                    <a:pt x="56" y="3"/>
                    <a:pt x="56" y="7"/>
                  </a:cubicBezTo>
                  <a:lnTo>
                    <a:pt x="57" y="42"/>
                  </a:lnTo>
                  <a:close/>
                </a:path>
              </a:pathLst>
            </a:custGeom>
            <a:solidFill>
              <a:srgbClr val="BDC3C7"/>
            </a:solidFill>
            <a:ln w="9525">
              <a:noFill/>
              <a:round/>
              <a:headEnd/>
              <a:tailEnd/>
            </a:ln>
          </p:spPr>
          <p:txBody>
            <a:bodyPr anchor="ctr"/>
            <a:lstStyle/>
            <a:p>
              <a:pPr algn="ctr"/>
              <a:endParaRPr/>
            </a:p>
          </p:txBody>
        </p:sp>
        <p:sp>
          <p:nvSpPr>
            <p:cNvPr id="201" name="iṡlîḍê">
              <a:extLst>
                <a:ext uri="{FF2B5EF4-FFF2-40B4-BE49-F238E27FC236}">
                  <a16:creationId xmlns:a16="http://schemas.microsoft.com/office/drawing/2014/main" id="{456BBE3D-4132-4EC7-8DC1-C5D212ECA43C}"/>
                </a:ext>
              </a:extLst>
            </p:cNvPr>
            <p:cNvSpPr/>
            <p:nvPr/>
          </p:nvSpPr>
          <p:spPr bwMode="auto">
            <a:xfrm>
              <a:off x="3503334" y="7351517"/>
              <a:ext cx="88009" cy="77184"/>
            </a:xfrm>
            <a:custGeom>
              <a:avLst/>
              <a:gdLst/>
              <a:ahLst/>
              <a:cxnLst>
                <a:cxn ang="0">
                  <a:pos x="57" y="42"/>
                </a:cxn>
                <a:cxn ang="0">
                  <a:pos x="49" y="49"/>
                </a:cxn>
                <a:cxn ang="0">
                  <a:pos x="9" y="50"/>
                </a:cxn>
                <a:cxn ang="0">
                  <a:pos x="1" y="43"/>
                </a:cxn>
                <a:cxn ang="0">
                  <a:pos x="0" y="7"/>
                </a:cxn>
                <a:cxn ang="0">
                  <a:pos x="8" y="0"/>
                </a:cxn>
                <a:cxn ang="0">
                  <a:pos x="48" y="0"/>
                </a:cxn>
                <a:cxn ang="0">
                  <a:pos x="56" y="7"/>
                </a:cxn>
                <a:cxn ang="0">
                  <a:pos x="57" y="42"/>
                </a:cxn>
              </a:cxnLst>
              <a:rect l="0" t="0" r="r" b="b"/>
              <a:pathLst>
                <a:path w="57" h="50">
                  <a:moveTo>
                    <a:pt x="57" y="42"/>
                  </a:moveTo>
                  <a:cubicBezTo>
                    <a:pt x="57" y="46"/>
                    <a:pt x="53" y="49"/>
                    <a:pt x="49" y="49"/>
                  </a:cubicBezTo>
                  <a:cubicBezTo>
                    <a:pt x="9" y="50"/>
                    <a:pt x="9" y="50"/>
                    <a:pt x="9" y="50"/>
                  </a:cubicBezTo>
                  <a:cubicBezTo>
                    <a:pt x="5" y="50"/>
                    <a:pt x="1" y="47"/>
                    <a:pt x="1" y="43"/>
                  </a:cubicBezTo>
                  <a:cubicBezTo>
                    <a:pt x="0" y="7"/>
                    <a:pt x="0" y="7"/>
                    <a:pt x="0" y="7"/>
                  </a:cubicBezTo>
                  <a:cubicBezTo>
                    <a:pt x="0" y="3"/>
                    <a:pt x="4" y="0"/>
                    <a:pt x="8" y="0"/>
                  </a:cubicBezTo>
                  <a:cubicBezTo>
                    <a:pt x="48" y="0"/>
                    <a:pt x="48" y="0"/>
                    <a:pt x="48" y="0"/>
                  </a:cubicBezTo>
                  <a:cubicBezTo>
                    <a:pt x="53" y="0"/>
                    <a:pt x="56" y="3"/>
                    <a:pt x="56" y="7"/>
                  </a:cubicBezTo>
                  <a:lnTo>
                    <a:pt x="57" y="42"/>
                  </a:lnTo>
                  <a:close/>
                </a:path>
              </a:pathLst>
            </a:custGeom>
            <a:solidFill>
              <a:srgbClr val="BDC3C7"/>
            </a:solidFill>
            <a:ln w="9525">
              <a:noFill/>
              <a:round/>
              <a:headEnd/>
              <a:tailEnd/>
            </a:ln>
          </p:spPr>
          <p:txBody>
            <a:bodyPr anchor="ctr"/>
            <a:lstStyle/>
            <a:p>
              <a:pPr algn="ctr"/>
              <a:endParaRPr/>
            </a:p>
          </p:txBody>
        </p:sp>
        <p:sp>
          <p:nvSpPr>
            <p:cNvPr id="202" name="îšlîḓé">
              <a:extLst>
                <a:ext uri="{FF2B5EF4-FFF2-40B4-BE49-F238E27FC236}">
                  <a16:creationId xmlns:a16="http://schemas.microsoft.com/office/drawing/2014/main" id="{E8FC1F04-E705-48E6-843D-0DAF45502CAA}"/>
                </a:ext>
              </a:extLst>
            </p:cNvPr>
            <p:cNvSpPr/>
            <p:nvPr/>
          </p:nvSpPr>
          <p:spPr bwMode="auto">
            <a:xfrm>
              <a:off x="3399794" y="7351517"/>
              <a:ext cx="88009" cy="78753"/>
            </a:xfrm>
            <a:custGeom>
              <a:avLst/>
              <a:gdLst/>
              <a:ahLst/>
              <a:cxnLst>
                <a:cxn ang="0">
                  <a:pos x="57" y="43"/>
                </a:cxn>
                <a:cxn ang="0">
                  <a:pos x="49" y="50"/>
                </a:cxn>
                <a:cxn ang="0">
                  <a:pos x="9" y="51"/>
                </a:cxn>
                <a:cxn ang="0">
                  <a:pos x="1" y="44"/>
                </a:cxn>
                <a:cxn ang="0">
                  <a:pos x="1" y="8"/>
                </a:cxn>
                <a:cxn ang="0">
                  <a:pos x="8" y="1"/>
                </a:cxn>
                <a:cxn ang="0">
                  <a:pos x="48" y="0"/>
                </a:cxn>
                <a:cxn ang="0">
                  <a:pos x="56" y="7"/>
                </a:cxn>
                <a:cxn ang="0">
                  <a:pos x="57" y="43"/>
                </a:cxn>
              </a:cxnLst>
              <a:rect l="0" t="0" r="r" b="b"/>
              <a:pathLst>
                <a:path w="57" h="51">
                  <a:moveTo>
                    <a:pt x="57" y="43"/>
                  </a:moveTo>
                  <a:cubicBezTo>
                    <a:pt x="57" y="47"/>
                    <a:pt x="53" y="50"/>
                    <a:pt x="49" y="50"/>
                  </a:cubicBezTo>
                  <a:cubicBezTo>
                    <a:pt x="9" y="51"/>
                    <a:pt x="9" y="51"/>
                    <a:pt x="9" y="51"/>
                  </a:cubicBezTo>
                  <a:cubicBezTo>
                    <a:pt x="5" y="51"/>
                    <a:pt x="1" y="47"/>
                    <a:pt x="1" y="44"/>
                  </a:cubicBezTo>
                  <a:cubicBezTo>
                    <a:pt x="1" y="8"/>
                    <a:pt x="1" y="8"/>
                    <a:pt x="1" y="8"/>
                  </a:cubicBezTo>
                  <a:cubicBezTo>
                    <a:pt x="0" y="4"/>
                    <a:pt x="4" y="1"/>
                    <a:pt x="8" y="1"/>
                  </a:cubicBezTo>
                  <a:cubicBezTo>
                    <a:pt x="48" y="0"/>
                    <a:pt x="48" y="0"/>
                    <a:pt x="48" y="0"/>
                  </a:cubicBezTo>
                  <a:cubicBezTo>
                    <a:pt x="53" y="0"/>
                    <a:pt x="56" y="4"/>
                    <a:pt x="56" y="7"/>
                  </a:cubicBezTo>
                  <a:lnTo>
                    <a:pt x="57" y="43"/>
                  </a:lnTo>
                  <a:close/>
                </a:path>
              </a:pathLst>
            </a:custGeom>
            <a:solidFill>
              <a:srgbClr val="BDC3C7"/>
            </a:solidFill>
            <a:ln w="9525">
              <a:noFill/>
              <a:round/>
              <a:headEnd/>
              <a:tailEnd/>
            </a:ln>
          </p:spPr>
          <p:txBody>
            <a:bodyPr anchor="ctr"/>
            <a:lstStyle/>
            <a:p>
              <a:pPr algn="ctr"/>
              <a:endParaRPr/>
            </a:p>
          </p:txBody>
        </p:sp>
        <p:sp>
          <p:nvSpPr>
            <p:cNvPr id="203" name="ïSḷíďe">
              <a:extLst>
                <a:ext uri="{FF2B5EF4-FFF2-40B4-BE49-F238E27FC236}">
                  <a16:creationId xmlns:a16="http://schemas.microsoft.com/office/drawing/2014/main" id="{7B8408A5-94A7-4AF0-ACB0-2DE931972B9A}"/>
                </a:ext>
              </a:extLst>
            </p:cNvPr>
            <p:cNvSpPr/>
            <p:nvPr/>
          </p:nvSpPr>
          <p:spPr bwMode="auto">
            <a:xfrm>
              <a:off x="3297823" y="7352929"/>
              <a:ext cx="86597" cy="77341"/>
            </a:xfrm>
            <a:custGeom>
              <a:avLst/>
              <a:gdLst/>
              <a:ahLst/>
              <a:cxnLst>
                <a:cxn ang="0">
                  <a:pos x="56" y="43"/>
                </a:cxn>
                <a:cxn ang="0">
                  <a:pos x="48" y="50"/>
                </a:cxn>
                <a:cxn ang="0">
                  <a:pos x="8" y="50"/>
                </a:cxn>
                <a:cxn ang="0">
                  <a:pos x="0" y="43"/>
                </a:cxn>
                <a:cxn ang="0">
                  <a:pos x="0" y="8"/>
                </a:cxn>
                <a:cxn ang="0">
                  <a:pos x="7" y="1"/>
                </a:cxn>
                <a:cxn ang="0">
                  <a:pos x="47" y="0"/>
                </a:cxn>
                <a:cxn ang="0">
                  <a:pos x="55" y="7"/>
                </a:cxn>
                <a:cxn ang="0">
                  <a:pos x="56" y="43"/>
                </a:cxn>
              </a:cxnLst>
              <a:rect l="0" t="0" r="r" b="b"/>
              <a:pathLst>
                <a:path w="56" h="50">
                  <a:moveTo>
                    <a:pt x="56" y="43"/>
                  </a:moveTo>
                  <a:cubicBezTo>
                    <a:pt x="56" y="47"/>
                    <a:pt x="52" y="50"/>
                    <a:pt x="48" y="50"/>
                  </a:cubicBezTo>
                  <a:cubicBezTo>
                    <a:pt x="8" y="50"/>
                    <a:pt x="8" y="50"/>
                    <a:pt x="8" y="50"/>
                  </a:cubicBezTo>
                  <a:cubicBezTo>
                    <a:pt x="4" y="50"/>
                    <a:pt x="0" y="47"/>
                    <a:pt x="0" y="43"/>
                  </a:cubicBezTo>
                  <a:cubicBezTo>
                    <a:pt x="0" y="8"/>
                    <a:pt x="0" y="8"/>
                    <a:pt x="0" y="8"/>
                  </a:cubicBezTo>
                  <a:cubicBezTo>
                    <a:pt x="0" y="4"/>
                    <a:pt x="3" y="1"/>
                    <a:pt x="7" y="1"/>
                  </a:cubicBezTo>
                  <a:cubicBezTo>
                    <a:pt x="47" y="0"/>
                    <a:pt x="47" y="0"/>
                    <a:pt x="47" y="0"/>
                  </a:cubicBezTo>
                  <a:cubicBezTo>
                    <a:pt x="52" y="0"/>
                    <a:pt x="55" y="3"/>
                    <a:pt x="55" y="7"/>
                  </a:cubicBezTo>
                  <a:lnTo>
                    <a:pt x="56" y="43"/>
                  </a:lnTo>
                  <a:close/>
                </a:path>
              </a:pathLst>
            </a:custGeom>
            <a:solidFill>
              <a:srgbClr val="BDC3C7"/>
            </a:solidFill>
            <a:ln w="9525">
              <a:noFill/>
              <a:round/>
              <a:headEnd/>
              <a:tailEnd/>
            </a:ln>
          </p:spPr>
          <p:txBody>
            <a:bodyPr anchor="ctr"/>
            <a:lstStyle/>
            <a:p>
              <a:pPr algn="ctr"/>
              <a:endParaRPr/>
            </a:p>
          </p:txBody>
        </p:sp>
        <p:sp>
          <p:nvSpPr>
            <p:cNvPr id="204" name="ísļíḋe">
              <a:extLst>
                <a:ext uri="{FF2B5EF4-FFF2-40B4-BE49-F238E27FC236}">
                  <a16:creationId xmlns:a16="http://schemas.microsoft.com/office/drawing/2014/main" id="{372423DE-3127-44ED-880E-9694E298A77E}"/>
                </a:ext>
              </a:extLst>
            </p:cNvPr>
            <p:cNvSpPr/>
            <p:nvPr/>
          </p:nvSpPr>
          <p:spPr bwMode="auto">
            <a:xfrm>
              <a:off x="2792673" y="7354496"/>
              <a:ext cx="491188" cy="81890"/>
            </a:xfrm>
            <a:custGeom>
              <a:avLst/>
              <a:gdLst/>
              <a:ahLst/>
              <a:cxnLst>
                <a:cxn ang="0">
                  <a:pos x="318" y="42"/>
                </a:cxn>
                <a:cxn ang="0">
                  <a:pos x="273" y="50"/>
                </a:cxn>
                <a:cxn ang="0">
                  <a:pos x="46" y="53"/>
                </a:cxn>
                <a:cxn ang="0">
                  <a:pos x="1" y="46"/>
                </a:cxn>
                <a:cxn ang="0">
                  <a:pos x="1" y="11"/>
                </a:cxn>
                <a:cxn ang="0">
                  <a:pos x="46" y="3"/>
                </a:cxn>
                <a:cxn ang="0">
                  <a:pos x="272" y="0"/>
                </a:cxn>
                <a:cxn ang="0">
                  <a:pos x="318" y="7"/>
                </a:cxn>
                <a:cxn ang="0">
                  <a:pos x="318" y="42"/>
                </a:cxn>
              </a:cxnLst>
              <a:rect l="0" t="0" r="r" b="b"/>
              <a:pathLst>
                <a:path w="318" h="53">
                  <a:moveTo>
                    <a:pt x="318" y="42"/>
                  </a:moveTo>
                  <a:cubicBezTo>
                    <a:pt x="318" y="46"/>
                    <a:pt x="298" y="50"/>
                    <a:pt x="273" y="50"/>
                  </a:cubicBezTo>
                  <a:cubicBezTo>
                    <a:pt x="46" y="53"/>
                    <a:pt x="46" y="53"/>
                    <a:pt x="46" y="53"/>
                  </a:cubicBezTo>
                  <a:cubicBezTo>
                    <a:pt x="21" y="53"/>
                    <a:pt x="1" y="50"/>
                    <a:pt x="1" y="46"/>
                  </a:cubicBezTo>
                  <a:cubicBezTo>
                    <a:pt x="1" y="11"/>
                    <a:pt x="1" y="11"/>
                    <a:pt x="1" y="11"/>
                  </a:cubicBezTo>
                  <a:cubicBezTo>
                    <a:pt x="0" y="7"/>
                    <a:pt x="21" y="3"/>
                    <a:pt x="46" y="3"/>
                  </a:cubicBezTo>
                  <a:cubicBezTo>
                    <a:pt x="272" y="0"/>
                    <a:pt x="272" y="0"/>
                    <a:pt x="272" y="0"/>
                  </a:cubicBezTo>
                  <a:cubicBezTo>
                    <a:pt x="297" y="0"/>
                    <a:pt x="318" y="3"/>
                    <a:pt x="318" y="7"/>
                  </a:cubicBezTo>
                  <a:lnTo>
                    <a:pt x="318" y="42"/>
                  </a:lnTo>
                  <a:close/>
                </a:path>
              </a:pathLst>
            </a:custGeom>
            <a:solidFill>
              <a:srgbClr val="BDC3C7"/>
            </a:solidFill>
            <a:ln w="9525">
              <a:noFill/>
              <a:round/>
              <a:headEnd/>
              <a:tailEnd/>
            </a:ln>
          </p:spPr>
          <p:txBody>
            <a:bodyPr anchor="ctr"/>
            <a:lstStyle/>
            <a:p>
              <a:pPr algn="ctr"/>
              <a:endParaRPr/>
            </a:p>
          </p:txBody>
        </p:sp>
        <p:sp>
          <p:nvSpPr>
            <p:cNvPr id="205" name="isḷïďè">
              <a:extLst>
                <a:ext uri="{FF2B5EF4-FFF2-40B4-BE49-F238E27FC236}">
                  <a16:creationId xmlns:a16="http://schemas.microsoft.com/office/drawing/2014/main" id="{37DF8D63-F2BF-44DC-A47C-215AA28852AE}"/>
                </a:ext>
              </a:extLst>
            </p:cNvPr>
            <p:cNvSpPr/>
            <p:nvPr/>
          </p:nvSpPr>
          <p:spPr bwMode="auto">
            <a:xfrm>
              <a:off x="2676896" y="7360773"/>
              <a:ext cx="86440" cy="77184"/>
            </a:xfrm>
            <a:custGeom>
              <a:avLst/>
              <a:gdLst/>
              <a:ahLst/>
              <a:cxnLst>
                <a:cxn ang="0">
                  <a:pos x="56" y="42"/>
                </a:cxn>
                <a:cxn ang="0">
                  <a:pos x="48" y="49"/>
                </a:cxn>
                <a:cxn ang="0">
                  <a:pos x="8" y="50"/>
                </a:cxn>
                <a:cxn ang="0">
                  <a:pos x="0" y="43"/>
                </a:cxn>
                <a:cxn ang="0">
                  <a:pos x="0" y="7"/>
                </a:cxn>
                <a:cxn ang="0">
                  <a:pos x="8" y="0"/>
                </a:cxn>
                <a:cxn ang="0">
                  <a:pos x="48" y="0"/>
                </a:cxn>
                <a:cxn ang="0">
                  <a:pos x="56" y="7"/>
                </a:cxn>
                <a:cxn ang="0">
                  <a:pos x="56" y="42"/>
                </a:cxn>
              </a:cxnLst>
              <a:rect l="0" t="0" r="r" b="b"/>
              <a:pathLst>
                <a:path w="56" h="50">
                  <a:moveTo>
                    <a:pt x="56" y="42"/>
                  </a:moveTo>
                  <a:cubicBezTo>
                    <a:pt x="56" y="46"/>
                    <a:pt x="53" y="49"/>
                    <a:pt x="48" y="49"/>
                  </a:cubicBezTo>
                  <a:cubicBezTo>
                    <a:pt x="8" y="50"/>
                    <a:pt x="8" y="50"/>
                    <a:pt x="8" y="50"/>
                  </a:cubicBezTo>
                  <a:cubicBezTo>
                    <a:pt x="4" y="50"/>
                    <a:pt x="0" y="47"/>
                    <a:pt x="0" y="43"/>
                  </a:cubicBezTo>
                  <a:cubicBezTo>
                    <a:pt x="0" y="7"/>
                    <a:pt x="0" y="7"/>
                    <a:pt x="0" y="7"/>
                  </a:cubicBezTo>
                  <a:cubicBezTo>
                    <a:pt x="0" y="4"/>
                    <a:pt x="3" y="0"/>
                    <a:pt x="8" y="0"/>
                  </a:cubicBezTo>
                  <a:cubicBezTo>
                    <a:pt x="48" y="0"/>
                    <a:pt x="48" y="0"/>
                    <a:pt x="48" y="0"/>
                  </a:cubicBezTo>
                  <a:cubicBezTo>
                    <a:pt x="52" y="0"/>
                    <a:pt x="56" y="3"/>
                    <a:pt x="56" y="7"/>
                  </a:cubicBezTo>
                  <a:lnTo>
                    <a:pt x="56" y="42"/>
                  </a:lnTo>
                  <a:close/>
                </a:path>
              </a:pathLst>
            </a:custGeom>
            <a:solidFill>
              <a:srgbClr val="BDC3C7"/>
            </a:solidFill>
            <a:ln w="9525">
              <a:noFill/>
              <a:round/>
              <a:headEnd/>
              <a:tailEnd/>
            </a:ln>
          </p:spPr>
          <p:txBody>
            <a:bodyPr anchor="ctr"/>
            <a:lstStyle/>
            <a:p>
              <a:pPr algn="ctr"/>
              <a:endParaRPr/>
            </a:p>
          </p:txBody>
        </p:sp>
        <p:sp>
          <p:nvSpPr>
            <p:cNvPr id="206" name="îśľíḓe">
              <a:extLst>
                <a:ext uri="{FF2B5EF4-FFF2-40B4-BE49-F238E27FC236}">
                  <a16:creationId xmlns:a16="http://schemas.microsoft.com/office/drawing/2014/main" id="{61E90515-C956-4C4C-92A6-ED2ADC1ED26F}"/>
                </a:ext>
              </a:extLst>
            </p:cNvPr>
            <p:cNvSpPr/>
            <p:nvPr/>
          </p:nvSpPr>
          <p:spPr bwMode="auto">
            <a:xfrm>
              <a:off x="2573356" y="7362185"/>
              <a:ext cx="86440" cy="77341"/>
            </a:xfrm>
            <a:custGeom>
              <a:avLst/>
              <a:gdLst/>
              <a:ahLst/>
              <a:cxnLst>
                <a:cxn ang="0">
                  <a:pos x="56" y="42"/>
                </a:cxn>
                <a:cxn ang="0">
                  <a:pos x="48" y="49"/>
                </a:cxn>
                <a:cxn ang="0">
                  <a:pos x="8" y="50"/>
                </a:cxn>
                <a:cxn ang="0">
                  <a:pos x="0" y="43"/>
                </a:cxn>
                <a:cxn ang="0">
                  <a:pos x="0" y="7"/>
                </a:cxn>
                <a:cxn ang="0">
                  <a:pos x="8" y="0"/>
                </a:cxn>
                <a:cxn ang="0">
                  <a:pos x="48" y="0"/>
                </a:cxn>
                <a:cxn ang="0">
                  <a:pos x="56" y="7"/>
                </a:cxn>
                <a:cxn ang="0">
                  <a:pos x="56" y="42"/>
                </a:cxn>
              </a:cxnLst>
              <a:rect l="0" t="0" r="r" b="b"/>
              <a:pathLst>
                <a:path w="56" h="50">
                  <a:moveTo>
                    <a:pt x="56" y="42"/>
                  </a:moveTo>
                  <a:cubicBezTo>
                    <a:pt x="56" y="46"/>
                    <a:pt x="53" y="49"/>
                    <a:pt x="48" y="49"/>
                  </a:cubicBezTo>
                  <a:cubicBezTo>
                    <a:pt x="8" y="50"/>
                    <a:pt x="8" y="50"/>
                    <a:pt x="8" y="50"/>
                  </a:cubicBezTo>
                  <a:cubicBezTo>
                    <a:pt x="4" y="50"/>
                    <a:pt x="0" y="47"/>
                    <a:pt x="0" y="43"/>
                  </a:cubicBezTo>
                  <a:cubicBezTo>
                    <a:pt x="0" y="7"/>
                    <a:pt x="0" y="7"/>
                    <a:pt x="0" y="7"/>
                  </a:cubicBezTo>
                  <a:cubicBezTo>
                    <a:pt x="0" y="3"/>
                    <a:pt x="3" y="0"/>
                    <a:pt x="8" y="0"/>
                  </a:cubicBezTo>
                  <a:cubicBezTo>
                    <a:pt x="48" y="0"/>
                    <a:pt x="48" y="0"/>
                    <a:pt x="48" y="0"/>
                  </a:cubicBezTo>
                  <a:cubicBezTo>
                    <a:pt x="52" y="0"/>
                    <a:pt x="56" y="3"/>
                    <a:pt x="56" y="7"/>
                  </a:cubicBezTo>
                  <a:lnTo>
                    <a:pt x="56" y="42"/>
                  </a:lnTo>
                  <a:close/>
                </a:path>
              </a:pathLst>
            </a:custGeom>
            <a:solidFill>
              <a:srgbClr val="BDC3C7"/>
            </a:solidFill>
            <a:ln w="9525">
              <a:noFill/>
              <a:round/>
              <a:headEnd/>
              <a:tailEnd/>
            </a:ln>
          </p:spPr>
          <p:txBody>
            <a:bodyPr anchor="ctr"/>
            <a:lstStyle/>
            <a:p>
              <a:pPr algn="ctr"/>
              <a:endParaRPr/>
            </a:p>
          </p:txBody>
        </p:sp>
        <p:sp>
          <p:nvSpPr>
            <p:cNvPr id="207" name="ï$ḻiḑe">
              <a:extLst>
                <a:ext uri="{FF2B5EF4-FFF2-40B4-BE49-F238E27FC236}">
                  <a16:creationId xmlns:a16="http://schemas.microsoft.com/office/drawing/2014/main" id="{D331A4EE-9BF8-4FBC-B3C7-487FCFFB419B}"/>
                </a:ext>
              </a:extLst>
            </p:cNvPr>
            <p:cNvSpPr/>
            <p:nvPr/>
          </p:nvSpPr>
          <p:spPr bwMode="auto">
            <a:xfrm>
              <a:off x="2469816" y="7362185"/>
              <a:ext cx="86597" cy="77341"/>
            </a:xfrm>
            <a:custGeom>
              <a:avLst/>
              <a:gdLst/>
              <a:ahLst/>
              <a:cxnLst>
                <a:cxn ang="0">
                  <a:pos x="56" y="43"/>
                </a:cxn>
                <a:cxn ang="0">
                  <a:pos x="48" y="50"/>
                </a:cxn>
                <a:cxn ang="0">
                  <a:pos x="8" y="50"/>
                </a:cxn>
                <a:cxn ang="0">
                  <a:pos x="0" y="43"/>
                </a:cxn>
                <a:cxn ang="0">
                  <a:pos x="0" y="8"/>
                </a:cxn>
                <a:cxn ang="0">
                  <a:pos x="8" y="1"/>
                </a:cxn>
                <a:cxn ang="0">
                  <a:pos x="48" y="0"/>
                </a:cxn>
                <a:cxn ang="0">
                  <a:pos x="56" y="7"/>
                </a:cxn>
                <a:cxn ang="0">
                  <a:pos x="56" y="43"/>
                </a:cxn>
              </a:cxnLst>
              <a:rect l="0" t="0" r="r" b="b"/>
              <a:pathLst>
                <a:path w="56" h="50">
                  <a:moveTo>
                    <a:pt x="56" y="43"/>
                  </a:moveTo>
                  <a:cubicBezTo>
                    <a:pt x="56" y="47"/>
                    <a:pt x="53" y="50"/>
                    <a:pt x="48" y="50"/>
                  </a:cubicBezTo>
                  <a:cubicBezTo>
                    <a:pt x="8" y="50"/>
                    <a:pt x="8" y="50"/>
                    <a:pt x="8" y="50"/>
                  </a:cubicBezTo>
                  <a:cubicBezTo>
                    <a:pt x="4" y="50"/>
                    <a:pt x="0" y="47"/>
                    <a:pt x="0" y="43"/>
                  </a:cubicBezTo>
                  <a:cubicBezTo>
                    <a:pt x="0" y="8"/>
                    <a:pt x="0" y="8"/>
                    <a:pt x="0" y="8"/>
                  </a:cubicBezTo>
                  <a:cubicBezTo>
                    <a:pt x="0" y="4"/>
                    <a:pt x="3" y="1"/>
                    <a:pt x="8" y="1"/>
                  </a:cubicBezTo>
                  <a:cubicBezTo>
                    <a:pt x="48" y="0"/>
                    <a:pt x="48" y="0"/>
                    <a:pt x="48" y="0"/>
                  </a:cubicBezTo>
                  <a:cubicBezTo>
                    <a:pt x="52" y="0"/>
                    <a:pt x="56" y="3"/>
                    <a:pt x="56" y="7"/>
                  </a:cubicBezTo>
                  <a:lnTo>
                    <a:pt x="56" y="43"/>
                  </a:lnTo>
                  <a:close/>
                </a:path>
              </a:pathLst>
            </a:custGeom>
            <a:solidFill>
              <a:srgbClr val="BDC3C7"/>
            </a:solidFill>
            <a:ln w="9525">
              <a:noFill/>
              <a:round/>
              <a:headEnd/>
              <a:tailEnd/>
            </a:ln>
          </p:spPr>
          <p:txBody>
            <a:bodyPr anchor="ctr"/>
            <a:lstStyle/>
            <a:p>
              <a:pPr algn="ctr"/>
              <a:endParaRPr/>
            </a:p>
          </p:txBody>
        </p:sp>
        <p:sp>
          <p:nvSpPr>
            <p:cNvPr id="208" name="íṧḻïḑé">
              <a:extLst>
                <a:ext uri="{FF2B5EF4-FFF2-40B4-BE49-F238E27FC236}">
                  <a16:creationId xmlns:a16="http://schemas.microsoft.com/office/drawing/2014/main" id="{2D7CA94B-F20A-4020-A3B0-0EC058807A0E}"/>
                </a:ext>
              </a:extLst>
            </p:cNvPr>
            <p:cNvSpPr/>
            <p:nvPr/>
          </p:nvSpPr>
          <p:spPr bwMode="auto">
            <a:xfrm>
              <a:off x="3606718" y="7252526"/>
              <a:ext cx="86597" cy="77341"/>
            </a:xfrm>
            <a:custGeom>
              <a:avLst/>
              <a:gdLst/>
              <a:ahLst/>
              <a:cxnLst>
                <a:cxn ang="0">
                  <a:pos x="56" y="42"/>
                </a:cxn>
                <a:cxn ang="0">
                  <a:pos x="48" y="50"/>
                </a:cxn>
                <a:cxn ang="0">
                  <a:pos x="8" y="50"/>
                </a:cxn>
                <a:cxn ang="0">
                  <a:pos x="0" y="43"/>
                </a:cxn>
                <a:cxn ang="0">
                  <a:pos x="0" y="8"/>
                </a:cxn>
                <a:cxn ang="0">
                  <a:pos x="8" y="1"/>
                </a:cxn>
                <a:cxn ang="0">
                  <a:pos x="47" y="0"/>
                </a:cxn>
                <a:cxn ang="0">
                  <a:pos x="56" y="7"/>
                </a:cxn>
                <a:cxn ang="0">
                  <a:pos x="56" y="42"/>
                </a:cxn>
              </a:cxnLst>
              <a:rect l="0" t="0" r="r" b="b"/>
              <a:pathLst>
                <a:path w="56" h="50">
                  <a:moveTo>
                    <a:pt x="56" y="42"/>
                  </a:moveTo>
                  <a:cubicBezTo>
                    <a:pt x="56" y="46"/>
                    <a:pt x="52" y="50"/>
                    <a:pt x="48" y="50"/>
                  </a:cubicBezTo>
                  <a:cubicBezTo>
                    <a:pt x="8" y="50"/>
                    <a:pt x="8" y="50"/>
                    <a:pt x="8" y="50"/>
                  </a:cubicBezTo>
                  <a:cubicBezTo>
                    <a:pt x="4" y="50"/>
                    <a:pt x="0" y="47"/>
                    <a:pt x="0" y="43"/>
                  </a:cubicBezTo>
                  <a:cubicBezTo>
                    <a:pt x="0" y="8"/>
                    <a:pt x="0" y="8"/>
                    <a:pt x="0" y="8"/>
                  </a:cubicBezTo>
                  <a:cubicBezTo>
                    <a:pt x="0" y="4"/>
                    <a:pt x="3" y="1"/>
                    <a:pt x="8" y="1"/>
                  </a:cubicBezTo>
                  <a:cubicBezTo>
                    <a:pt x="47" y="0"/>
                    <a:pt x="47" y="0"/>
                    <a:pt x="47" y="0"/>
                  </a:cubicBezTo>
                  <a:cubicBezTo>
                    <a:pt x="52" y="0"/>
                    <a:pt x="55" y="3"/>
                    <a:pt x="56" y="7"/>
                  </a:cubicBezTo>
                  <a:lnTo>
                    <a:pt x="56" y="42"/>
                  </a:lnTo>
                  <a:close/>
                </a:path>
              </a:pathLst>
            </a:custGeom>
            <a:solidFill>
              <a:srgbClr val="BDC3C7"/>
            </a:solidFill>
            <a:ln w="9525">
              <a:noFill/>
              <a:round/>
              <a:headEnd/>
              <a:tailEnd/>
            </a:ln>
          </p:spPr>
          <p:txBody>
            <a:bodyPr anchor="ctr"/>
            <a:lstStyle/>
            <a:p>
              <a:pPr algn="ctr"/>
              <a:endParaRPr/>
            </a:p>
          </p:txBody>
        </p:sp>
        <p:sp>
          <p:nvSpPr>
            <p:cNvPr id="209" name="íŝlîḍé">
              <a:extLst>
                <a:ext uri="{FF2B5EF4-FFF2-40B4-BE49-F238E27FC236}">
                  <a16:creationId xmlns:a16="http://schemas.microsoft.com/office/drawing/2014/main" id="{B45A7214-25EF-4DAF-B2DE-19F182C4D1E3}"/>
                </a:ext>
              </a:extLst>
            </p:cNvPr>
            <p:cNvSpPr/>
            <p:nvPr/>
          </p:nvSpPr>
          <p:spPr bwMode="auto">
            <a:xfrm>
              <a:off x="3503334" y="7254096"/>
              <a:ext cx="86440" cy="77184"/>
            </a:xfrm>
            <a:custGeom>
              <a:avLst/>
              <a:gdLst/>
              <a:ahLst/>
              <a:cxnLst>
                <a:cxn ang="0">
                  <a:pos x="56" y="42"/>
                </a:cxn>
                <a:cxn ang="0">
                  <a:pos x="48" y="49"/>
                </a:cxn>
                <a:cxn ang="0">
                  <a:pos x="8" y="50"/>
                </a:cxn>
                <a:cxn ang="0">
                  <a:pos x="0" y="43"/>
                </a:cxn>
                <a:cxn ang="0">
                  <a:pos x="0" y="7"/>
                </a:cxn>
                <a:cxn ang="0">
                  <a:pos x="8" y="0"/>
                </a:cxn>
                <a:cxn ang="0">
                  <a:pos x="47" y="0"/>
                </a:cxn>
                <a:cxn ang="0">
                  <a:pos x="56" y="7"/>
                </a:cxn>
                <a:cxn ang="0">
                  <a:pos x="56" y="42"/>
                </a:cxn>
              </a:cxnLst>
              <a:rect l="0" t="0" r="r" b="b"/>
              <a:pathLst>
                <a:path w="56" h="50">
                  <a:moveTo>
                    <a:pt x="56" y="42"/>
                  </a:moveTo>
                  <a:cubicBezTo>
                    <a:pt x="56" y="46"/>
                    <a:pt x="52" y="49"/>
                    <a:pt x="48" y="49"/>
                  </a:cubicBezTo>
                  <a:cubicBezTo>
                    <a:pt x="8" y="50"/>
                    <a:pt x="8" y="50"/>
                    <a:pt x="8" y="50"/>
                  </a:cubicBezTo>
                  <a:cubicBezTo>
                    <a:pt x="4" y="50"/>
                    <a:pt x="0" y="47"/>
                    <a:pt x="0" y="43"/>
                  </a:cubicBezTo>
                  <a:cubicBezTo>
                    <a:pt x="0" y="7"/>
                    <a:pt x="0" y="7"/>
                    <a:pt x="0" y="7"/>
                  </a:cubicBezTo>
                  <a:cubicBezTo>
                    <a:pt x="0" y="4"/>
                    <a:pt x="3" y="0"/>
                    <a:pt x="8" y="0"/>
                  </a:cubicBezTo>
                  <a:cubicBezTo>
                    <a:pt x="47" y="0"/>
                    <a:pt x="47" y="0"/>
                    <a:pt x="47" y="0"/>
                  </a:cubicBezTo>
                  <a:cubicBezTo>
                    <a:pt x="52" y="0"/>
                    <a:pt x="56" y="3"/>
                    <a:pt x="56" y="7"/>
                  </a:cubicBezTo>
                  <a:lnTo>
                    <a:pt x="56" y="42"/>
                  </a:lnTo>
                  <a:close/>
                </a:path>
              </a:pathLst>
            </a:custGeom>
            <a:solidFill>
              <a:srgbClr val="BDC3C7"/>
            </a:solidFill>
            <a:ln w="9525">
              <a:noFill/>
              <a:round/>
              <a:headEnd/>
              <a:tailEnd/>
            </a:ln>
          </p:spPr>
          <p:txBody>
            <a:bodyPr anchor="ctr"/>
            <a:lstStyle/>
            <a:p>
              <a:pPr algn="ctr"/>
              <a:endParaRPr/>
            </a:p>
          </p:txBody>
        </p:sp>
        <p:sp>
          <p:nvSpPr>
            <p:cNvPr id="210" name="íṧ1iḋè">
              <a:extLst>
                <a:ext uri="{FF2B5EF4-FFF2-40B4-BE49-F238E27FC236}">
                  <a16:creationId xmlns:a16="http://schemas.microsoft.com/office/drawing/2014/main" id="{13A902E1-E65D-4104-9CE7-3FE867FCE80B}"/>
                </a:ext>
              </a:extLst>
            </p:cNvPr>
            <p:cNvSpPr/>
            <p:nvPr/>
          </p:nvSpPr>
          <p:spPr bwMode="auto">
            <a:xfrm>
              <a:off x="3399794" y="7255663"/>
              <a:ext cx="86440" cy="77184"/>
            </a:xfrm>
            <a:custGeom>
              <a:avLst/>
              <a:gdLst/>
              <a:ahLst/>
              <a:cxnLst>
                <a:cxn ang="0">
                  <a:pos x="56" y="42"/>
                </a:cxn>
                <a:cxn ang="0">
                  <a:pos x="48" y="49"/>
                </a:cxn>
                <a:cxn ang="0">
                  <a:pos x="8" y="50"/>
                </a:cxn>
                <a:cxn ang="0">
                  <a:pos x="0" y="43"/>
                </a:cxn>
                <a:cxn ang="0">
                  <a:pos x="0" y="7"/>
                </a:cxn>
                <a:cxn ang="0">
                  <a:pos x="8" y="0"/>
                </a:cxn>
                <a:cxn ang="0">
                  <a:pos x="48" y="0"/>
                </a:cxn>
                <a:cxn ang="0">
                  <a:pos x="56" y="7"/>
                </a:cxn>
                <a:cxn ang="0">
                  <a:pos x="56" y="42"/>
                </a:cxn>
              </a:cxnLst>
              <a:rect l="0" t="0" r="r" b="b"/>
              <a:pathLst>
                <a:path w="56" h="50">
                  <a:moveTo>
                    <a:pt x="56" y="42"/>
                  </a:moveTo>
                  <a:cubicBezTo>
                    <a:pt x="56" y="46"/>
                    <a:pt x="53" y="49"/>
                    <a:pt x="48" y="49"/>
                  </a:cubicBezTo>
                  <a:cubicBezTo>
                    <a:pt x="8" y="50"/>
                    <a:pt x="8" y="50"/>
                    <a:pt x="8" y="50"/>
                  </a:cubicBezTo>
                  <a:cubicBezTo>
                    <a:pt x="4" y="50"/>
                    <a:pt x="0" y="47"/>
                    <a:pt x="0" y="43"/>
                  </a:cubicBezTo>
                  <a:cubicBezTo>
                    <a:pt x="0" y="7"/>
                    <a:pt x="0" y="7"/>
                    <a:pt x="0" y="7"/>
                  </a:cubicBezTo>
                  <a:cubicBezTo>
                    <a:pt x="0" y="3"/>
                    <a:pt x="3" y="0"/>
                    <a:pt x="8" y="0"/>
                  </a:cubicBezTo>
                  <a:cubicBezTo>
                    <a:pt x="48" y="0"/>
                    <a:pt x="48" y="0"/>
                    <a:pt x="48" y="0"/>
                  </a:cubicBezTo>
                  <a:cubicBezTo>
                    <a:pt x="52" y="0"/>
                    <a:pt x="56" y="3"/>
                    <a:pt x="56" y="7"/>
                  </a:cubicBezTo>
                  <a:lnTo>
                    <a:pt x="56" y="42"/>
                  </a:lnTo>
                  <a:close/>
                </a:path>
              </a:pathLst>
            </a:custGeom>
            <a:solidFill>
              <a:srgbClr val="BDC3C7"/>
            </a:solidFill>
            <a:ln w="9525">
              <a:noFill/>
              <a:round/>
              <a:headEnd/>
              <a:tailEnd/>
            </a:ln>
          </p:spPr>
          <p:txBody>
            <a:bodyPr anchor="ctr"/>
            <a:lstStyle/>
            <a:p>
              <a:pPr algn="ctr"/>
              <a:endParaRPr/>
            </a:p>
          </p:txBody>
        </p:sp>
        <p:sp>
          <p:nvSpPr>
            <p:cNvPr id="211" name="iŝ1ïdè">
              <a:extLst>
                <a:ext uri="{FF2B5EF4-FFF2-40B4-BE49-F238E27FC236}">
                  <a16:creationId xmlns:a16="http://schemas.microsoft.com/office/drawing/2014/main" id="{1736CE36-EEE0-426E-AC03-9D827E2C0DEA}"/>
                </a:ext>
              </a:extLst>
            </p:cNvPr>
            <p:cNvSpPr/>
            <p:nvPr/>
          </p:nvSpPr>
          <p:spPr bwMode="auto">
            <a:xfrm>
              <a:off x="3296254" y="7255663"/>
              <a:ext cx="86597" cy="77184"/>
            </a:xfrm>
            <a:custGeom>
              <a:avLst/>
              <a:gdLst/>
              <a:ahLst/>
              <a:cxnLst>
                <a:cxn ang="0">
                  <a:pos x="56" y="43"/>
                </a:cxn>
                <a:cxn ang="0">
                  <a:pos x="48" y="50"/>
                </a:cxn>
                <a:cxn ang="0">
                  <a:pos x="8" y="50"/>
                </a:cxn>
                <a:cxn ang="0">
                  <a:pos x="0" y="43"/>
                </a:cxn>
                <a:cxn ang="0">
                  <a:pos x="0" y="8"/>
                </a:cxn>
                <a:cxn ang="0">
                  <a:pos x="8" y="1"/>
                </a:cxn>
                <a:cxn ang="0">
                  <a:pos x="48" y="0"/>
                </a:cxn>
                <a:cxn ang="0">
                  <a:pos x="56" y="7"/>
                </a:cxn>
                <a:cxn ang="0">
                  <a:pos x="56" y="43"/>
                </a:cxn>
              </a:cxnLst>
              <a:rect l="0" t="0" r="r" b="b"/>
              <a:pathLst>
                <a:path w="56" h="50">
                  <a:moveTo>
                    <a:pt x="56" y="43"/>
                  </a:moveTo>
                  <a:cubicBezTo>
                    <a:pt x="56" y="47"/>
                    <a:pt x="53" y="50"/>
                    <a:pt x="48" y="50"/>
                  </a:cubicBezTo>
                  <a:cubicBezTo>
                    <a:pt x="8" y="50"/>
                    <a:pt x="8" y="50"/>
                    <a:pt x="8" y="50"/>
                  </a:cubicBezTo>
                  <a:cubicBezTo>
                    <a:pt x="4" y="50"/>
                    <a:pt x="0" y="47"/>
                    <a:pt x="0" y="43"/>
                  </a:cubicBezTo>
                  <a:cubicBezTo>
                    <a:pt x="0" y="8"/>
                    <a:pt x="0" y="8"/>
                    <a:pt x="0" y="8"/>
                  </a:cubicBezTo>
                  <a:cubicBezTo>
                    <a:pt x="0" y="4"/>
                    <a:pt x="3" y="1"/>
                    <a:pt x="8" y="1"/>
                  </a:cubicBezTo>
                  <a:cubicBezTo>
                    <a:pt x="48" y="0"/>
                    <a:pt x="48" y="0"/>
                    <a:pt x="48" y="0"/>
                  </a:cubicBezTo>
                  <a:cubicBezTo>
                    <a:pt x="52" y="0"/>
                    <a:pt x="56" y="3"/>
                    <a:pt x="56" y="7"/>
                  </a:cubicBezTo>
                  <a:lnTo>
                    <a:pt x="56" y="43"/>
                  </a:lnTo>
                  <a:close/>
                </a:path>
              </a:pathLst>
            </a:custGeom>
            <a:solidFill>
              <a:srgbClr val="BDC3C7"/>
            </a:solidFill>
            <a:ln w="9525">
              <a:noFill/>
              <a:round/>
              <a:headEnd/>
              <a:tailEnd/>
            </a:ln>
          </p:spPr>
          <p:txBody>
            <a:bodyPr anchor="ctr"/>
            <a:lstStyle/>
            <a:p>
              <a:pPr algn="ctr"/>
              <a:endParaRPr/>
            </a:p>
          </p:txBody>
        </p:sp>
        <p:sp>
          <p:nvSpPr>
            <p:cNvPr id="212" name="iṥľîḍé">
              <a:extLst>
                <a:ext uri="{FF2B5EF4-FFF2-40B4-BE49-F238E27FC236}">
                  <a16:creationId xmlns:a16="http://schemas.microsoft.com/office/drawing/2014/main" id="{0C8FD261-A982-4E19-89B3-943C249C587A}"/>
                </a:ext>
              </a:extLst>
            </p:cNvPr>
            <p:cNvSpPr/>
            <p:nvPr/>
          </p:nvSpPr>
          <p:spPr bwMode="auto">
            <a:xfrm>
              <a:off x="3192714" y="7257232"/>
              <a:ext cx="86597" cy="77184"/>
            </a:xfrm>
            <a:custGeom>
              <a:avLst/>
              <a:gdLst/>
              <a:ahLst/>
              <a:cxnLst>
                <a:cxn ang="0">
                  <a:pos x="56" y="43"/>
                </a:cxn>
                <a:cxn ang="0">
                  <a:pos x="48" y="50"/>
                </a:cxn>
                <a:cxn ang="0">
                  <a:pos x="8" y="50"/>
                </a:cxn>
                <a:cxn ang="0">
                  <a:pos x="0" y="43"/>
                </a:cxn>
                <a:cxn ang="0">
                  <a:pos x="0" y="8"/>
                </a:cxn>
                <a:cxn ang="0">
                  <a:pos x="8" y="1"/>
                </a:cxn>
                <a:cxn ang="0">
                  <a:pos x="48" y="0"/>
                </a:cxn>
                <a:cxn ang="0">
                  <a:pos x="56" y="7"/>
                </a:cxn>
                <a:cxn ang="0">
                  <a:pos x="56" y="43"/>
                </a:cxn>
              </a:cxnLst>
              <a:rect l="0" t="0" r="r" b="b"/>
              <a:pathLst>
                <a:path w="56" h="50">
                  <a:moveTo>
                    <a:pt x="56" y="43"/>
                  </a:moveTo>
                  <a:cubicBezTo>
                    <a:pt x="56" y="46"/>
                    <a:pt x="53" y="50"/>
                    <a:pt x="48" y="50"/>
                  </a:cubicBezTo>
                  <a:cubicBezTo>
                    <a:pt x="8" y="50"/>
                    <a:pt x="8" y="50"/>
                    <a:pt x="8" y="50"/>
                  </a:cubicBezTo>
                  <a:cubicBezTo>
                    <a:pt x="4" y="50"/>
                    <a:pt x="0" y="47"/>
                    <a:pt x="0" y="43"/>
                  </a:cubicBezTo>
                  <a:cubicBezTo>
                    <a:pt x="0" y="8"/>
                    <a:pt x="0" y="8"/>
                    <a:pt x="0" y="8"/>
                  </a:cubicBezTo>
                  <a:cubicBezTo>
                    <a:pt x="0" y="4"/>
                    <a:pt x="3" y="1"/>
                    <a:pt x="8" y="1"/>
                  </a:cubicBezTo>
                  <a:cubicBezTo>
                    <a:pt x="48" y="0"/>
                    <a:pt x="48" y="0"/>
                    <a:pt x="48" y="0"/>
                  </a:cubicBezTo>
                  <a:cubicBezTo>
                    <a:pt x="52" y="0"/>
                    <a:pt x="56" y="3"/>
                    <a:pt x="56" y="7"/>
                  </a:cubicBezTo>
                  <a:lnTo>
                    <a:pt x="56" y="43"/>
                  </a:lnTo>
                  <a:close/>
                </a:path>
              </a:pathLst>
            </a:custGeom>
            <a:solidFill>
              <a:srgbClr val="BDC3C7"/>
            </a:solidFill>
            <a:ln w="9525">
              <a:noFill/>
              <a:round/>
              <a:headEnd/>
              <a:tailEnd/>
            </a:ln>
          </p:spPr>
          <p:txBody>
            <a:bodyPr anchor="ctr"/>
            <a:lstStyle/>
            <a:p>
              <a:pPr algn="ctr"/>
              <a:endParaRPr/>
            </a:p>
          </p:txBody>
        </p:sp>
        <p:sp>
          <p:nvSpPr>
            <p:cNvPr id="213" name="íśļíďè">
              <a:extLst>
                <a:ext uri="{FF2B5EF4-FFF2-40B4-BE49-F238E27FC236}">
                  <a16:creationId xmlns:a16="http://schemas.microsoft.com/office/drawing/2014/main" id="{2DB9A458-773B-4C55-AB08-E5DED947D59E}"/>
                </a:ext>
              </a:extLst>
            </p:cNvPr>
            <p:cNvSpPr/>
            <p:nvPr/>
          </p:nvSpPr>
          <p:spPr bwMode="auto">
            <a:xfrm>
              <a:off x="3089331" y="7258802"/>
              <a:ext cx="86440" cy="77184"/>
            </a:xfrm>
            <a:custGeom>
              <a:avLst/>
              <a:gdLst/>
              <a:ahLst/>
              <a:cxnLst>
                <a:cxn ang="0">
                  <a:pos x="56" y="42"/>
                </a:cxn>
                <a:cxn ang="0">
                  <a:pos x="48" y="50"/>
                </a:cxn>
                <a:cxn ang="0">
                  <a:pos x="8" y="50"/>
                </a:cxn>
                <a:cxn ang="0">
                  <a:pos x="0" y="43"/>
                </a:cxn>
                <a:cxn ang="0">
                  <a:pos x="0" y="8"/>
                </a:cxn>
                <a:cxn ang="0">
                  <a:pos x="8" y="0"/>
                </a:cxn>
                <a:cxn ang="0">
                  <a:pos x="48" y="0"/>
                </a:cxn>
                <a:cxn ang="0">
                  <a:pos x="56" y="7"/>
                </a:cxn>
                <a:cxn ang="0">
                  <a:pos x="56" y="42"/>
                </a:cxn>
              </a:cxnLst>
              <a:rect l="0" t="0" r="r" b="b"/>
              <a:pathLst>
                <a:path w="56" h="50">
                  <a:moveTo>
                    <a:pt x="56" y="42"/>
                  </a:moveTo>
                  <a:cubicBezTo>
                    <a:pt x="56" y="46"/>
                    <a:pt x="53" y="49"/>
                    <a:pt x="48" y="50"/>
                  </a:cubicBezTo>
                  <a:cubicBezTo>
                    <a:pt x="8" y="50"/>
                    <a:pt x="8" y="50"/>
                    <a:pt x="8" y="50"/>
                  </a:cubicBezTo>
                  <a:cubicBezTo>
                    <a:pt x="4" y="50"/>
                    <a:pt x="0" y="47"/>
                    <a:pt x="0" y="43"/>
                  </a:cubicBezTo>
                  <a:cubicBezTo>
                    <a:pt x="0" y="8"/>
                    <a:pt x="0" y="8"/>
                    <a:pt x="0" y="8"/>
                  </a:cubicBezTo>
                  <a:cubicBezTo>
                    <a:pt x="0" y="4"/>
                    <a:pt x="3" y="0"/>
                    <a:pt x="8" y="0"/>
                  </a:cubicBezTo>
                  <a:cubicBezTo>
                    <a:pt x="48" y="0"/>
                    <a:pt x="48" y="0"/>
                    <a:pt x="48" y="0"/>
                  </a:cubicBezTo>
                  <a:cubicBezTo>
                    <a:pt x="52" y="0"/>
                    <a:pt x="56" y="3"/>
                    <a:pt x="56" y="7"/>
                  </a:cubicBezTo>
                  <a:lnTo>
                    <a:pt x="56" y="42"/>
                  </a:lnTo>
                  <a:close/>
                </a:path>
              </a:pathLst>
            </a:custGeom>
            <a:solidFill>
              <a:srgbClr val="BDC3C7"/>
            </a:solidFill>
            <a:ln w="9525">
              <a:noFill/>
              <a:round/>
              <a:headEnd/>
              <a:tailEnd/>
            </a:ln>
          </p:spPr>
          <p:txBody>
            <a:bodyPr anchor="ctr"/>
            <a:lstStyle/>
            <a:p>
              <a:pPr algn="ctr"/>
              <a:endParaRPr/>
            </a:p>
          </p:txBody>
        </p:sp>
        <p:sp>
          <p:nvSpPr>
            <p:cNvPr id="214" name="iśļiḍe">
              <a:extLst>
                <a:ext uri="{FF2B5EF4-FFF2-40B4-BE49-F238E27FC236}">
                  <a16:creationId xmlns:a16="http://schemas.microsoft.com/office/drawing/2014/main" id="{94F56503-680A-4600-AE6E-84FE317DE4F1}"/>
                </a:ext>
              </a:extLst>
            </p:cNvPr>
            <p:cNvSpPr/>
            <p:nvPr/>
          </p:nvSpPr>
          <p:spPr bwMode="auto">
            <a:xfrm>
              <a:off x="2985791" y="7260370"/>
              <a:ext cx="86440" cy="77184"/>
            </a:xfrm>
            <a:custGeom>
              <a:avLst/>
              <a:gdLst/>
              <a:ahLst/>
              <a:cxnLst>
                <a:cxn ang="0">
                  <a:pos x="56" y="42"/>
                </a:cxn>
                <a:cxn ang="0">
                  <a:pos x="48" y="49"/>
                </a:cxn>
                <a:cxn ang="0">
                  <a:pos x="8" y="50"/>
                </a:cxn>
                <a:cxn ang="0">
                  <a:pos x="0" y="43"/>
                </a:cxn>
                <a:cxn ang="0">
                  <a:pos x="0" y="7"/>
                </a:cxn>
                <a:cxn ang="0">
                  <a:pos x="8" y="0"/>
                </a:cxn>
                <a:cxn ang="0">
                  <a:pos x="48" y="0"/>
                </a:cxn>
                <a:cxn ang="0">
                  <a:pos x="56" y="7"/>
                </a:cxn>
                <a:cxn ang="0">
                  <a:pos x="56" y="42"/>
                </a:cxn>
              </a:cxnLst>
              <a:rect l="0" t="0" r="r" b="b"/>
              <a:pathLst>
                <a:path w="56" h="50">
                  <a:moveTo>
                    <a:pt x="56" y="42"/>
                  </a:moveTo>
                  <a:cubicBezTo>
                    <a:pt x="56" y="46"/>
                    <a:pt x="53" y="49"/>
                    <a:pt x="48" y="49"/>
                  </a:cubicBezTo>
                  <a:cubicBezTo>
                    <a:pt x="8" y="50"/>
                    <a:pt x="8" y="50"/>
                    <a:pt x="8" y="50"/>
                  </a:cubicBezTo>
                  <a:cubicBezTo>
                    <a:pt x="4" y="50"/>
                    <a:pt x="0" y="47"/>
                    <a:pt x="0" y="43"/>
                  </a:cubicBezTo>
                  <a:cubicBezTo>
                    <a:pt x="0" y="7"/>
                    <a:pt x="0" y="7"/>
                    <a:pt x="0" y="7"/>
                  </a:cubicBezTo>
                  <a:cubicBezTo>
                    <a:pt x="0" y="3"/>
                    <a:pt x="3" y="0"/>
                    <a:pt x="8" y="0"/>
                  </a:cubicBezTo>
                  <a:cubicBezTo>
                    <a:pt x="48" y="0"/>
                    <a:pt x="48" y="0"/>
                    <a:pt x="48" y="0"/>
                  </a:cubicBezTo>
                  <a:cubicBezTo>
                    <a:pt x="52" y="0"/>
                    <a:pt x="56" y="3"/>
                    <a:pt x="56" y="7"/>
                  </a:cubicBezTo>
                  <a:lnTo>
                    <a:pt x="56" y="42"/>
                  </a:lnTo>
                  <a:close/>
                </a:path>
              </a:pathLst>
            </a:custGeom>
            <a:solidFill>
              <a:srgbClr val="BDC3C7"/>
            </a:solidFill>
            <a:ln w="9525">
              <a:noFill/>
              <a:round/>
              <a:headEnd/>
              <a:tailEnd/>
            </a:ln>
          </p:spPr>
          <p:txBody>
            <a:bodyPr anchor="ctr"/>
            <a:lstStyle/>
            <a:p>
              <a:pPr algn="ctr"/>
              <a:endParaRPr/>
            </a:p>
          </p:txBody>
        </p:sp>
        <p:sp>
          <p:nvSpPr>
            <p:cNvPr id="215" name="işḻïdê">
              <a:extLst>
                <a:ext uri="{FF2B5EF4-FFF2-40B4-BE49-F238E27FC236}">
                  <a16:creationId xmlns:a16="http://schemas.microsoft.com/office/drawing/2014/main" id="{9B97BACE-ABC3-4408-BE61-5B1CBEDAB41E}"/>
                </a:ext>
              </a:extLst>
            </p:cNvPr>
            <p:cNvSpPr/>
            <p:nvPr/>
          </p:nvSpPr>
          <p:spPr bwMode="auto">
            <a:xfrm>
              <a:off x="2882252" y="7260370"/>
              <a:ext cx="86597" cy="78753"/>
            </a:xfrm>
            <a:custGeom>
              <a:avLst/>
              <a:gdLst/>
              <a:ahLst/>
              <a:cxnLst>
                <a:cxn ang="0">
                  <a:pos x="56" y="43"/>
                </a:cxn>
                <a:cxn ang="0">
                  <a:pos x="48" y="50"/>
                </a:cxn>
                <a:cxn ang="0">
                  <a:pos x="9" y="51"/>
                </a:cxn>
                <a:cxn ang="0">
                  <a:pos x="0" y="44"/>
                </a:cxn>
                <a:cxn ang="0">
                  <a:pos x="0" y="8"/>
                </a:cxn>
                <a:cxn ang="0">
                  <a:pos x="8" y="1"/>
                </a:cxn>
                <a:cxn ang="0">
                  <a:pos x="48" y="0"/>
                </a:cxn>
                <a:cxn ang="0">
                  <a:pos x="56" y="7"/>
                </a:cxn>
                <a:cxn ang="0">
                  <a:pos x="56" y="43"/>
                </a:cxn>
              </a:cxnLst>
              <a:rect l="0" t="0" r="r" b="b"/>
              <a:pathLst>
                <a:path w="56" h="51">
                  <a:moveTo>
                    <a:pt x="56" y="43"/>
                  </a:moveTo>
                  <a:cubicBezTo>
                    <a:pt x="56" y="47"/>
                    <a:pt x="53" y="50"/>
                    <a:pt x="48" y="50"/>
                  </a:cubicBezTo>
                  <a:cubicBezTo>
                    <a:pt x="9" y="51"/>
                    <a:pt x="9" y="51"/>
                    <a:pt x="9" y="51"/>
                  </a:cubicBezTo>
                  <a:cubicBezTo>
                    <a:pt x="4" y="51"/>
                    <a:pt x="0" y="47"/>
                    <a:pt x="0" y="44"/>
                  </a:cubicBezTo>
                  <a:cubicBezTo>
                    <a:pt x="0" y="8"/>
                    <a:pt x="0" y="8"/>
                    <a:pt x="0" y="8"/>
                  </a:cubicBezTo>
                  <a:cubicBezTo>
                    <a:pt x="0" y="4"/>
                    <a:pt x="4" y="1"/>
                    <a:pt x="8" y="1"/>
                  </a:cubicBezTo>
                  <a:cubicBezTo>
                    <a:pt x="48" y="0"/>
                    <a:pt x="48" y="0"/>
                    <a:pt x="48" y="0"/>
                  </a:cubicBezTo>
                  <a:cubicBezTo>
                    <a:pt x="52" y="0"/>
                    <a:pt x="56" y="4"/>
                    <a:pt x="56" y="7"/>
                  </a:cubicBezTo>
                  <a:lnTo>
                    <a:pt x="56" y="43"/>
                  </a:lnTo>
                  <a:close/>
                </a:path>
              </a:pathLst>
            </a:custGeom>
            <a:solidFill>
              <a:srgbClr val="BDC3C7"/>
            </a:solidFill>
            <a:ln w="9525">
              <a:noFill/>
              <a:round/>
              <a:headEnd/>
              <a:tailEnd/>
            </a:ln>
          </p:spPr>
          <p:txBody>
            <a:bodyPr anchor="ctr"/>
            <a:lstStyle/>
            <a:p>
              <a:pPr algn="ctr"/>
              <a:endParaRPr/>
            </a:p>
          </p:txBody>
        </p:sp>
        <p:sp>
          <p:nvSpPr>
            <p:cNvPr id="216" name="išḻîdê">
              <a:extLst>
                <a:ext uri="{FF2B5EF4-FFF2-40B4-BE49-F238E27FC236}">
                  <a16:creationId xmlns:a16="http://schemas.microsoft.com/office/drawing/2014/main" id="{A9845957-7402-4DFB-8ED5-EEF3D659688D}"/>
                </a:ext>
              </a:extLst>
            </p:cNvPr>
            <p:cNvSpPr/>
            <p:nvPr/>
          </p:nvSpPr>
          <p:spPr bwMode="auto">
            <a:xfrm>
              <a:off x="2778867" y="7261781"/>
              <a:ext cx="86440" cy="77341"/>
            </a:xfrm>
            <a:custGeom>
              <a:avLst/>
              <a:gdLst/>
              <a:ahLst/>
              <a:cxnLst>
                <a:cxn ang="0">
                  <a:pos x="56" y="43"/>
                </a:cxn>
                <a:cxn ang="0">
                  <a:pos x="48" y="50"/>
                </a:cxn>
                <a:cxn ang="0">
                  <a:pos x="9" y="50"/>
                </a:cxn>
                <a:cxn ang="0">
                  <a:pos x="1" y="43"/>
                </a:cxn>
                <a:cxn ang="0">
                  <a:pos x="0" y="8"/>
                </a:cxn>
                <a:cxn ang="0">
                  <a:pos x="8" y="1"/>
                </a:cxn>
                <a:cxn ang="0">
                  <a:pos x="48" y="0"/>
                </a:cxn>
                <a:cxn ang="0">
                  <a:pos x="56" y="7"/>
                </a:cxn>
                <a:cxn ang="0">
                  <a:pos x="56" y="43"/>
                </a:cxn>
              </a:cxnLst>
              <a:rect l="0" t="0" r="r" b="b"/>
              <a:pathLst>
                <a:path w="56" h="50">
                  <a:moveTo>
                    <a:pt x="56" y="43"/>
                  </a:moveTo>
                  <a:cubicBezTo>
                    <a:pt x="56" y="47"/>
                    <a:pt x="53" y="50"/>
                    <a:pt x="48" y="50"/>
                  </a:cubicBezTo>
                  <a:cubicBezTo>
                    <a:pt x="9" y="50"/>
                    <a:pt x="9" y="50"/>
                    <a:pt x="9" y="50"/>
                  </a:cubicBezTo>
                  <a:cubicBezTo>
                    <a:pt x="4" y="50"/>
                    <a:pt x="1" y="47"/>
                    <a:pt x="1" y="43"/>
                  </a:cubicBezTo>
                  <a:cubicBezTo>
                    <a:pt x="0" y="8"/>
                    <a:pt x="0" y="8"/>
                    <a:pt x="0" y="8"/>
                  </a:cubicBezTo>
                  <a:cubicBezTo>
                    <a:pt x="0" y="4"/>
                    <a:pt x="4" y="1"/>
                    <a:pt x="8" y="1"/>
                  </a:cubicBezTo>
                  <a:cubicBezTo>
                    <a:pt x="48" y="0"/>
                    <a:pt x="48" y="0"/>
                    <a:pt x="48" y="0"/>
                  </a:cubicBezTo>
                  <a:cubicBezTo>
                    <a:pt x="52" y="0"/>
                    <a:pt x="56" y="3"/>
                    <a:pt x="56" y="7"/>
                  </a:cubicBezTo>
                  <a:lnTo>
                    <a:pt x="56" y="43"/>
                  </a:lnTo>
                  <a:close/>
                </a:path>
              </a:pathLst>
            </a:custGeom>
            <a:solidFill>
              <a:srgbClr val="BDC3C7"/>
            </a:solidFill>
            <a:ln w="9525">
              <a:noFill/>
              <a:round/>
              <a:headEnd/>
              <a:tailEnd/>
            </a:ln>
          </p:spPr>
          <p:txBody>
            <a:bodyPr anchor="ctr"/>
            <a:lstStyle/>
            <a:p>
              <a:pPr algn="ctr"/>
              <a:endParaRPr/>
            </a:p>
          </p:txBody>
        </p:sp>
        <p:sp>
          <p:nvSpPr>
            <p:cNvPr id="217" name="iṥḷîḓe">
              <a:extLst>
                <a:ext uri="{FF2B5EF4-FFF2-40B4-BE49-F238E27FC236}">
                  <a16:creationId xmlns:a16="http://schemas.microsoft.com/office/drawing/2014/main" id="{17C57D09-7650-473C-AAEE-BF5BC995BDE0}"/>
                </a:ext>
              </a:extLst>
            </p:cNvPr>
            <p:cNvSpPr/>
            <p:nvPr/>
          </p:nvSpPr>
          <p:spPr bwMode="auto">
            <a:xfrm>
              <a:off x="2675327" y="7263352"/>
              <a:ext cx="86440" cy="77341"/>
            </a:xfrm>
            <a:custGeom>
              <a:avLst/>
              <a:gdLst/>
              <a:ahLst/>
              <a:cxnLst>
                <a:cxn ang="0">
                  <a:pos x="56" y="42"/>
                </a:cxn>
                <a:cxn ang="0">
                  <a:pos x="48" y="50"/>
                </a:cxn>
                <a:cxn ang="0">
                  <a:pos x="9" y="50"/>
                </a:cxn>
                <a:cxn ang="0">
                  <a:pos x="1" y="43"/>
                </a:cxn>
                <a:cxn ang="0">
                  <a:pos x="0" y="8"/>
                </a:cxn>
                <a:cxn ang="0">
                  <a:pos x="8" y="0"/>
                </a:cxn>
                <a:cxn ang="0">
                  <a:pos x="48" y="0"/>
                </a:cxn>
                <a:cxn ang="0">
                  <a:pos x="56" y="7"/>
                </a:cxn>
                <a:cxn ang="0">
                  <a:pos x="56" y="42"/>
                </a:cxn>
              </a:cxnLst>
              <a:rect l="0" t="0" r="r" b="b"/>
              <a:pathLst>
                <a:path w="56" h="50">
                  <a:moveTo>
                    <a:pt x="56" y="42"/>
                  </a:moveTo>
                  <a:cubicBezTo>
                    <a:pt x="56" y="46"/>
                    <a:pt x="53" y="50"/>
                    <a:pt x="48" y="50"/>
                  </a:cubicBezTo>
                  <a:cubicBezTo>
                    <a:pt x="9" y="50"/>
                    <a:pt x="9" y="50"/>
                    <a:pt x="9" y="50"/>
                  </a:cubicBezTo>
                  <a:cubicBezTo>
                    <a:pt x="4" y="50"/>
                    <a:pt x="1" y="47"/>
                    <a:pt x="1" y="43"/>
                  </a:cubicBezTo>
                  <a:cubicBezTo>
                    <a:pt x="0" y="8"/>
                    <a:pt x="0" y="8"/>
                    <a:pt x="0" y="8"/>
                  </a:cubicBezTo>
                  <a:cubicBezTo>
                    <a:pt x="0" y="4"/>
                    <a:pt x="4" y="0"/>
                    <a:pt x="8" y="0"/>
                  </a:cubicBezTo>
                  <a:cubicBezTo>
                    <a:pt x="48" y="0"/>
                    <a:pt x="48" y="0"/>
                    <a:pt x="48" y="0"/>
                  </a:cubicBezTo>
                  <a:cubicBezTo>
                    <a:pt x="52" y="0"/>
                    <a:pt x="56" y="3"/>
                    <a:pt x="56" y="7"/>
                  </a:cubicBezTo>
                  <a:lnTo>
                    <a:pt x="56" y="42"/>
                  </a:lnTo>
                  <a:close/>
                </a:path>
              </a:pathLst>
            </a:custGeom>
            <a:solidFill>
              <a:srgbClr val="BDC3C7"/>
            </a:solidFill>
            <a:ln w="9525">
              <a:noFill/>
              <a:round/>
              <a:headEnd/>
              <a:tailEnd/>
            </a:ln>
          </p:spPr>
          <p:txBody>
            <a:bodyPr anchor="ctr"/>
            <a:lstStyle/>
            <a:p>
              <a:pPr algn="ctr"/>
              <a:endParaRPr/>
            </a:p>
          </p:txBody>
        </p:sp>
        <p:sp>
          <p:nvSpPr>
            <p:cNvPr id="218" name="išľîḍe">
              <a:extLst>
                <a:ext uri="{FF2B5EF4-FFF2-40B4-BE49-F238E27FC236}">
                  <a16:creationId xmlns:a16="http://schemas.microsoft.com/office/drawing/2014/main" id="{06464367-9DCC-423E-88C8-484346D0B73C}"/>
                </a:ext>
              </a:extLst>
            </p:cNvPr>
            <p:cNvSpPr/>
            <p:nvPr/>
          </p:nvSpPr>
          <p:spPr bwMode="auto">
            <a:xfrm>
              <a:off x="2571787" y="7264919"/>
              <a:ext cx="86440" cy="77184"/>
            </a:xfrm>
            <a:custGeom>
              <a:avLst/>
              <a:gdLst/>
              <a:ahLst/>
              <a:cxnLst>
                <a:cxn ang="0">
                  <a:pos x="56" y="42"/>
                </a:cxn>
                <a:cxn ang="0">
                  <a:pos x="48" y="49"/>
                </a:cxn>
                <a:cxn ang="0">
                  <a:pos x="9" y="50"/>
                </a:cxn>
                <a:cxn ang="0">
                  <a:pos x="1" y="43"/>
                </a:cxn>
                <a:cxn ang="0">
                  <a:pos x="0" y="7"/>
                </a:cxn>
                <a:cxn ang="0">
                  <a:pos x="8" y="0"/>
                </a:cxn>
                <a:cxn ang="0">
                  <a:pos x="48" y="0"/>
                </a:cxn>
                <a:cxn ang="0">
                  <a:pos x="56" y="7"/>
                </a:cxn>
                <a:cxn ang="0">
                  <a:pos x="56" y="42"/>
                </a:cxn>
              </a:cxnLst>
              <a:rect l="0" t="0" r="r" b="b"/>
              <a:pathLst>
                <a:path w="56" h="50">
                  <a:moveTo>
                    <a:pt x="56" y="42"/>
                  </a:moveTo>
                  <a:cubicBezTo>
                    <a:pt x="56" y="46"/>
                    <a:pt x="53" y="49"/>
                    <a:pt x="48" y="49"/>
                  </a:cubicBezTo>
                  <a:cubicBezTo>
                    <a:pt x="9" y="50"/>
                    <a:pt x="9" y="50"/>
                    <a:pt x="9" y="50"/>
                  </a:cubicBezTo>
                  <a:cubicBezTo>
                    <a:pt x="4" y="50"/>
                    <a:pt x="1" y="47"/>
                    <a:pt x="1" y="43"/>
                  </a:cubicBezTo>
                  <a:cubicBezTo>
                    <a:pt x="0" y="7"/>
                    <a:pt x="0" y="7"/>
                    <a:pt x="0" y="7"/>
                  </a:cubicBezTo>
                  <a:cubicBezTo>
                    <a:pt x="0" y="3"/>
                    <a:pt x="4" y="0"/>
                    <a:pt x="8" y="0"/>
                  </a:cubicBezTo>
                  <a:cubicBezTo>
                    <a:pt x="48" y="0"/>
                    <a:pt x="48" y="0"/>
                    <a:pt x="48" y="0"/>
                  </a:cubicBezTo>
                  <a:cubicBezTo>
                    <a:pt x="52" y="0"/>
                    <a:pt x="56" y="3"/>
                    <a:pt x="56" y="7"/>
                  </a:cubicBezTo>
                  <a:lnTo>
                    <a:pt x="56" y="42"/>
                  </a:lnTo>
                  <a:close/>
                </a:path>
              </a:pathLst>
            </a:custGeom>
            <a:solidFill>
              <a:srgbClr val="BDC3C7"/>
            </a:solidFill>
            <a:ln w="9525">
              <a:noFill/>
              <a:round/>
              <a:headEnd/>
              <a:tailEnd/>
            </a:ln>
          </p:spPr>
          <p:txBody>
            <a:bodyPr anchor="ctr"/>
            <a:lstStyle/>
            <a:p>
              <a:pPr algn="ctr"/>
              <a:endParaRPr/>
            </a:p>
          </p:txBody>
        </p:sp>
        <p:sp>
          <p:nvSpPr>
            <p:cNvPr id="219" name="ïşḷîďe">
              <a:extLst>
                <a:ext uri="{FF2B5EF4-FFF2-40B4-BE49-F238E27FC236}">
                  <a16:creationId xmlns:a16="http://schemas.microsoft.com/office/drawing/2014/main" id="{A4B05F80-F34A-473F-82BE-12748E7B9D5E}"/>
                </a:ext>
              </a:extLst>
            </p:cNvPr>
            <p:cNvSpPr/>
            <p:nvPr/>
          </p:nvSpPr>
          <p:spPr bwMode="auto">
            <a:xfrm>
              <a:off x="2468246" y="7264919"/>
              <a:ext cx="86597" cy="78753"/>
            </a:xfrm>
            <a:custGeom>
              <a:avLst/>
              <a:gdLst/>
              <a:ahLst/>
              <a:cxnLst>
                <a:cxn ang="0">
                  <a:pos x="56" y="43"/>
                </a:cxn>
                <a:cxn ang="0">
                  <a:pos x="49" y="50"/>
                </a:cxn>
                <a:cxn ang="0">
                  <a:pos x="9" y="51"/>
                </a:cxn>
                <a:cxn ang="0">
                  <a:pos x="1" y="44"/>
                </a:cxn>
                <a:cxn ang="0">
                  <a:pos x="0" y="8"/>
                </a:cxn>
                <a:cxn ang="0">
                  <a:pos x="8" y="1"/>
                </a:cxn>
                <a:cxn ang="0">
                  <a:pos x="48" y="0"/>
                </a:cxn>
                <a:cxn ang="0">
                  <a:pos x="56" y="7"/>
                </a:cxn>
                <a:cxn ang="0">
                  <a:pos x="56" y="43"/>
                </a:cxn>
              </a:cxnLst>
              <a:rect l="0" t="0" r="r" b="b"/>
              <a:pathLst>
                <a:path w="56" h="51">
                  <a:moveTo>
                    <a:pt x="56" y="43"/>
                  </a:moveTo>
                  <a:cubicBezTo>
                    <a:pt x="56" y="47"/>
                    <a:pt x="53" y="50"/>
                    <a:pt x="49" y="50"/>
                  </a:cubicBezTo>
                  <a:cubicBezTo>
                    <a:pt x="9" y="51"/>
                    <a:pt x="9" y="51"/>
                    <a:pt x="9" y="51"/>
                  </a:cubicBezTo>
                  <a:cubicBezTo>
                    <a:pt x="4" y="51"/>
                    <a:pt x="1" y="47"/>
                    <a:pt x="1" y="44"/>
                  </a:cubicBezTo>
                  <a:cubicBezTo>
                    <a:pt x="0" y="8"/>
                    <a:pt x="0" y="8"/>
                    <a:pt x="0" y="8"/>
                  </a:cubicBezTo>
                  <a:cubicBezTo>
                    <a:pt x="0" y="4"/>
                    <a:pt x="4" y="1"/>
                    <a:pt x="8" y="1"/>
                  </a:cubicBezTo>
                  <a:cubicBezTo>
                    <a:pt x="48" y="0"/>
                    <a:pt x="48" y="0"/>
                    <a:pt x="48" y="0"/>
                  </a:cubicBezTo>
                  <a:cubicBezTo>
                    <a:pt x="52" y="0"/>
                    <a:pt x="56" y="4"/>
                    <a:pt x="56" y="7"/>
                  </a:cubicBezTo>
                  <a:lnTo>
                    <a:pt x="56" y="43"/>
                  </a:lnTo>
                  <a:close/>
                </a:path>
              </a:pathLst>
            </a:custGeom>
            <a:solidFill>
              <a:srgbClr val="BDC3C7"/>
            </a:solidFill>
            <a:ln w="9525">
              <a:noFill/>
              <a:round/>
              <a:headEnd/>
              <a:tailEnd/>
            </a:ln>
          </p:spPr>
          <p:txBody>
            <a:bodyPr anchor="ctr"/>
            <a:lstStyle/>
            <a:p>
              <a:pPr algn="ctr"/>
              <a:endParaRPr/>
            </a:p>
          </p:txBody>
        </p:sp>
        <p:sp>
          <p:nvSpPr>
            <p:cNvPr id="220" name="îşlïḑe">
              <a:extLst>
                <a:ext uri="{FF2B5EF4-FFF2-40B4-BE49-F238E27FC236}">
                  <a16:creationId xmlns:a16="http://schemas.microsoft.com/office/drawing/2014/main" id="{C05EE87D-D801-492D-A870-CE49C6E8A1AA}"/>
                </a:ext>
              </a:extLst>
            </p:cNvPr>
            <p:cNvSpPr/>
            <p:nvPr/>
          </p:nvSpPr>
          <p:spPr bwMode="auto">
            <a:xfrm>
              <a:off x="3605306" y="7155261"/>
              <a:ext cx="86440" cy="77184"/>
            </a:xfrm>
            <a:custGeom>
              <a:avLst/>
              <a:gdLst/>
              <a:ahLst/>
              <a:cxnLst>
                <a:cxn ang="0">
                  <a:pos x="56" y="43"/>
                </a:cxn>
                <a:cxn ang="0">
                  <a:pos x="48" y="50"/>
                </a:cxn>
                <a:cxn ang="0">
                  <a:pos x="8" y="50"/>
                </a:cxn>
                <a:cxn ang="0">
                  <a:pos x="0" y="43"/>
                </a:cxn>
                <a:cxn ang="0">
                  <a:pos x="0" y="8"/>
                </a:cxn>
                <a:cxn ang="0">
                  <a:pos x="8" y="1"/>
                </a:cxn>
                <a:cxn ang="0">
                  <a:pos x="48" y="0"/>
                </a:cxn>
                <a:cxn ang="0">
                  <a:pos x="56" y="7"/>
                </a:cxn>
                <a:cxn ang="0">
                  <a:pos x="56" y="43"/>
                </a:cxn>
              </a:cxnLst>
              <a:rect l="0" t="0" r="r" b="b"/>
              <a:pathLst>
                <a:path w="56" h="50">
                  <a:moveTo>
                    <a:pt x="56" y="43"/>
                  </a:moveTo>
                  <a:cubicBezTo>
                    <a:pt x="56" y="47"/>
                    <a:pt x="53" y="50"/>
                    <a:pt x="48" y="50"/>
                  </a:cubicBezTo>
                  <a:cubicBezTo>
                    <a:pt x="8" y="50"/>
                    <a:pt x="8" y="50"/>
                    <a:pt x="8" y="50"/>
                  </a:cubicBezTo>
                  <a:cubicBezTo>
                    <a:pt x="4" y="50"/>
                    <a:pt x="0" y="47"/>
                    <a:pt x="0" y="43"/>
                  </a:cubicBezTo>
                  <a:cubicBezTo>
                    <a:pt x="0" y="8"/>
                    <a:pt x="0" y="8"/>
                    <a:pt x="0" y="8"/>
                  </a:cubicBezTo>
                  <a:cubicBezTo>
                    <a:pt x="0" y="4"/>
                    <a:pt x="3" y="1"/>
                    <a:pt x="8" y="1"/>
                  </a:cubicBezTo>
                  <a:cubicBezTo>
                    <a:pt x="48" y="0"/>
                    <a:pt x="48" y="0"/>
                    <a:pt x="48" y="0"/>
                  </a:cubicBezTo>
                  <a:cubicBezTo>
                    <a:pt x="52" y="0"/>
                    <a:pt x="56" y="3"/>
                    <a:pt x="56" y="7"/>
                  </a:cubicBezTo>
                  <a:lnTo>
                    <a:pt x="56" y="43"/>
                  </a:lnTo>
                  <a:close/>
                </a:path>
              </a:pathLst>
            </a:custGeom>
            <a:solidFill>
              <a:srgbClr val="BDC3C7"/>
            </a:solidFill>
            <a:ln w="9525">
              <a:noFill/>
              <a:round/>
              <a:headEnd/>
              <a:tailEnd/>
            </a:ln>
          </p:spPr>
          <p:txBody>
            <a:bodyPr anchor="ctr"/>
            <a:lstStyle/>
            <a:p>
              <a:pPr algn="ctr"/>
              <a:endParaRPr/>
            </a:p>
          </p:txBody>
        </p:sp>
        <p:sp>
          <p:nvSpPr>
            <p:cNvPr id="221" name="í$ļîḑè">
              <a:extLst>
                <a:ext uri="{FF2B5EF4-FFF2-40B4-BE49-F238E27FC236}">
                  <a16:creationId xmlns:a16="http://schemas.microsoft.com/office/drawing/2014/main" id="{1BB13A86-7C57-4B4A-AE38-E6D385BA2C88}"/>
                </a:ext>
              </a:extLst>
            </p:cNvPr>
            <p:cNvSpPr/>
            <p:nvPr/>
          </p:nvSpPr>
          <p:spPr bwMode="auto">
            <a:xfrm>
              <a:off x="3501766" y="7156830"/>
              <a:ext cx="86440" cy="77184"/>
            </a:xfrm>
            <a:custGeom>
              <a:avLst/>
              <a:gdLst/>
              <a:ahLst/>
              <a:cxnLst>
                <a:cxn ang="0">
                  <a:pos x="56" y="42"/>
                </a:cxn>
                <a:cxn ang="0">
                  <a:pos x="48" y="50"/>
                </a:cxn>
                <a:cxn ang="0">
                  <a:pos x="9" y="50"/>
                </a:cxn>
                <a:cxn ang="0">
                  <a:pos x="0" y="43"/>
                </a:cxn>
                <a:cxn ang="0">
                  <a:pos x="0" y="8"/>
                </a:cxn>
                <a:cxn ang="0">
                  <a:pos x="8" y="0"/>
                </a:cxn>
                <a:cxn ang="0">
                  <a:pos x="48" y="0"/>
                </a:cxn>
                <a:cxn ang="0">
                  <a:pos x="56" y="7"/>
                </a:cxn>
                <a:cxn ang="0">
                  <a:pos x="56" y="42"/>
                </a:cxn>
              </a:cxnLst>
              <a:rect l="0" t="0" r="r" b="b"/>
              <a:pathLst>
                <a:path w="56" h="50">
                  <a:moveTo>
                    <a:pt x="56" y="42"/>
                  </a:moveTo>
                  <a:cubicBezTo>
                    <a:pt x="56" y="46"/>
                    <a:pt x="53" y="50"/>
                    <a:pt x="48" y="50"/>
                  </a:cubicBezTo>
                  <a:cubicBezTo>
                    <a:pt x="9" y="50"/>
                    <a:pt x="9" y="50"/>
                    <a:pt x="9" y="50"/>
                  </a:cubicBezTo>
                  <a:cubicBezTo>
                    <a:pt x="4" y="50"/>
                    <a:pt x="0" y="47"/>
                    <a:pt x="0" y="43"/>
                  </a:cubicBezTo>
                  <a:cubicBezTo>
                    <a:pt x="0" y="8"/>
                    <a:pt x="0" y="8"/>
                    <a:pt x="0" y="8"/>
                  </a:cubicBezTo>
                  <a:cubicBezTo>
                    <a:pt x="0" y="4"/>
                    <a:pt x="4" y="0"/>
                    <a:pt x="8" y="0"/>
                  </a:cubicBezTo>
                  <a:cubicBezTo>
                    <a:pt x="48" y="0"/>
                    <a:pt x="48" y="0"/>
                    <a:pt x="48" y="0"/>
                  </a:cubicBezTo>
                  <a:cubicBezTo>
                    <a:pt x="52" y="0"/>
                    <a:pt x="56" y="3"/>
                    <a:pt x="56" y="7"/>
                  </a:cubicBezTo>
                  <a:lnTo>
                    <a:pt x="56" y="42"/>
                  </a:lnTo>
                  <a:close/>
                </a:path>
              </a:pathLst>
            </a:custGeom>
            <a:solidFill>
              <a:srgbClr val="BDC3C7"/>
            </a:solidFill>
            <a:ln w="9525">
              <a:noFill/>
              <a:round/>
              <a:headEnd/>
              <a:tailEnd/>
            </a:ln>
          </p:spPr>
          <p:txBody>
            <a:bodyPr anchor="ctr"/>
            <a:lstStyle/>
            <a:p>
              <a:pPr algn="ctr"/>
              <a:endParaRPr/>
            </a:p>
          </p:txBody>
        </p:sp>
        <p:sp>
          <p:nvSpPr>
            <p:cNvPr id="222" name="îŝ1ïḋè">
              <a:extLst>
                <a:ext uri="{FF2B5EF4-FFF2-40B4-BE49-F238E27FC236}">
                  <a16:creationId xmlns:a16="http://schemas.microsoft.com/office/drawing/2014/main" id="{C55CD336-0DC1-4572-B20B-7F688353F5FF}"/>
                </a:ext>
              </a:extLst>
            </p:cNvPr>
            <p:cNvSpPr/>
            <p:nvPr/>
          </p:nvSpPr>
          <p:spPr bwMode="auto">
            <a:xfrm>
              <a:off x="3398225" y="7158398"/>
              <a:ext cx="86597" cy="77184"/>
            </a:xfrm>
            <a:custGeom>
              <a:avLst/>
              <a:gdLst/>
              <a:ahLst/>
              <a:cxnLst>
                <a:cxn ang="0">
                  <a:pos x="56" y="42"/>
                </a:cxn>
                <a:cxn ang="0">
                  <a:pos x="48" y="49"/>
                </a:cxn>
                <a:cxn ang="0">
                  <a:pos x="9" y="50"/>
                </a:cxn>
                <a:cxn ang="0">
                  <a:pos x="0" y="43"/>
                </a:cxn>
                <a:cxn ang="0">
                  <a:pos x="0" y="7"/>
                </a:cxn>
                <a:cxn ang="0">
                  <a:pos x="8" y="0"/>
                </a:cxn>
                <a:cxn ang="0">
                  <a:pos x="48" y="0"/>
                </a:cxn>
                <a:cxn ang="0">
                  <a:pos x="56" y="7"/>
                </a:cxn>
                <a:cxn ang="0">
                  <a:pos x="56" y="42"/>
                </a:cxn>
              </a:cxnLst>
              <a:rect l="0" t="0" r="r" b="b"/>
              <a:pathLst>
                <a:path w="56" h="50">
                  <a:moveTo>
                    <a:pt x="56" y="42"/>
                  </a:moveTo>
                  <a:cubicBezTo>
                    <a:pt x="56" y="46"/>
                    <a:pt x="53" y="49"/>
                    <a:pt x="48" y="49"/>
                  </a:cubicBezTo>
                  <a:cubicBezTo>
                    <a:pt x="9" y="50"/>
                    <a:pt x="9" y="50"/>
                    <a:pt x="9" y="50"/>
                  </a:cubicBezTo>
                  <a:cubicBezTo>
                    <a:pt x="4" y="50"/>
                    <a:pt x="1" y="47"/>
                    <a:pt x="0" y="43"/>
                  </a:cubicBezTo>
                  <a:cubicBezTo>
                    <a:pt x="0" y="7"/>
                    <a:pt x="0" y="7"/>
                    <a:pt x="0" y="7"/>
                  </a:cubicBezTo>
                  <a:cubicBezTo>
                    <a:pt x="0" y="3"/>
                    <a:pt x="4" y="0"/>
                    <a:pt x="8" y="0"/>
                  </a:cubicBezTo>
                  <a:cubicBezTo>
                    <a:pt x="48" y="0"/>
                    <a:pt x="48" y="0"/>
                    <a:pt x="48" y="0"/>
                  </a:cubicBezTo>
                  <a:cubicBezTo>
                    <a:pt x="52" y="0"/>
                    <a:pt x="56" y="3"/>
                    <a:pt x="56" y="7"/>
                  </a:cubicBezTo>
                  <a:lnTo>
                    <a:pt x="56" y="42"/>
                  </a:lnTo>
                  <a:close/>
                </a:path>
              </a:pathLst>
            </a:custGeom>
            <a:solidFill>
              <a:srgbClr val="BDC3C7"/>
            </a:solidFill>
            <a:ln w="9525">
              <a:noFill/>
              <a:round/>
              <a:headEnd/>
              <a:tailEnd/>
            </a:ln>
          </p:spPr>
          <p:txBody>
            <a:bodyPr anchor="ctr"/>
            <a:lstStyle/>
            <a:p>
              <a:pPr algn="ctr"/>
              <a:endParaRPr/>
            </a:p>
          </p:txBody>
        </p:sp>
        <p:sp>
          <p:nvSpPr>
            <p:cNvPr id="223" name="îṣľíďé">
              <a:extLst>
                <a:ext uri="{FF2B5EF4-FFF2-40B4-BE49-F238E27FC236}">
                  <a16:creationId xmlns:a16="http://schemas.microsoft.com/office/drawing/2014/main" id="{1CDA353E-94DB-427E-9AC2-41493BD08CB5}"/>
                </a:ext>
              </a:extLst>
            </p:cNvPr>
            <p:cNvSpPr/>
            <p:nvPr/>
          </p:nvSpPr>
          <p:spPr bwMode="auto">
            <a:xfrm>
              <a:off x="3294685" y="7158398"/>
              <a:ext cx="86597" cy="78753"/>
            </a:xfrm>
            <a:custGeom>
              <a:avLst/>
              <a:gdLst/>
              <a:ahLst/>
              <a:cxnLst>
                <a:cxn ang="0">
                  <a:pos x="56" y="43"/>
                </a:cxn>
                <a:cxn ang="0">
                  <a:pos x="48" y="50"/>
                </a:cxn>
                <a:cxn ang="0">
                  <a:pos x="9" y="51"/>
                </a:cxn>
                <a:cxn ang="0">
                  <a:pos x="1" y="44"/>
                </a:cxn>
                <a:cxn ang="0">
                  <a:pos x="0" y="8"/>
                </a:cxn>
                <a:cxn ang="0">
                  <a:pos x="8" y="1"/>
                </a:cxn>
                <a:cxn ang="0">
                  <a:pos x="48" y="0"/>
                </a:cxn>
                <a:cxn ang="0">
                  <a:pos x="56" y="7"/>
                </a:cxn>
                <a:cxn ang="0">
                  <a:pos x="56" y="43"/>
                </a:cxn>
              </a:cxnLst>
              <a:rect l="0" t="0" r="r" b="b"/>
              <a:pathLst>
                <a:path w="56" h="51">
                  <a:moveTo>
                    <a:pt x="56" y="43"/>
                  </a:moveTo>
                  <a:cubicBezTo>
                    <a:pt x="56" y="47"/>
                    <a:pt x="53" y="50"/>
                    <a:pt x="48" y="50"/>
                  </a:cubicBezTo>
                  <a:cubicBezTo>
                    <a:pt x="9" y="51"/>
                    <a:pt x="9" y="51"/>
                    <a:pt x="9" y="51"/>
                  </a:cubicBezTo>
                  <a:cubicBezTo>
                    <a:pt x="4" y="51"/>
                    <a:pt x="1" y="47"/>
                    <a:pt x="1" y="44"/>
                  </a:cubicBezTo>
                  <a:cubicBezTo>
                    <a:pt x="0" y="8"/>
                    <a:pt x="0" y="8"/>
                    <a:pt x="0" y="8"/>
                  </a:cubicBezTo>
                  <a:cubicBezTo>
                    <a:pt x="0" y="4"/>
                    <a:pt x="4" y="1"/>
                    <a:pt x="8" y="1"/>
                  </a:cubicBezTo>
                  <a:cubicBezTo>
                    <a:pt x="48" y="0"/>
                    <a:pt x="48" y="0"/>
                    <a:pt x="48" y="0"/>
                  </a:cubicBezTo>
                  <a:cubicBezTo>
                    <a:pt x="52" y="0"/>
                    <a:pt x="56" y="4"/>
                    <a:pt x="56" y="7"/>
                  </a:cubicBezTo>
                  <a:lnTo>
                    <a:pt x="56" y="43"/>
                  </a:lnTo>
                  <a:close/>
                </a:path>
              </a:pathLst>
            </a:custGeom>
            <a:solidFill>
              <a:srgbClr val="BDC3C7"/>
            </a:solidFill>
            <a:ln w="9525">
              <a:noFill/>
              <a:round/>
              <a:headEnd/>
              <a:tailEnd/>
            </a:ln>
          </p:spPr>
          <p:txBody>
            <a:bodyPr anchor="ctr"/>
            <a:lstStyle/>
            <a:p>
              <a:pPr algn="ctr"/>
              <a:endParaRPr/>
            </a:p>
          </p:txBody>
        </p:sp>
        <p:sp>
          <p:nvSpPr>
            <p:cNvPr id="224" name="ïṩļïďe">
              <a:extLst>
                <a:ext uri="{FF2B5EF4-FFF2-40B4-BE49-F238E27FC236}">
                  <a16:creationId xmlns:a16="http://schemas.microsoft.com/office/drawing/2014/main" id="{E36BAC30-7DF0-428D-BB33-143E481BCD86}"/>
                </a:ext>
              </a:extLst>
            </p:cNvPr>
            <p:cNvSpPr/>
            <p:nvPr/>
          </p:nvSpPr>
          <p:spPr bwMode="auto">
            <a:xfrm>
              <a:off x="3191303" y="7159967"/>
              <a:ext cx="86440" cy="77184"/>
            </a:xfrm>
            <a:custGeom>
              <a:avLst/>
              <a:gdLst/>
              <a:ahLst/>
              <a:cxnLst>
                <a:cxn ang="0">
                  <a:pos x="56" y="43"/>
                </a:cxn>
                <a:cxn ang="0">
                  <a:pos x="48" y="50"/>
                </a:cxn>
                <a:cxn ang="0">
                  <a:pos x="9" y="50"/>
                </a:cxn>
                <a:cxn ang="0">
                  <a:pos x="1" y="43"/>
                </a:cxn>
                <a:cxn ang="0">
                  <a:pos x="0" y="8"/>
                </a:cxn>
                <a:cxn ang="0">
                  <a:pos x="8" y="1"/>
                </a:cxn>
                <a:cxn ang="0">
                  <a:pos x="48" y="0"/>
                </a:cxn>
                <a:cxn ang="0">
                  <a:pos x="56" y="7"/>
                </a:cxn>
                <a:cxn ang="0">
                  <a:pos x="56" y="43"/>
                </a:cxn>
              </a:cxnLst>
              <a:rect l="0" t="0" r="r" b="b"/>
              <a:pathLst>
                <a:path w="56" h="50">
                  <a:moveTo>
                    <a:pt x="56" y="43"/>
                  </a:moveTo>
                  <a:cubicBezTo>
                    <a:pt x="56" y="47"/>
                    <a:pt x="53" y="50"/>
                    <a:pt x="48" y="50"/>
                  </a:cubicBezTo>
                  <a:cubicBezTo>
                    <a:pt x="9" y="50"/>
                    <a:pt x="9" y="50"/>
                    <a:pt x="9" y="50"/>
                  </a:cubicBezTo>
                  <a:cubicBezTo>
                    <a:pt x="4" y="50"/>
                    <a:pt x="1" y="47"/>
                    <a:pt x="1" y="43"/>
                  </a:cubicBezTo>
                  <a:cubicBezTo>
                    <a:pt x="0" y="8"/>
                    <a:pt x="0" y="8"/>
                    <a:pt x="0" y="8"/>
                  </a:cubicBezTo>
                  <a:cubicBezTo>
                    <a:pt x="0" y="4"/>
                    <a:pt x="4" y="1"/>
                    <a:pt x="8" y="1"/>
                  </a:cubicBezTo>
                  <a:cubicBezTo>
                    <a:pt x="48" y="0"/>
                    <a:pt x="48" y="0"/>
                    <a:pt x="48" y="0"/>
                  </a:cubicBezTo>
                  <a:cubicBezTo>
                    <a:pt x="52" y="0"/>
                    <a:pt x="56" y="3"/>
                    <a:pt x="56" y="7"/>
                  </a:cubicBezTo>
                  <a:lnTo>
                    <a:pt x="56" y="43"/>
                  </a:lnTo>
                  <a:close/>
                </a:path>
              </a:pathLst>
            </a:custGeom>
            <a:solidFill>
              <a:srgbClr val="BDC3C7"/>
            </a:solidFill>
            <a:ln w="9525">
              <a:noFill/>
              <a:round/>
              <a:headEnd/>
              <a:tailEnd/>
            </a:ln>
          </p:spPr>
          <p:txBody>
            <a:bodyPr anchor="ctr"/>
            <a:lstStyle/>
            <a:p>
              <a:pPr algn="ctr"/>
              <a:endParaRPr/>
            </a:p>
          </p:txBody>
        </p:sp>
        <p:sp>
          <p:nvSpPr>
            <p:cNvPr id="225" name="iṡḻïďe">
              <a:extLst>
                <a:ext uri="{FF2B5EF4-FFF2-40B4-BE49-F238E27FC236}">
                  <a16:creationId xmlns:a16="http://schemas.microsoft.com/office/drawing/2014/main" id="{4FC563C1-DFAD-43E7-84A3-2B8979CD1C7D}"/>
                </a:ext>
              </a:extLst>
            </p:cNvPr>
            <p:cNvSpPr/>
            <p:nvPr/>
          </p:nvSpPr>
          <p:spPr bwMode="auto">
            <a:xfrm>
              <a:off x="3087762" y="7161379"/>
              <a:ext cx="86440" cy="77341"/>
            </a:xfrm>
            <a:custGeom>
              <a:avLst/>
              <a:gdLst/>
              <a:ahLst/>
              <a:cxnLst>
                <a:cxn ang="0">
                  <a:pos x="56" y="42"/>
                </a:cxn>
                <a:cxn ang="0">
                  <a:pos x="49" y="50"/>
                </a:cxn>
                <a:cxn ang="0">
                  <a:pos x="9" y="50"/>
                </a:cxn>
                <a:cxn ang="0">
                  <a:pos x="1" y="43"/>
                </a:cxn>
                <a:cxn ang="0">
                  <a:pos x="0" y="8"/>
                </a:cxn>
                <a:cxn ang="0">
                  <a:pos x="8" y="0"/>
                </a:cxn>
                <a:cxn ang="0">
                  <a:pos x="48" y="0"/>
                </a:cxn>
                <a:cxn ang="0">
                  <a:pos x="56" y="7"/>
                </a:cxn>
                <a:cxn ang="0">
                  <a:pos x="56" y="42"/>
                </a:cxn>
              </a:cxnLst>
              <a:rect l="0" t="0" r="r" b="b"/>
              <a:pathLst>
                <a:path w="56" h="50">
                  <a:moveTo>
                    <a:pt x="56" y="42"/>
                  </a:moveTo>
                  <a:cubicBezTo>
                    <a:pt x="56" y="46"/>
                    <a:pt x="53" y="50"/>
                    <a:pt x="49" y="50"/>
                  </a:cubicBezTo>
                  <a:cubicBezTo>
                    <a:pt x="9" y="50"/>
                    <a:pt x="9" y="50"/>
                    <a:pt x="9" y="50"/>
                  </a:cubicBezTo>
                  <a:cubicBezTo>
                    <a:pt x="4" y="50"/>
                    <a:pt x="1" y="47"/>
                    <a:pt x="1" y="43"/>
                  </a:cubicBezTo>
                  <a:cubicBezTo>
                    <a:pt x="0" y="8"/>
                    <a:pt x="0" y="8"/>
                    <a:pt x="0" y="8"/>
                  </a:cubicBezTo>
                  <a:cubicBezTo>
                    <a:pt x="0" y="4"/>
                    <a:pt x="4" y="1"/>
                    <a:pt x="8" y="0"/>
                  </a:cubicBezTo>
                  <a:cubicBezTo>
                    <a:pt x="48" y="0"/>
                    <a:pt x="48" y="0"/>
                    <a:pt x="48" y="0"/>
                  </a:cubicBezTo>
                  <a:cubicBezTo>
                    <a:pt x="52" y="0"/>
                    <a:pt x="56" y="3"/>
                    <a:pt x="56" y="7"/>
                  </a:cubicBezTo>
                  <a:lnTo>
                    <a:pt x="56" y="42"/>
                  </a:lnTo>
                  <a:close/>
                </a:path>
              </a:pathLst>
            </a:custGeom>
            <a:solidFill>
              <a:srgbClr val="BDC3C7"/>
            </a:solidFill>
            <a:ln w="9525">
              <a:noFill/>
              <a:round/>
              <a:headEnd/>
              <a:tailEnd/>
            </a:ln>
          </p:spPr>
          <p:txBody>
            <a:bodyPr anchor="ctr"/>
            <a:lstStyle/>
            <a:p>
              <a:pPr algn="ctr"/>
              <a:endParaRPr/>
            </a:p>
          </p:txBody>
        </p:sp>
        <p:sp>
          <p:nvSpPr>
            <p:cNvPr id="226" name="îṡḻîdé">
              <a:extLst>
                <a:ext uri="{FF2B5EF4-FFF2-40B4-BE49-F238E27FC236}">
                  <a16:creationId xmlns:a16="http://schemas.microsoft.com/office/drawing/2014/main" id="{57B7B0FF-D08A-4BF9-AF84-3AC19D56DAB2}"/>
                </a:ext>
              </a:extLst>
            </p:cNvPr>
            <p:cNvSpPr/>
            <p:nvPr/>
          </p:nvSpPr>
          <p:spPr bwMode="auto">
            <a:xfrm>
              <a:off x="2984223" y="7162948"/>
              <a:ext cx="88009" cy="77341"/>
            </a:xfrm>
            <a:custGeom>
              <a:avLst/>
              <a:gdLst/>
              <a:ahLst/>
              <a:cxnLst>
                <a:cxn ang="0">
                  <a:pos x="56" y="42"/>
                </a:cxn>
                <a:cxn ang="0">
                  <a:pos x="49" y="49"/>
                </a:cxn>
                <a:cxn ang="0">
                  <a:pos x="9" y="50"/>
                </a:cxn>
                <a:cxn ang="0">
                  <a:pos x="1" y="43"/>
                </a:cxn>
                <a:cxn ang="0">
                  <a:pos x="0" y="7"/>
                </a:cxn>
                <a:cxn ang="0">
                  <a:pos x="8" y="0"/>
                </a:cxn>
                <a:cxn ang="0">
                  <a:pos x="48" y="0"/>
                </a:cxn>
                <a:cxn ang="0">
                  <a:pos x="56" y="7"/>
                </a:cxn>
                <a:cxn ang="0">
                  <a:pos x="56" y="42"/>
                </a:cxn>
              </a:cxnLst>
              <a:rect l="0" t="0" r="r" b="b"/>
              <a:pathLst>
                <a:path w="57" h="50">
                  <a:moveTo>
                    <a:pt x="56" y="42"/>
                  </a:moveTo>
                  <a:cubicBezTo>
                    <a:pt x="57" y="46"/>
                    <a:pt x="53" y="49"/>
                    <a:pt x="49" y="49"/>
                  </a:cubicBezTo>
                  <a:cubicBezTo>
                    <a:pt x="9" y="50"/>
                    <a:pt x="9" y="50"/>
                    <a:pt x="9" y="50"/>
                  </a:cubicBezTo>
                  <a:cubicBezTo>
                    <a:pt x="4" y="50"/>
                    <a:pt x="1" y="47"/>
                    <a:pt x="1" y="43"/>
                  </a:cubicBezTo>
                  <a:cubicBezTo>
                    <a:pt x="0" y="7"/>
                    <a:pt x="0" y="7"/>
                    <a:pt x="0" y="7"/>
                  </a:cubicBezTo>
                  <a:cubicBezTo>
                    <a:pt x="0" y="4"/>
                    <a:pt x="4" y="0"/>
                    <a:pt x="8" y="0"/>
                  </a:cubicBezTo>
                  <a:cubicBezTo>
                    <a:pt x="48" y="0"/>
                    <a:pt x="48" y="0"/>
                    <a:pt x="48" y="0"/>
                  </a:cubicBezTo>
                  <a:cubicBezTo>
                    <a:pt x="52" y="0"/>
                    <a:pt x="56" y="3"/>
                    <a:pt x="56" y="7"/>
                  </a:cubicBezTo>
                  <a:lnTo>
                    <a:pt x="56" y="42"/>
                  </a:lnTo>
                  <a:close/>
                </a:path>
              </a:pathLst>
            </a:custGeom>
            <a:solidFill>
              <a:srgbClr val="BDC3C7"/>
            </a:solidFill>
            <a:ln w="9525">
              <a:noFill/>
              <a:round/>
              <a:headEnd/>
              <a:tailEnd/>
            </a:ln>
          </p:spPr>
          <p:txBody>
            <a:bodyPr anchor="ctr"/>
            <a:lstStyle/>
            <a:p>
              <a:pPr algn="ctr"/>
              <a:endParaRPr/>
            </a:p>
          </p:txBody>
        </p:sp>
        <p:sp>
          <p:nvSpPr>
            <p:cNvPr id="227" name="îṣlïďé">
              <a:extLst>
                <a:ext uri="{FF2B5EF4-FFF2-40B4-BE49-F238E27FC236}">
                  <a16:creationId xmlns:a16="http://schemas.microsoft.com/office/drawing/2014/main" id="{B47F3FE5-A2AA-441E-96C4-5C6C056FBC82}"/>
                </a:ext>
              </a:extLst>
            </p:cNvPr>
            <p:cNvSpPr/>
            <p:nvPr/>
          </p:nvSpPr>
          <p:spPr bwMode="auto">
            <a:xfrm>
              <a:off x="2880682" y="7164517"/>
              <a:ext cx="88165" cy="77184"/>
            </a:xfrm>
            <a:custGeom>
              <a:avLst/>
              <a:gdLst/>
              <a:ahLst/>
              <a:cxnLst>
                <a:cxn ang="0">
                  <a:pos x="57" y="42"/>
                </a:cxn>
                <a:cxn ang="0">
                  <a:pos x="49" y="49"/>
                </a:cxn>
                <a:cxn ang="0">
                  <a:pos x="9" y="50"/>
                </a:cxn>
                <a:cxn ang="0">
                  <a:pos x="1" y="43"/>
                </a:cxn>
                <a:cxn ang="0">
                  <a:pos x="0" y="7"/>
                </a:cxn>
                <a:cxn ang="0">
                  <a:pos x="8" y="0"/>
                </a:cxn>
                <a:cxn ang="0">
                  <a:pos x="48" y="0"/>
                </a:cxn>
                <a:cxn ang="0">
                  <a:pos x="56" y="7"/>
                </a:cxn>
                <a:cxn ang="0">
                  <a:pos x="57" y="42"/>
                </a:cxn>
              </a:cxnLst>
              <a:rect l="0" t="0" r="r" b="b"/>
              <a:pathLst>
                <a:path w="57" h="50">
                  <a:moveTo>
                    <a:pt x="57" y="42"/>
                  </a:moveTo>
                  <a:cubicBezTo>
                    <a:pt x="57" y="46"/>
                    <a:pt x="53" y="49"/>
                    <a:pt x="49" y="49"/>
                  </a:cubicBezTo>
                  <a:cubicBezTo>
                    <a:pt x="9" y="50"/>
                    <a:pt x="9" y="50"/>
                    <a:pt x="9" y="50"/>
                  </a:cubicBezTo>
                  <a:cubicBezTo>
                    <a:pt x="4" y="50"/>
                    <a:pt x="1" y="47"/>
                    <a:pt x="1" y="43"/>
                  </a:cubicBezTo>
                  <a:cubicBezTo>
                    <a:pt x="0" y="7"/>
                    <a:pt x="0" y="7"/>
                    <a:pt x="0" y="7"/>
                  </a:cubicBezTo>
                  <a:cubicBezTo>
                    <a:pt x="0" y="3"/>
                    <a:pt x="4" y="0"/>
                    <a:pt x="8" y="0"/>
                  </a:cubicBezTo>
                  <a:cubicBezTo>
                    <a:pt x="48" y="0"/>
                    <a:pt x="48" y="0"/>
                    <a:pt x="48" y="0"/>
                  </a:cubicBezTo>
                  <a:cubicBezTo>
                    <a:pt x="52" y="0"/>
                    <a:pt x="56" y="3"/>
                    <a:pt x="56" y="7"/>
                  </a:cubicBezTo>
                  <a:lnTo>
                    <a:pt x="57" y="42"/>
                  </a:lnTo>
                  <a:close/>
                </a:path>
              </a:pathLst>
            </a:custGeom>
            <a:solidFill>
              <a:srgbClr val="BDC3C7"/>
            </a:solidFill>
            <a:ln w="9525">
              <a:noFill/>
              <a:round/>
              <a:headEnd/>
              <a:tailEnd/>
            </a:ln>
          </p:spPr>
          <p:txBody>
            <a:bodyPr anchor="ctr"/>
            <a:lstStyle/>
            <a:p>
              <a:pPr algn="ctr"/>
              <a:endParaRPr/>
            </a:p>
          </p:txBody>
        </p:sp>
        <p:sp>
          <p:nvSpPr>
            <p:cNvPr id="228" name="ï$ļídè">
              <a:extLst>
                <a:ext uri="{FF2B5EF4-FFF2-40B4-BE49-F238E27FC236}">
                  <a16:creationId xmlns:a16="http://schemas.microsoft.com/office/drawing/2014/main" id="{A1235EE7-9836-4618-B57A-7C43F9A06421}"/>
                </a:ext>
              </a:extLst>
            </p:cNvPr>
            <p:cNvSpPr/>
            <p:nvPr/>
          </p:nvSpPr>
          <p:spPr bwMode="auto">
            <a:xfrm>
              <a:off x="2777300" y="7164517"/>
              <a:ext cx="88009" cy="77184"/>
            </a:xfrm>
            <a:custGeom>
              <a:avLst/>
              <a:gdLst/>
              <a:ahLst/>
              <a:cxnLst>
                <a:cxn ang="0">
                  <a:pos x="57" y="43"/>
                </a:cxn>
                <a:cxn ang="0">
                  <a:pos x="49" y="50"/>
                </a:cxn>
                <a:cxn ang="0">
                  <a:pos x="9" y="50"/>
                </a:cxn>
                <a:cxn ang="0">
                  <a:pos x="1" y="43"/>
                </a:cxn>
                <a:cxn ang="0">
                  <a:pos x="0" y="8"/>
                </a:cxn>
                <a:cxn ang="0">
                  <a:pos x="8" y="1"/>
                </a:cxn>
                <a:cxn ang="0">
                  <a:pos x="48" y="0"/>
                </a:cxn>
                <a:cxn ang="0">
                  <a:pos x="56" y="7"/>
                </a:cxn>
                <a:cxn ang="0">
                  <a:pos x="57" y="43"/>
                </a:cxn>
              </a:cxnLst>
              <a:rect l="0" t="0" r="r" b="b"/>
              <a:pathLst>
                <a:path w="57" h="50">
                  <a:moveTo>
                    <a:pt x="57" y="43"/>
                  </a:moveTo>
                  <a:cubicBezTo>
                    <a:pt x="57" y="47"/>
                    <a:pt x="53" y="50"/>
                    <a:pt x="49" y="50"/>
                  </a:cubicBezTo>
                  <a:cubicBezTo>
                    <a:pt x="9" y="50"/>
                    <a:pt x="9" y="50"/>
                    <a:pt x="9" y="50"/>
                  </a:cubicBezTo>
                  <a:cubicBezTo>
                    <a:pt x="4" y="50"/>
                    <a:pt x="1" y="47"/>
                    <a:pt x="1" y="43"/>
                  </a:cubicBezTo>
                  <a:cubicBezTo>
                    <a:pt x="0" y="8"/>
                    <a:pt x="0" y="8"/>
                    <a:pt x="0" y="8"/>
                  </a:cubicBezTo>
                  <a:cubicBezTo>
                    <a:pt x="0" y="4"/>
                    <a:pt x="4" y="1"/>
                    <a:pt x="8" y="1"/>
                  </a:cubicBezTo>
                  <a:cubicBezTo>
                    <a:pt x="48" y="0"/>
                    <a:pt x="48" y="0"/>
                    <a:pt x="48" y="0"/>
                  </a:cubicBezTo>
                  <a:cubicBezTo>
                    <a:pt x="53" y="0"/>
                    <a:pt x="56" y="3"/>
                    <a:pt x="56" y="7"/>
                  </a:cubicBezTo>
                  <a:lnTo>
                    <a:pt x="57" y="43"/>
                  </a:lnTo>
                  <a:close/>
                </a:path>
              </a:pathLst>
            </a:custGeom>
            <a:solidFill>
              <a:srgbClr val="BDC3C7"/>
            </a:solidFill>
            <a:ln w="9525">
              <a:noFill/>
              <a:round/>
              <a:headEnd/>
              <a:tailEnd/>
            </a:ln>
          </p:spPr>
          <p:txBody>
            <a:bodyPr anchor="ctr"/>
            <a:lstStyle/>
            <a:p>
              <a:pPr algn="ctr"/>
              <a:endParaRPr/>
            </a:p>
          </p:txBody>
        </p:sp>
        <p:sp>
          <p:nvSpPr>
            <p:cNvPr id="229" name="îśḻîďe">
              <a:extLst>
                <a:ext uri="{FF2B5EF4-FFF2-40B4-BE49-F238E27FC236}">
                  <a16:creationId xmlns:a16="http://schemas.microsoft.com/office/drawing/2014/main" id="{82789AEC-A3E4-490F-8DFA-9A3E49C85C29}"/>
                </a:ext>
              </a:extLst>
            </p:cNvPr>
            <p:cNvSpPr/>
            <p:nvPr/>
          </p:nvSpPr>
          <p:spPr bwMode="auto">
            <a:xfrm>
              <a:off x="2673758" y="7166085"/>
              <a:ext cx="88009" cy="77184"/>
            </a:xfrm>
            <a:custGeom>
              <a:avLst/>
              <a:gdLst/>
              <a:ahLst/>
              <a:cxnLst>
                <a:cxn ang="0">
                  <a:pos x="57" y="43"/>
                </a:cxn>
                <a:cxn ang="0">
                  <a:pos x="49" y="50"/>
                </a:cxn>
                <a:cxn ang="0">
                  <a:pos x="9" y="50"/>
                </a:cxn>
                <a:cxn ang="0">
                  <a:pos x="1" y="43"/>
                </a:cxn>
                <a:cxn ang="0">
                  <a:pos x="0" y="8"/>
                </a:cxn>
                <a:cxn ang="0">
                  <a:pos x="8" y="1"/>
                </a:cxn>
                <a:cxn ang="0">
                  <a:pos x="48" y="0"/>
                </a:cxn>
                <a:cxn ang="0">
                  <a:pos x="56" y="7"/>
                </a:cxn>
                <a:cxn ang="0">
                  <a:pos x="57" y="43"/>
                </a:cxn>
              </a:cxnLst>
              <a:rect l="0" t="0" r="r" b="b"/>
              <a:pathLst>
                <a:path w="57" h="50">
                  <a:moveTo>
                    <a:pt x="57" y="43"/>
                  </a:moveTo>
                  <a:cubicBezTo>
                    <a:pt x="57" y="46"/>
                    <a:pt x="53" y="50"/>
                    <a:pt x="49" y="50"/>
                  </a:cubicBezTo>
                  <a:cubicBezTo>
                    <a:pt x="9" y="50"/>
                    <a:pt x="9" y="50"/>
                    <a:pt x="9" y="50"/>
                  </a:cubicBezTo>
                  <a:cubicBezTo>
                    <a:pt x="4" y="50"/>
                    <a:pt x="1" y="47"/>
                    <a:pt x="1" y="43"/>
                  </a:cubicBezTo>
                  <a:cubicBezTo>
                    <a:pt x="0" y="8"/>
                    <a:pt x="0" y="8"/>
                    <a:pt x="0" y="8"/>
                  </a:cubicBezTo>
                  <a:cubicBezTo>
                    <a:pt x="0" y="4"/>
                    <a:pt x="4" y="1"/>
                    <a:pt x="8" y="1"/>
                  </a:cubicBezTo>
                  <a:cubicBezTo>
                    <a:pt x="48" y="0"/>
                    <a:pt x="48" y="0"/>
                    <a:pt x="48" y="0"/>
                  </a:cubicBezTo>
                  <a:cubicBezTo>
                    <a:pt x="53" y="0"/>
                    <a:pt x="56" y="3"/>
                    <a:pt x="56" y="7"/>
                  </a:cubicBezTo>
                  <a:lnTo>
                    <a:pt x="57" y="43"/>
                  </a:lnTo>
                  <a:close/>
                </a:path>
              </a:pathLst>
            </a:custGeom>
            <a:solidFill>
              <a:srgbClr val="BDC3C7"/>
            </a:solidFill>
            <a:ln w="9525">
              <a:noFill/>
              <a:round/>
              <a:headEnd/>
              <a:tailEnd/>
            </a:ln>
          </p:spPr>
          <p:txBody>
            <a:bodyPr anchor="ctr"/>
            <a:lstStyle/>
            <a:p>
              <a:pPr algn="ctr"/>
              <a:endParaRPr/>
            </a:p>
          </p:txBody>
        </p:sp>
        <p:sp>
          <p:nvSpPr>
            <p:cNvPr id="230" name="îṣlíḍè">
              <a:extLst>
                <a:ext uri="{FF2B5EF4-FFF2-40B4-BE49-F238E27FC236}">
                  <a16:creationId xmlns:a16="http://schemas.microsoft.com/office/drawing/2014/main" id="{CB29417D-1AFF-4CA7-B5BB-44046492CBFE}"/>
                </a:ext>
              </a:extLst>
            </p:cNvPr>
            <p:cNvSpPr/>
            <p:nvPr/>
          </p:nvSpPr>
          <p:spPr bwMode="auto">
            <a:xfrm>
              <a:off x="2570217" y="7167654"/>
              <a:ext cx="88009" cy="77184"/>
            </a:xfrm>
            <a:custGeom>
              <a:avLst/>
              <a:gdLst/>
              <a:ahLst/>
              <a:cxnLst>
                <a:cxn ang="0">
                  <a:pos x="57" y="42"/>
                </a:cxn>
                <a:cxn ang="0">
                  <a:pos x="49" y="49"/>
                </a:cxn>
                <a:cxn ang="0">
                  <a:pos x="9" y="50"/>
                </a:cxn>
                <a:cxn ang="0">
                  <a:pos x="1" y="43"/>
                </a:cxn>
                <a:cxn ang="0">
                  <a:pos x="0" y="8"/>
                </a:cxn>
                <a:cxn ang="0">
                  <a:pos x="8" y="0"/>
                </a:cxn>
                <a:cxn ang="0">
                  <a:pos x="48" y="0"/>
                </a:cxn>
                <a:cxn ang="0">
                  <a:pos x="56" y="7"/>
                </a:cxn>
                <a:cxn ang="0">
                  <a:pos x="57" y="42"/>
                </a:cxn>
              </a:cxnLst>
              <a:rect l="0" t="0" r="r" b="b"/>
              <a:pathLst>
                <a:path w="57" h="50">
                  <a:moveTo>
                    <a:pt x="57" y="42"/>
                  </a:moveTo>
                  <a:cubicBezTo>
                    <a:pt x="57" y="46"/>
                    <a:pt x="53" y="49"/>
                    <a:pt x="49" y="49"/>
                  </a:cubicBezTo>
                  <a:cubicBezTo>
                    <a:pt x="9" y="50"/>
                    <a:pt x="9" y="50"/>
                    <a:pt x="9" y="50"/>
                  </a:cubicBezTo>
                  <a:cubicBezTo>
                    <a:pt x="5" y="50"/>
                    <a:pt x="1" y="47"/>
                    <a:pt x="1" y="43"/>
                  </a:cubicBezTo>
                  <a:cubicBezTo>
                    <a:pt x="0" y="8"/>
                    <a:pt x="0" y="8"/>
                    <a:pt x="0" y="8"/>
                  </a:cubicBezTo>
                  <a:cubicBezTo>
                    <a:pt x="0" y="4"/>
                    <a:pt x="4" y="0"/>
                    <a:pt x="8" y="0"/>
                  </a:cubicBezTo>
                  <a:cubicBezTo>
                    <a:pt x="48" y="0"/>
                    <a:pt x="48" y="0"/>
                    <a:pt x="48" y="0"/>
                  </a:cubicBezTo>
                  <a:cubicBezTo>
                    <a:pt x="53" y="0"/>
                    <a:pt x="56" y="3"/>
                    <a:pt x="56" y="7"/>
                  </a:cubicBezTo>
                  <a:lnTo>
                    <a:pt x="57" y="42"/>
                  </a:lnTo>
                  <a:close/>
                </a:path>
              </a:pathLst>
            </a:custGeom>
            <a:solidFill>
              <a:srgbClr val="BDC3C7"/>
            </a:solidFill>
            <a:ln w="9525">
              <a:noFill/>
              <a:round/>
              <a:headEnd/>
              <a:tailEnd/>
            </a:ln>
          </p:spPr>
          <p:txBody>
            <a:bodyPr anchor="ctr"/>
            <a:lstStyle/>
            <a:p>
              <a:pPr algn="ctr"/>
              <a:endParaRPr/>
            </a:p>
          </p:txBody>
        </p:sp>
        <p:sp>
          <p:nvSpPr>
            <p:cNvPr id="231" name="îṧḷïḋê">
              <a:extLst>
                <a:ext uri="{FF2B5EF4-FFF2-40B4-BE49-F238E27FC236}">
                  <a16:creationId xmlns:a16="http://schemas.microsoft.com/office/drawing/2014/main" id="{35AB31E4-5C1D-45D6-90F5-C935289ACCA1}"/>
                </a:ext>
              </a:extLst>
            </p:cNvPr>
            <p:cNvSpPr/>
            <p:nvPr/>
          </p:nvSpPr>
          <p:spPr bwMode="auto">
            <a:xfrm>
              <a:off x="2466678" y="7169223"/>
              <a:ext cx="88165" cy="77184"/>
            </a:xfrm>
            <a:custGeom>
              <a:avLst/>
              <a:gdLst/>
              <a:ahLst/>
              <a:cxnLst>
                <a:cxn ang="0">
                  <a:pos x="57" y="42"/>
                </a:cxn>
                <a:cxn ang="0">
                  <a:pos x="49" y="49"/>
                </a:cxn>
                <a:cxn ang="0">
                  <a:pos x="9" y="50"/>
                </a:cxn>
                <a:cxn ang="0">
                  <a:pos x="1" y="43"/>
                </a:cxn>
                <a:cxn ang="0">
                  <a:pos x="1" y="7"/>
                </a:cxn>
                <a:cxn ang="0">
                  <a:pos x="8" y="0"/>
                </a:cxn>
                <a:cxn ang="0">
                  <a:pos x="48" y="0"/>
                </a:cxn>
                <a:cxn ang="0">
                  <a:pos x="56" y="7"/>
                </a:cxn>
                <a:cxn ang="0">
                  <a:pos x="57" y="42"/>
                </a:cxn>
              </a:cxnLst>
              <a:rect l="0" t="0" r="r" b="b"/>
              <a:pathLst>
                <a:path w="57" h="50">
                  <a:moveTo>
                    <a:pt x="57" y="42"/>
                  </a:moveTo>
                  <a:cubicBezTo>
                    <a:pt x="57" y="46"/>
                    <a:pt x="53" y="49"/>
                    <a:pt x="49" y="49"/>
                  </a:cubicBezTo>
                  <a:cubicBezTo>
                    <a:pt x="9" y="50"/>
                    <a:pt x="9" y="50"/>
                    <a:pt x="9" y="50"/>
                  </a:cubicBezTo>
                  <a:cubicBezTo>
                    <a:pt x="5" y="50"/>
                    <a:pt x="1" y="47"/>
                    <a:pt x="1" y="43"/>
                  </a:cubicBezTo>
                  <a:cubicBezTo>
                    <a:pt x="1" y="7"/>
                    <a:pt x="1" y="7"/>
                    <a:pt x="1" y="7"/>
                  </a:cubicBezTo>
                  <a:cubicBezTo>
                    <a:pt x="0" y="3"/>
                    <a:pt x="4" y="0"/>
                    <a:pt x="8" y="0"/>
                  </a:cubicBezTo>
                  <a:cubicBezTo>
                    <a:pt x="48" y="0"/>
                    <a:pt x="48" y="0"/>
                    <a:pt x="48" y="0"/>
                  </a:cubicBezTo>
                  <a:cubicBezTo>
                    <a:pt x="53" y="0"/>
                    <a:pt x="56" y="3"/>
                    <a:pt x="56" y="7"/>
                  </a:cubicBezTo>
                  <a:lnTo>
                    <a:pt x="57" y="42"/>
                  </a:lnTo>
                  <a:close/>
                </a:path>
              </a:pathLst>
            </a:custGeom>
            <a:solidFill>
              <a:srgbClr val="BDC3C7"/>
            </a:solidFill>
            <a:ln w="9525">
              <a:noFill/>
              <a:round/>
              <a:headEnd/>
              <a:tailEnd/>
            </a:ln>
          </p:spPr>
          <p:txBody>
            <a:bodyPr anchor="ctr"/>
            <a:lstStyle/>
            <a:p>
              <a:pPr algn="ctr"/>
              <a:endParaRPr/>
            </a:p>
          </p:txBody>
        </p:sp>
        <p:sp>
          <p:nvSpPr>
            <p:cNvPr id="232" name="îşļïďè">
              <a:extLst>
                <a:ext uri="{FF2B5EF4-FFF2-40B4-BE49-F238E27FC236}">
                  <a16:creationId xmlns:a16="http://schemas.microsoft.com/office/drawing/2014/main" id="{8EF60961-A32C-4055-B4C0-F615AEEAC7AE}"/>
                </a:ext>
              </a:extLst>
            </p:cNvPr>
            <p:cNvSpPr/>
            <p:nvPr/>
          </p:nvSpPr>
          <p:spPr bwMode="auto">
            <a:xfrm>
              <a:off x="3603737" y="7057995"/>
              <a:ext cx="88009" cy="77184"/>
            </a:xfrm>
            <a:custGeom>
              <a:avLst/>
              <a:gdLst/>
              <a:ahLst/>
              <a:cxnLst>
                <a:cxn ang="0">
                  <a:pos x="56" y="43"/>
                </a:cxn>
                <a:cxn ang="0">
                  <a:pos x="49" y="50"/>
                </a:cxn>
                <a:cxn ang="0">
                  <a:pos x="9" y="50"/>
                </a:cxn>
                <a:cxn ang="0">
                  <a:pos x="1" y="43"/>
                </a:cxn>
                <a:cxn ang="0">
                  <a:pos x="0" y="8"/>
                </a:cxn>
                <a:cxn ang="0">
                  <a:pos x="8" y="1"/>
                </a:cxn>
                <a:cxn ang="0">
                  <a:pos x="48" y="0"/>
                </a:cxn>
                <a:cxn ang="0">
                  <a:pos x="56" y="7"/>
                </a:cxn>
                <a:cxn ang="0">
                  <a:pos x="56" y="43"/>
                </a:cxn>
              </a:cxnLst>
              <a:rect l="0" t="0" r="r" b="b"/>
              <a:pathLst>
                <a:path w="57" h="50">
                  <a:moveTo>
                    <a:pt x="56" y="43"/>
                  </a:moveTo>
                  <a:cubicBezTo>
                    <a:pt x="57" y="47"/>
                    <a:pt x="53" y="50"/>
                    <a:pt x="49" y="50"/>
                  </a:cubicBezTo>
                  <a:cubicBezTo>
                    <a:pt x="9" y="50"/>
                    <a:pt x="9" y="50"/>
                    <a:pt x="9" y="50"/>
                  </a:cubicBezTo>
                  <a:cubicBezTo>
                    <a:pt x="4" y="50"/>
                    <a:pt x="1" y="47"/>
                    <a:pt x="1" y="43"/>
                  </a:cubicBezTo>
                  <a:cubicBezTo>
                    <a:pt x="0" y="8"/>
                    <a:pt x="0" y="8"/>
                    <a:pt x="0" y="8"/>
                  </a:cubicBezTo>
                  <a:cubicBezTo>
                    <a:pt x="0" y="4"/>
                    <a:pt x="4" y="1"/>
                    <a:pt x="8" y="1"/>
                  </a:cubicBezTo>
                  <a:cubicBezTo>
                    <a:pt x="48" y="0"/>
                    <a:pt x="48" y="0"/>
                    <a:pt x="48" y="0"/>
                  </a:cubicBezTo>
                  <a:cubicBezTo>
                    <a:pt x="52" y="0"/>
                    <a:pt x="56" y="3"/>
                    <a:pt x="56" y="7"/>
                  </a:cubicBezTo>
                  <a:lnTo>
                    <a:pt x="56" y="43"/>
                  </a:lnTo>
                  <a:close/>
                </a:path>
              </a:pathLst>
            </a:custGeom>
            <a:solidFill>
              <a:srgbClr val="BDC3C7"/>
            </a:solidFill>
            <a:ln w="9525">
              <a:noFill/>
              <a:round/>
              <a:headEnd/>
              <a:tailEnd/>
            </a:ln>
          </p:spPr>
          <p:txBody>
            <a:bodyPr anchor="ctr"/>
            <a:lstStyle/>
            <a:p>
              <a:pPr algn="ctr"/>
              <a:endParaRPr/>
            </a:p>
          </p:txBody>
        </p:sp>
        <p:sp>
          <p:nvSpPr>
            <p:cNvPr id="233" name="íSľïďê">
              <a:extLst>
                <a:ext uri="{FF2B5EF4-FFF2-40B4-BE49-F238E27FC236}">
                  <a16:creationId xmlns:a16="http://schemas.microsoft.com/office/drawing/2014/main" id="{FD0815DF-75AD-4C8E-84FE-42EA63AC4D31}"/>
                </a:ext>
              </a:extLst>
            </p:cNvPr>
            <p:cNvSpPr/>
            <p:nvPr/>
          </p:nvSpPr>
          <p:spPr bwMode="auto">
            <a:xfrm>
              <a:off x="3500198" y="7059409"/>
              <a:ext cx="88009" cy="77341"/>
            </a:xfrm>
            <a:custGeom>
              <a:avLst/>
              <a:gdLst/>
              <a:ahLst/>
              <a:cxnLst>
                <a:cxn ang="0">
                  <a:pos x="57" y="43"/>
                </a:cxn>
                <a:cxn ang="0">
                  <a:pos x="49" y="50"/>
                </a:cxn>
                <a:cxn ang="0">
                  <a:pos x="9" y="50"/>
                </a:cxn>
                <a:cxn ang="0">
                  <a:pos x="1" y="43"/>
                </a:cxn>
                <a:cxn ang="0">
                  <a:pos x="0" y="8"/>
                </a:cxn>
                <a:cxn ang="0">
                  <a:pos x="8" y="1"/>
                </a:cxn>
                <a:cxn ang="0">
                  <a:pos x="48" y="0"/>
                </a:cxn>
                <a:cxn ang="0">
                  <a:pos x="56" y="7"/>
                </a:cxn>
                <a:cxn ang="0">
                  <a:pos x="57" y="43"/>
                </a:cxn>
              </a:cxnLst>
              <a:rect l="0" t="0" r="r" b="b"/>
              <a:pathLst>
                <a:path w="57" h="50">
                  <a:moveTo>
                    <a:pt x="57" y="43"/>
                  </a:moveTo>
                  <a:cubicBezTo>
                    <a:pt x="57" y="46"/>
                    <a:pt x="53" y="50"/>
                    <a:pt x="49" y="50"/>
                  </a:cubicBezTo>
                  <a:cubicBezTo>
                    <a:pt x="9" y="50"/>
                    <a:pt x="9" y="50"/>
                    <a:pt x="9" y="50"/>
                  </a:cubicBezTo>
                  <a:cubicBezTo>
                    <a:pt x="4" y="50"/>
                    <a:pt x="1" y="47"/>
                    <a:pt x="1" y="43"/>
                  </a:cubicBezTo>
                  <a:cubicBezTo>
                    <a:pt x="0" y="8"/>
                    <a:pt x="0" y="8"/>
                    <a:pt x="0" y="8"/>
                  </a:cubicBezTo>
                  <a:cubicBezTo>
                    <a:pt x="0" y="4"/>
                    <a:pt x="4" y="1"/>
                    <a:pt x="8" y="1"/>
                  </a:cubicBezTo>
                  <a:cubicBezTo>
                    <a:pt x="48" y="0"/>
                    <a:pt x="48" y="0"/>
                    <a:pt x="48" y="0"/>
                  </a:cubicBezTo>
                  <a:cubicBezTo>
                    <a:pt x="52" y="0"/>
                    <a:pt x="56" y="3"/>
                    <a:pt x="56" y="7"/>
                  </a:cubicBezTo>
                  <a:lnTo>
                    <a:pt x="57" y="43"/>
                  </a:lnTo>
                  <a:close/>
                </a:path>
              </a:pathLst>
            </a:custGeom>
            <a:solidFill>
              <a:srgbClr val="BDC3C7"/>
            </a:solidFill>
            <a:ln w="9525">
              <a:noFill/>
              <a:round/>
              <a:headEnd/>
              <a:tailEnd/>
            </a:ln>
          </p:spPr>
          <p:txBody>
            <a:bodyPr anchor="ctr"/>
            <a:lstStyle/>
            <a:p>
              <a:pPr algn="ctr"/>
              <a:endParaRPr/>
            </a:p>
          </p:txBody>
        </p:sp>
        <p:sp>
          <p:nvSpPr>
            <p:cNvPr id="234" name="íŝlîḍé">
              <a:extLst>
                <a:ext uri="{FF2B5EF4-FFF2-40B4-BE49-F238E27FC236}">
                  <a16:creationId xmlns:a16="http://schemas.microsoft.com/office/drawing/2014/main" id="{D6DD457F-8F93-4830-83E6-3B46EEA4651F}"/>
                </a:ext>
              </a:extLst>
            </p:cNvPr>
            <p:cNvSpPr/>
            <p:nvPr/>
          </p:nvSpPr>
          <p:spPr bwMode="auto">
            <a:xfrm>
              <a:off x="3396656" y="7060976"/>
              <a:ext cx="88165" cy="77341"/>
            </a:xfrm>
            <a:custGeom>
              <a:avLst/>
              <a:gdLst/>
              <a:ahLst/>
              <a:cxnLst>
                <a:cxn ang="0">
                  <a:pos x="57" y="42"/>
                </a:cxn>
                <a:cxn ang="0">
                  <a:pos x="49" y="49"/>
                </a:cxn>
                <a:cxn ang="0">
                  <a:pos x="9" y="50"/>
                </a:cxn>
                <a:cxn ang="0">
                  <a:pos x="1" y="43"/>
                </a:cxn>
                <a:cxn ang="0">
                  <a:pos x="0" y="7"/>
                </a:cxn>
                <a:cxn ang="0">
                  <a:pos x="8" y="0"/>
                </a:cxn>
                <a:cxn ang="0">
                  <a:pos x="48" y="0"/>
                </a:cxn>
                <a:cxn ang="0">
                  <a:pos x="56" y="7"/>
                </a:cxn>
                <a:cxn ang="0">
                  <a:pos x="57" y="42"/>
                </a:cxn>
              </a:cxnLst>
              <a:rect l="0" t="0" r="r" b="b"/>
              <a:pathLst>
                <a:path w="57" h="50">
                  <a:moveTo>
                    <a:pt x="57" y="42"/>
                  </a:moveTo>
                  <a:cubicBezTo>
                    <a:pt x="57" y="46"/>
                    <a:pt x="53" y="49"/>
                    <a:pt x="49" y="49"/>
                  </a:cubicBezTo>
                  <a:cubicBezTo>
                    <a:pt x="9" y="50"/>
                    <a:pt x="9" y="50"/>
                    <a:pt x="9" y="50"/>
                  </a:cubicBezTo>
                  <a:cubicBezTo>
                    <a:pt x="4" y="50"/>
                    <a:pt x="1" y="47"/>
                    <a:pt x="1" y="43"/>
                  </a:cubicBezTo>
                  <a:cubicBezTo>
                    <a:pt x="0" y="7"/>
                    <a:pt x="0" y="7"/>
                    <a:pt x="0" y="7"/>
                  </a:cubicBezTo>
                  <a:cubicBezTo>
                    <a:pt x="0" y="4"/>
                    <a:pt x="4" y="0"/>
                    <a:pt x="8" y="0"/>
                  </a:cubicBezTo>
                  <a:cubicBezTo>
                    <a:pt x="48" y="0"/>
                    <a:pt x="48" y="0"/>
                    <a:pt x="48" y="0"/>
                  </a:cubicBezTo>
                  <a:cubicBezTo>
                    <a:pt x="53" y="0"/>
                    <a:pt x="56" y="3"/>
                    <a:pt x="56" y="7"/>
                  </a:cubicBezTo>
                  <a:lnTo>
                    <a:pt x="57" y="42"/>
                  </a:lnTo>
                  <a:close/>
                </a:path>
              </a:pathLst>
            </a:custGeom>
            <a:solidFill>
              <a:srgbClr val="BDC3C7"/>
            </a:solidFill>
            <a:ln w="9525">
              <a:noFill/>
              <a:round/>
              <a:headEnd/>
              <a:tailEnd/>
            </a:ln>
          </p:spPr>
          <p:txBody>
            <a:bodyPr anchor="ctr"/>
            <a:lstStyle/>
            <a:p>
              <a:pPr algn="ctr"/>
              <a:endParaRPr/>
            </a:p>
          </p:txBody>
        </p:sp>
        <p:sp>
          <p:nvSpPr>
            <p:cNvPr id="235" name="işľîdè">
              <a:extLst>
                <a:ext uri="{FF2B5EF4-FFF2-40B4-BE49-F238E27FC236}">
                  <a16:creationId xmlns:a16="http://schemas.microsoft.com/office/drawing/2014/main" id="{BA7B6CBA-BF37-4B63-ACE8-7BB5369F3953}"/>
                </a:ext>
              </a:extLst>
            </p:cNvPr>
            <p:cNvSpPr/>
            <p:nvPr/>
          </p:nvSpPr>
          <p:spPr bwMode="auto">
            <a:xfrm>
              <a:off x="3293274" y="7062545"/>
              <a:ext cx="88009" cy="77184"/>
            </a:xfrm>
            <a:custGeom>
              <a:avLst/>
              <a:gdLst/>
              <a:ahLst/>
              <a:cxnLst>
                <a:cxn ang="0">
                  <a:pos x="57" y="42"/>
                </a:cxn>
                <a:cxn ang="0">
                  <a:pos x="49" y="49"/>
                </a:cxn>
                <a:cxn ang="0">
                  <a:pos x="9" y="50"/>
                </a:cxn>
                <a:cxn ang="0">
                  <a:pos x="1" y="43"/>
                </a:cxn>
                <a:cxn ang="0">
                  <a:pos x="0" y="7"/>
                </a:cxn>
                <a:cxn ang="0">
                  <a:pos x="8" y="0"/>
                </a:cxn>
                <a:cxn ang="0">
                  <a:pos x="48" y="0"/>
                </a:cxn>
                <a:cxn ang="0">
                  <a:pos x="56" y="7"/>
                </a:cxn>
                <a:cxn ang="0">
                  <a:pos x="57" y="42"/>
                </a:cxn>
              </a:cxnLst>
              <a:rect l="0" t="0" r="r" b="b"/>
              <a:pathLst>
                <a:path w="57" h="50">
                  <a:moveTo>
                    <a:pt x="57" y="42"/>
                  </a:moveTo>
                  <a:cubicBezTo>
                    <a:pt x="57" y="46"/>
                    <a:pt x="53" y="49"/>
                    <a:pt x="49" y="49"/>
                  </a:cubicBezTo>
                  <a:cubicBezTo>
                    <a:pt x="9" y="50"/>
                    <a:pt x="9" y="50"/>
                    <a:pt x="9" y="50"/>
                  </a:cubicBezTo>
                  <a:cubicBezTo>
                    <a:pt x="4" y="50"/>
                    <a:pt x="1" y="47"/>
                    <a:pt x="1" y="43"/>
                  </a:cubicBezTo>
                  <a:cubicBezTo>
                    <a:pt x="0" y="7"/>
                    <a:pt x="0" y="7"/>
                    <a:pt x="0" y="7"/>
                  </a:cubicBezTo>
                  <a:cubicBezTo>
                    <a:pt x="0" y="3"/>
                    <a:pt x="4" y="0"/>
                    <a:pt x="8" y="0"/>
                  </a:cubicBezTo>
                  <a:cubicBezTo>
                    <a:pt x="48" y="0"/>
                    <a:pt x="48" y="0"/>
                    <a:pt x="48" y="0"/>
                  </a:cubicBezTo>
                  <a:cubicBezTo>
                    <a:pt x="53" y="0"/>
                    <a:pt x="56" y="3"/>
                    <a:pt x="56" y="7"/>
                  </a:cubicBezTo>
                  <a:lnTo>
                    <a:pt x="57" y="42"/>
                  </a:lnTo>
                  <a:close/>
                </a:path>
              </a:pathLst>
            </a:custGeom>
            <a:solidFill>
              <a:srgbClr val="BDC3C7"/>
            </a:solidFill>
            <a:ln w="9525">
              <a:noFill/>
              <a:round/>
              <a:headEnd/>
              <a:tailEnd/>
            </a:ln>
          </p:spPr>
          <p:txBody>
            <a:bodyPr anchor="ctr"/>
            <a:lstStyle/>
            <a:p>
              <a:pPr algn="ctr"/>
              <a:endParaRPr/>
            </a:p>
          </p:txBody>
        </p:sp>
        <p:sp>
          <p:nvSpPr>
            <p:cNvPr id="236" name="íslïḋe">
              <a:extLst>
                <a:ext uri="{FF2B5EF4-FFF2-40B4-BE49-F238E27FC236}">
                  <a16:creationId xmlns:a16="http://schemas.microsoft.com/office/drawing/2014/main" id="{6CDCD4F1-8510-4BC4-B3E0-05AFF62E0AEA}"/>
                </a:ext>
              </a:extLst>
            </p:cNvPr>
            <p:cNvSpPr/>
            <p:nvPr/>
          </p:nvSpPr>
          <p:spPr bwMode="auto">
            <a:xfrm>
              <a:off x="3189733" y="7062545"/>
              <a:ext cx="88009" cy="78753"/>
            </a:xfrm>
            <a:custGeom>
              <a:avLst/>
              <a:gdLst/>
              <a:ahLst/>
              <a:cxnLst>
                <a:cxn ang="0">
                  <a:pos x="57" y="43"/>
                </a:cxn>
                <a:cxn ang="0">
                  <a:pos x="49" y="50"/>
                </a:cxn>
                <a:cxn ang="0">
                  <a:pos x="9" y="50"/>
                </a:cxn>
                <a:cxn ang="0">
                  <a:pos x="1" y="43"/>
                </a:cxn>
                <a:cxn ang="0">
                  <a:pos x="0" y="8"/>
                </a:cxn>
                <a:cxn ang="0">
                  <a:pos x="8" y="1"/>
                </a:cxn>
                <a:cxn ang="0">
                  <a:pos x="48" y="0"/>
                </a:cxn>
                <a:cxn ang="0">
                  <a:pos x="56" y="7"/>
                </a:cxn>
                <a:cxn ang="0">
                  <a:pos x="57" y="43"/>
                </a:cxn>
              </a:cxnLst>
              <a:rect l="0" t="0" r="r" b="b"/>
              <a:pathLst>
                <a:path w="57" h="51">
                  <a:moveTo>
                    <a:pt x="57" y="43"/>
                  </a:moveTo>
                  <a:cubicBezTo>
                    <a:pt x="57" y="47"/>
                    <a:pt x="53" y="50"/>
                    <a:pt x="49" y="50"/>
                  </a:cubicBezTo>
                  <a:cubicBezTo>
                    <a:pt x="9" y="50"/>
                    <a:pt x="9" y="50"/>
                    <a:pt x="9" y="50"/>
                  </a:cubicBezTo>
                  <a:cubicBezTo>
                    <a:pt x="5" y="51"/>
                    <a:pt x="1" y="47"/>
                    <a:pt x="1" y="43"/>
                  </a:cubicBezTo>
                  <a:cubicBezTo>
                    <a:pt x="0" y="8"/>
                    <a:pt x="0" y="8"/>
                    <a:pt x="0" y="8"/>
                  </a:cubicBezTo>
                  <a:cubicBezTo>
                    <a:pt x="0" y="4"/>
                    <a:pt x="4" y="1"/>
                    <a:pt x="8" y="1"/>
                  </a:cubicBezTo>
                  <a:cubicBezTo>
                    <a:pt x="48" y="0"/>
                    <a:pt x="48" y="0"/>
                    <a:pt x="48" y="0"/>
                  </a:cubicBezTo>
                  <a:cubicBezTo>
                    <a:pt x="53" y="0"/>
                    <a:pt x="56" y="3"/>
                    <a:pt x="56" y="7"/>
                  </a:cubicBezTo>
                  <a:lnTo>
                    <a:pt x="57" y="43"/>
                  </a:lnTo>
                  <a:close/>
                </a:path>
              </a:pathLst>
            </a:custGeom>
            <a:solidFill>
              <a:srgbClr val="BDC3C7"/>
            </a:solidFill>
            <a:ln w="9525">
              <a:noFill/>
              <a:round/>
              <a:headEnd/>
              <a:tailEnd/>
            </a:ln>
          </p:spPr>
          <p:txBody>
            <a:bodyPr anchor="ctr"/>
            <a:lstStyle/>
            <a:p>
              <a:pPr algn="ctr"/>
              <a:endParaRPr/>
            </a:p>
          </p:txBody>
        </p:sp>
        <p:sp>
          <p:nvSpPr>
            <p:cNvPr id="237" name="ïSḻîḓe">
              <a:extLst>
                <a:ext uri="{FF2B5EF4-FFF2-40B4-BE49-F238E27FC236}">
                  <a16:creationId xmlns:a16="http://schemas.microsoft.com/office/drawing/2014/main" id="{B5BB227A-A689-4E10-8D68-04A6F4870BE9}"/>
                </a:ext>
              </a:extLst>
            </p:cNvPr>
            <p:cNvSpPr/>
            <p:nvPr/>
          </p:nvSpPr>
          <p:spPr bwMode="auto">
            <a:xfrm>
              <a:off x="3086194" y="7064115"/>
              <a:ext cx="88009" cy="77184"/>
            </a:xfrm>
            <a:custGeom>
              <a:avLst/>
              <a:gdLst/>
              <a:ahLst/>
              <a:cxnLst>
                <a:cxn ang="0">
                  <a:pos x="57" y="43"/>
                </a:cxn>
                <a:cxn ang="0">
                  <a:pos x="49" y="50"/>
                </a:cxn>
                <a:cxn ang="0">
                  <a:pos x="9" y="50"/>
                </a:cxn>
                <a:cxn ang="0">
                  <a:pos x="1" y="43"/>
                </a:cxn>
                <a:cxn ang="0">
                  <a:pos x="1" y="8"/>
                </a:cxn>
                <a:cxn ang="0">
                  <a:pos x="8" y="1"/>
                </a:cxn>
                <a:cxn ang="0">
                  <a:pos x="48" y="0"/>
                </a:cxn>
                <a:cxn ang="0">
                  <a:pos x="56" y="7"/>
                </a:cxn>
                <a:cxn ang="0">
                  <a:pos x="57" y="43"/>
                </a:cxn>
              </a:cxnLst>
              <a:rect l="0" t="0" r="r" b="b"/>
              <a:pathLst>
                <a:path w="57" h="50">
                  <a:moveTo>
                    <a:pt x="57" y="43"/>
                  </a:moveTo>
                  <a:cubicBezTo>
                    <a:pt x="57" y="47"/>
                    <a:pt x="53" y="50"/>
                    <a:pt x="49" y="50"/>
                  </a:cubicBezTo>
                  <a:cubicBezTo>
                    <a:pt x="9" y="50"/>
                    <a:pt x="9" y="50"/>
                    <a:pt x="9" y="50"/>
                  </a:cubicBezTo>
                  <a:cubicBezTo>
                    <a:pt x="5" y="50"/>
                    <a:pt x="1" y="47"/>
                    <a:pt x="1" y="43"/>
                  </a:cubicBezTo>
                  <a:cubicBezTo>
                    <a:pt x="1" y="8"/>
                    <a:pt x="1" y="8"/>
                    <a:pt x="1" y="8"/>
                  </a:cubicBezTo>
                  <a:cubicBezTo>
                    <a:pt x="0" y="4"/>
                    <a:pt x="4" y="1"/>
                    <a:pt x="8" y="1"/>
                  </a:cubicBezTo>
                  <a:cubicBezTo>
                    <a:pt x="48" y="0"/>
                    <a:pt x="48" y="0"/>
                    <a:pt x="48" y="0"/>
                  </a:cubicBezTo>
                  <a:cubicBezTo>
                    <a:pt x="53" y="0"/>
                    <a:pt x="56" y="3"/>
                    <a:pt x="56" y="7"/>
                  </a:cubicBezTo>
                  <a:lnTo>
                    <a:pt x="57" y="43"/>
                  </a:lnTo>
                  <a:close/>
                </a:path>
              </a:pathLst>
            </a:custGeom>
            <a:solidFill>
              <a:srgbClr val="BDC3C7"/>
            </a:solidFill>
            <a:ln w="9525">
              <a:noFill/>
              <a:round/>
              <a:headEnd/>
              <a:tailEnd/>
            </a:ln>
          </p:spPr>
          <p:txBody>
            <a:bodyPr anchor="ctr"/>
            <a:lstStyle/>
            <a:p>
              <a:pPr algn="ctr"/>
              <a:endParaRPr/>
            </a:p>
          </p:txBody>
        </p:sp>
        <p:sp>
          <p:nvSpPr>
            <p:cNvPr id="238" name="îṣlîḋê">
              <a:extLst>
                <a:ext uri="{FF2B5EF4-FFF2-40B4-BE49-F238E27FC236}">
                  <a16:creationId xmlns:a16="http://schemas.microsoft.com/office/drawing/2014/main" id="{EBE81C8F-FAD1-4CDE-9050-AD685A77EB9F}"/>
                </a:ext>
              </a:extLst>
            </p:cNvPr>
            <p:cNvSpPr/>
            <p:nvPr/>
          </p:nvSpPr>
          <p:spPr bwMode="auto">
            <a:xfrm>
              <a:off x="2984223" y="7065683"/>
              <a:ext cx="86597" cy="77184"/>
            </a:xfrm>
            <a:custGeom>
              <a:avLst/>
              <a:gdLst/>
              <a:ahLst/>
              <a:cxnLst>
                <a:cxn ang="0">
                  <a:pos x="56" y="42"/>
                </a:cxn>
                <a:cxn ang="0">
                  <a:pos x="48" y="50"/>
                </a:cxn>
                <a:cxn ang="0">
                  <a:pos x="8" y="50"/>
                </a:cxn>
                <a:cxn ang="0">
                  <a:pos x="0" y="43"/>
                </a:cxn>
                <a:cxn ang="0">
                  <a:pos x="0" y="8"/>
                </a:cxn>
                <a:cxn ang="0">
                  <a:pos x="7" y="0"/>
                </a:cxn>
                <a:cxn ang="0">
                  <a:pos x="47" y="0"/>
                </a:cxn>
                <a:cxn ang="0">
                  <a:pos x="55" y="7"/>
                </a:cxn>
                <a:cxn ang="0">
                  <a:pos x="56" y="42"/>
                </a:cxn>
              </a:cxnLst>
              <a:rect l="0" t="0" r="r" b="b"/>
              <a:pathLst>
                <a:path w="56" h="50">
                  <a:moveTo>
                    <a:pt x="56" y="42"/>
                  </a:moveTo>
                  <a:cubicBezTo>
                    <a:pt x="56" y="46"/>
                    <a:pt x="52" y="50"/>
                    <a:pt x="48" y="50"/>
                  </a:cubicBezTo>
                  <a:cubicBezTo>
                    <a:pt x="8" y="50"/>
                    <a:pt x="8" y="50"/>
                    <a:pt x="8" y="50"/>
                  </a:cubicBezTo>
                  <a:cubicBezTo>
                    <a:pt x="4" y="50"/>
                    <a:pt x="0" y="47"/>
                    <a:pt x="0" y="43"/>
                  </a:cubicBezTo>
                  <a:cubicBezTo>
                    <a:pt x="0" y="8"/>
                    <a:pt x="0" y="8"/>
                    <a:pt x="0" y="8"/>
                  </a:cubicBezTo>
                  <a:cubicBezTo>
                    <a:pt x="0" y="4"/>
                    <a:pt x="3" y="0"/>
                    <a:pt x="7" y="0"/>
                  </a:cubicBezTo>
                  <a:cubicBezTo>
                    <a:pt x="47" y="0"/>
                    <a:pt x="47" y="0"/>
                    <a:pt x="47" y="0"/>
                  </a:cubicBezTo>
                  <a:cubicBezTo>
                    <a:pt x="52" y="0"/>
                    <a:pt x="55" y="3"/>
                    <a:pt x="55" y="7"/>
                  </a:cubicBezTo>
                  <a:lnTo>
                    <a:pt x="56" y="42"/>
                  </a:lnTo>
                  <a:close/>
                </a:path>
              </a:pathLst>
            </a:custGeom>
            <a:solidFill>
              <a:srgbClr val="BDC3C7"/>
            </a:solidFill>
            <a:ln w="9525">
              <a:noFill/>
              <a:round/>
              <a:headEnd/>
              <a:tailEnd/>
            </a:ln>
          </p:spPr>
          <p:txBody>
            <a:bodyPr anchor="ctr"/>
            <a:lstStyle/>
            <a:p>
              <a:pPr algn="ctr"/>
              <a:endParaRPr/>
            </a:p>
          </p:txBody>
        </p:sp>
        <p:sp>
          <p:nvSpPr>
            <p:cNvPr id="239" name="îṧḷíďé">
              <a:extLst>
                <a:ext uri="{FF2B5EF4-FFF2-40B4-BE49-F238E27FC236}">
                  <a16:creationId xmlns:a16="http://schemas.microsoft.com/office/drawing/2014/main" id="{5C6FFA73-A144-4D06-9A93-CD3AA2F4CF09}"/>
                </a:ext>
              </a:extLst>
            </p:cNvPr>
            <p:cNvSpPr/>
            <p:nvPr/>
          </p:nvSpPr>
          <p:spPr bwMode="auto">
            <a:xfrm>
              <a:off x="2880682" y="7067251"/>
              <a:ext cx="86597" cy="77184"/>
            </a:xfrm>
            <a:custGeom>
              <a:avLst/>
              <a:gdLst/>
              <a:ahLst/>
              <a:cxnLst>
                <a:cxn ang="0">
                  <a:pos x="56" y="42"/>
                </a:cxn>
                <a:cxn ang="0">
                  <a:pos x="48" y="49"/>
                </a:cxn>
                <a:cxn ang="0">
                  <a:pos x="8" y="50"/>
                </a:cxn>
                <a:cxn ang="0">
                  <a:pos x="0" y="43"/>
                </a:cxn>
                <a:cxn ang="0">
                  <a:pos x="0" y="7"/>
                </a:cxn>
                <a:cxn ang="0">
                  <a:pos x="8" y="0"/>
                </a:cxn>
                <a:cxn ang="0">
                  <a:pos x="47" y="0"/>
                </a:cxn>
                <a:cxn ang="0">
                  <a:pos x="55" y="7"/>
                </a:cxn>
                <a:cxn ang="0">
                  <a:pos x="56" y="42"/>
                </a:cxn>
              </a:cxnLst>
              <a:rect l="0" t="0" r="r" b="b"/>
              <a:pathLst>
                <a:path w="56" h="50">
                  <a:moveTo>
                    <a:pt x="56" y="42"/>
                  </a:moveTo>
                  <a:cubicBezTo>
                    <a:pt x="56" y="46"/>
                    <a:pt x="52" y="49"/>
                    <a:pt x="48" y="49"/>
                  </a:cubicBezTo>
                  <a:cubicBezTo>
                    <a:pt x="8" y="50"/>
                    <a:pt x="8" y="50"/>
                    <a:pt x="8" y="50"/>
                  </a:cubicBezTo>
                  <a:cubicBezTo>
                    <a:pt x="4" y="50"/>
                    <a:pt x="0" y="47"/>
                    <a:pt x="0" y="43"/>
                  </a:cubicBezTo>
                  <a:cubicBezTo>
                    <a:pt x="0" y="7"/>
                    <a:pt x="0" y="7"/>
                    <a:pt x="0" y="7"/>
                  </a:cubicBezTo>
                  <a:cubicBezTo>
                    <a:pt x="0" y="3"/>
                    <a:pt x="3" y="0"/>
                    <a:pt x="8" y="0"/>
                  </a:cubicBezTo>
                  <a:cubicBezTo>
                    <a:pt x="47" y="0"/>
                    <a:pt x="47" y="0"/>
                    <a:pt x="47" y="0"/>
                  </a:cubicBezTo>
                  <a:cubicBezTo>
                    <a:pt x="52" y="0"/>
                    <a:pt x="55" y="3"/>
                    <a:pt x="55" y="7"/>
                  </a:cubicBezTo>
                  <a:lnTo>
                    <a:pt x="56" y="42"/>
                  </a:lnTo>
                  <a:close/>
                </a:path>
              </a:pathLst>
            </a:custGeom>
            <a:solidFill>
              <a:srgbClr val="BDC3C7"/>
            </a:solidFill>
            <a:ln w="9525">
              <a:noFill/>
              <a:round/>
              <a:headEnd/>
              <a:tailEnd/>
            </a:ln>
          </p:spPr>
          <p:txBody>
            <a:bodyPr anchor="ctr"/>
            <a:lstStyle/>
            <a:p>
              <a:pPr algn="ctr"/>
              <a:endParaRPr/>
            </a:p>
          </p:txBody>
        </p:sp>
        <p:sp>
          <p:nvSpPr>
            <p:cNvPr id="240" name="ïšľiḓe">
              <a:extLst>
                <a:ext uri="{FF2B5EF4-FFF2-40B4-BE49-F238E27FC236}">
                  <a16:creationId xmlns:a16="http://schemas.microsoft.com/office/drawing/2014/main" id="{F1F5D22A-8C0A-4265-AB6E-B36A9CA9FED6}"/>
                </a:ext>
              </a:extLst>
            </p:cNvPr>
            <p:cNvSpPr/>
            <p:nvPr/>
          </p:nvSpPr>
          <p:spPr bwMode="auto">
            <a:xfrm>
              <a:off x="2777300" y="7067251"/>
              <a:ext cx="86440" cy="78753"/>
            </a:xfrm>
            <a:custGeom>
              <a:avLst/>
              <a:gdLst/>
              <a:ahLst/>
              <a:cxnLst>
                <a:cxn ang="0">
                  <a:pos x="56" y="43"/>
                </a:cxn>
                <a:cxn ang="0">
                  <a:pos x="48" y="50"/>
                </a:cxn>
                <a:cxn ang="0">
                  <a:pos x="8" y="51"/>
                </a:cxn>
                <a:cxn ang="0">
                  <a:pos x="0" y="44"/>
                </a:cxn>
                <a:cxn ang="0">
                  <a:pos x="0" y="8"/>
                </a:cxn>
                <a:cxn ang="0">
                  <a:pos x="8" y="1"/>
                </a:cxn>
                <a:cxn ang="0">
                  <a:pos x="47" y="0"/>
                </a:cxn>
                <a:cxn ang="0">
                  <a:pos x="55" y="7"/>
                </a:cxn>
                <a:cxn ang="0">
                  <a:pos x="56" y="43"/>
                </a:cxn>
              </a:cxnLst>
              <a:rect l="0" t="0" r="r" b="b"/>
              <a:pathLst>
                <a:path w="56" h="51">
                  <a:moveTo>
                    <a:pt x="56" y="43"/>
                  </a:moveTo>
                  <a:cubicBezTo>
                    <a:pt x="56" y="47"/>
                    <a:pt x="52" y="50"/>
                    <a:pt x="48" y="50"/>
                  </a:cubicBezTo>
                  <a:cubicBezTo>
                    <a:pt x="8" y="51"/>
                    <a:pt x="8" y="51"/>
                    <a:pt x="8" y="51"/>
                  </a:cubicBezTo>
                  <a:cubicBezTo>
                    <a:pt x="4" y="51"/>
                    <a:pt x="0" y="47"/>
                    <a:pt x="0" y="44"/>
                  </a:cubicBezTo>
                  <a:cubicBezTo>
                    <a:pt x="0" y="8"/>
                    <a:pt x="0" y="8"/>
                    <a:pt x="0" y="8"/>
                  </a:cubicBezTo>
                  <a:cubicBezTo>
                    <a:pt x="0" y="4"/>
                    <a:pt x="3" y="1"/>
                    <a:pt x="8" y="1"/>
                  </a:cubicBezTo>
                  <a:cubicBezTo>
                    <a:pt x="47" y="0"/>
                    <a:pt x="47" y="0"/>
                    <a:pt x="47" y="0"/>
                  </a:cubicBezTo>
                  <a:cubicBezTo>
                    <a:pt x="52" y="0"/>
                    <a:pt x="55" y="4"/>
                    <a:pt x="55" y="7"/>
                  </a:cubicBezTo>
                  <a:lnTo>
                    <a:pt x="56" y="43"/>
                  </a:lnTo>
                  <a:close/>
                </a:path>
              </a:pathLst>
            </a:custGeom>
            <a:solidFill>
              <a:srgbClr val="BDC3C7"/>
            </a:solidFill>
            <a:ln w="9525">
              <a:noFill/>
              <a:round/>
              <a:headEnd/>
              <a:tailEnd/>
            </a:ln>
          </p:spPr>
          <p:txBody>
            <a:bodyPr anchor="ctr"/>
            <a:lstStyle/>
            <a:p>
              <a:pPr algn="ctr"/>
              <a:endParaRPr/>
            </a:p>
          </p:txBody>
        </p:sp>
        <p:sp>
          <p:nvSpPr>
            <p:cNvPr id="241" name="íšḷiḍê">
              <a:extLst>
                <a:ext uri="{FF2B5EF4-FFF2-40B4-BE49-F238E27FC236}">
                  <a16:creationId xmlns:a16="http://schemas.microsoft.com/office/drawing/2014/main" id="{AC6AB68E-191C-46C5-B9B3-52EEB05707A5}"/>
                </a:ext>
              </a:extLst>
            </p:cNvPr>
            <p:cNvSpPr/>
            <p:nvPr/>
          </p:nvSpPr>
          <p:spPr bwMode="auto">
            <a:xfrm>
              <a:off x="2673758" y="7068821"/>
              <a:ext cx="86440" cy="77184"/>
            </a:xfrm>
            <a:custGeom>
              <a:avLst/>
              <a:gdLst/>
              <a:ahLst/>
              <a:cxnLst>
                <a:cxn ang="0">
                  <a:pos x="56" y="43"/>
                </a:cxn>
                <a:cxn ang="0">
                  <a:pos x="48" y="50"/>
                </a:cxn>
                <a:cxn ang="0">
                  <a:pos x="8" y="50"/>
                </a:cxn>
                <a:cxn ang="0">
                  <a:pos x="0" y="43"/>
                </a:cxn>
                <a:cxn ang="0">
                  <a:pos x="0" y="8"/>
                </a:cxn>
                <a:cxn ang="0">
                  <a:pos x="8" y="1"/>
                </a:cxn>
                <a:cxn ang="0">
                  <a:pos x="47" y="0"/>
                </a:cxn>
                <a:cxn ang="0">
                  <a:pos x="55" y="7"/>
                </a:cxn>
                <a:cxn ang="0">
                  <a:pos x="56" y="43"/>
                </a:cxn>
              </a:cxnLst>
              <a:rect l="0" t="0" r="r" b="b"/>
              <a:pathLst>
                <a:path w="56" h="50">
                  <a:moveTo>
                    <a:pt x="56" y="43"/>
                  </a:moveTo>
                  <a:cubicBezTo>
                    <a:pt x="56" y="47"/>
                    <a:pt x="52" y="50"/>
                    <a:pt x="48" y="50"/>
                  </a:cubicBezTo>
                  <a:cubicBezTo>
                    <a:pt x="8" y="50"/>
                    <a:pt x="8" y="50"/>
                    <a:pt x="8" y="50"/>
                  </a:cubicBezTo>
                  <a:cubicBezTo>
                    <a:pt x="4" y="50"/>
                    <a:pt x="0" y="47"/>
                    <a:pt x="0" y="43"/>
                  </a:cubicBezTo>
                  <a:cubicBezTo>
                    <a:pt x="0" y="8"/>
                    <a:pt x="0" y="8"/>
                    <a:pt x="0" y="8"/>
                  </a:cubicBezTo>
                  <a:cubicBezTo>
                    <a:pt x="0" y="4"/>
                    <a:pt x="3" y="1"/>
                    <a:pt x="8" y="1"/>
                  </a:cubicBezTo>
                  <a:cubicBezTo>
                    <a:pt x="47" y="0"/>
                    <a:pt x="47" y="0"/>
                    <a:pt x="47" y="0"/>
                  </a:cubicBezTo>
                  <a:cubicBezTo>
                    <a:pt x="52" y="0"/>
                    <a:pt x="55" y="3"/>
                    <a:pt x="55" y="7"/>
                  </a:cubicBezTo>
                  <a:lnTo>
                    <a:pt x="56" y="43"/>
                  </a:lnTo>
                  <a:close/>
                </a:path>
              </a:pathLst>
            </a:custGeom>
            <a:solidFill>
              <a:srgbClr val="BDC3C7"/>
            </a:solidFill>
            <a:ln w="9525">
              <a:noFill/>
              <a:round/>
              <a:headEnd/>
              <a:tailEnd/>
            </a:ln>
          </p:spPr>
          <p:txBody>
            <a:bodyPr anchor="ctr"/>
            <a:lstStyle/>
            <a:p>
              <a:pPr algn="ctr"/>
              <a:endParaRPr/>
            </a:p>
          </p:txBody>
        </p:sp>
        <p:sp>
          <p:nvSpPr>
            <p:cNvPr id="242" name="iṩḷíḓê">
              <a:extLst>
                <a:ext uri="{FF2B5EF4-FFF2-40B4-BE49-F238E27FC236}">
                  <a16:creationId xmlns:a16="http://schemas.microsoft.com/office/drawing/2014/main" id="{887D2EB8-0B9C-4543-B0F2-FDA4B17E1620}"/>
                </a:ext>
              </a:extLst>
            </p:cNvPr>
            <p:cNvSpPr/>
            <p:nvPr/>
          </p:nvSpPr>
          <p:spPr bwMode="auto">
            <a:xfrm>
              <a:off x="2570217" y="7070232"/>
              <a:ext cx="86597" cy="77341"/>
            </a:xfrm>
            <a:custGeom>
              <a:avLst/>
              <a:gdLst/>
              <a:ahLst/>
              <a:cxnLst>
                <a:cxn ang="0">
                  <a:pos x="56" y="42"/>
                </a:cxn>
                <a:cxn ang="0">
                  <a:pos x="48" y="50"/>
                </a:cxn>
                <a:cxn ang="0">
                  <a:pos x="8" y="50"/>
                </a:cxn>
                <a:cxn ang="0">
                  <a:pos x="0" y="43"/>
                </a:cxn>
                <a:cxn ang="0">
                  <a:pos x="0" y="8"/>
                </a:cxn>
                <a:cxn ang="0">
                  <a:pos x="8" y="0"/>
                </a:cxn>
                <a:cxn ang="0">
                  <a:pos x="47" y="0"/>
                </a:cxn>
                <a:cxn ang="0">
                  <a:pos x="56" y="7"/>
                </a:cxn>
                <a:cxn ang="0">
                  <a:pos x="56" y="42"/>
                </a:cxn>
              </a:cxnLst>
              <a:rect l="0" t="0" r="r" b="b"/>
              <a:pathLst>
                <a:path w="56" h="50">
                  <a:moveTo>
                    <a:pt x="56" y="42"/>
                  </a:moveTo>
                  <a:cubicBezTo>
                    <a:pt x="56" y="46"/>
                    <a:pt x="52" y="50"/>
                    <a:pt x="48" y="50"/>
                  </a:cubicBezTo>
                  <a:cubicBezTo>
                    <a:pt x="8" y="50"/>
                    <a:pt x="8" y="50"/>
                    <a:pt x="8" y="50"/>
                  </a:cubicBezTo>
                  <a:cubicBezTo>
                    <a:pt x="4" y="50"/>
                    <a:pt x="0" y="47"/>
                    <a:pt x="0" y="43"/>
                  </a:cubicBezTo>
                  <a:cubicBezTo>
                    <a:pt x="0" y="8"/>
                    <a:pt x="0" y="8"/>
                    <a:pt x="0" y="8"/>
                  </a:cubicBezTo>
                  <a:cubicBezTo>
                    <a:pt x="0" y="4"/>
                    <a:pt x="3" y="0"/>
                    <a:pt x="8" y="0"/>
                  </a:cubicBezTo>
                  <a:cubicBezTo>
                    <a:pt x="47" y="0"/>
                    <a:pt x="47" y="0"/>
                    <a:pt x="47" y="0"/>
                  </a:cubicBezTo>
                  <a:cubicBezTo>
                    <a:pt x="52" y="0"/>
                    <a:pt x="55" y="3"/>
                    <a:pt x="56" y="7"/>
                  </a:cubicBezTo>
                  <a:lnTo>
                    <a:pt x="56" y="42"/>
                  </a:lnTo>
                  <a:close/>
                </a:path>
              </a:pathLst>
            </a:custGeom>
            <a:solidFill>
              <a:srgbClr val="BDC3C7"/>
            </a:solidFill>
            <a:ln w="9525">
              <a:noFill/>
              <a:round/>
              <a:headEnd/>
              <a:tailEnd/>
            </a:ln>
          </p:spPr>
          <p:txBody>
            <a:bodyPr anchor="ctr"/>
            <a:lstStyle/>
            <a:p>
              <a:pPr algn="ctr"/>
              <a:endParaRPr/>
            </a:p>
          </p:txBody>
        </p:sp>
        <p:sp>
          <p:nvSpPr>
            <p:cNvPr id="243" name="ïŝḻiďê">
              <a:extLst>
                <a:ext uri="{FF2B5EF4-FFF2-40B4-BE49-F238E27FC236}">
                  <a16:creationId xmlns:a16="http://schemas.microsoft.com/office/drawing/2014/main" id="{26BFD307-195A-4033-B3F2-AF72CABB06C5}"/>
                </a:ext>
              </a:extLst>
            </p:cNvPr>
            <p:cNvSpPr/>
            <p:nvPr/>
          </p:nvSpPr>
          <p:spPr bwMode="auto">
            <a:xfrm>
              <a:off x="2466678" y="7071802"/>
              <a:ext cx="86597" cy="77341"/>
            </a:xfrm>
            <a:custGeom>
              <a:avLst/>
              <a:gdLst/>
              <a:ahLst/>
              <a:cxnLst>
                <a:cxn ang="0">
                  <a:pos x="56" y="42"/>
                </a:cxn>
                <a:cxn ang="0">
                  <a:pos x="48" y="49"/>
                </a:cxn>
                <a:cxn ang="0">
                  <a:pos x="8" y="50"/>
                </a:cxn>
                <a:cxn ang="0">
                  <a:pos x="0" y="43"/>
                </a:cxn>
                <a:cxn ang="0">
                  <a:pos x="0" y="7"/>
                </a:cxn>
                <a:cxn ang="0">
                  <a:pos x="8" y="0"/>
                </a:cxn>
                <a:cxn ang="0">
                  <a:pos x="48" y="0"/>
                </a:cxn>
                <a:cxn ang="0">
                  <a:pos x="56" y="7"/>
                </a:cxn>
                <a:cxn ang="0">
                  <a:pos x="56" y="42"/>
                </a:cxn>
              </a:cxnLst>
              <a:rect l="0" t="0" r="r" b="b"/>
              <a:pathLst>
                <a:path w="56" h="50">
                  <a:moveTo>
                    <a:pt x="56" y="42"/>
                  </a:moveTo>
                  <a:cubicBezTo>
                    <a:pt x="56" y="46"/>
                    <a:pt x="53" y="49"/>
                    <a:pt x="48" y="49"/>
                  </a:cubicBezTo>
                  <a:cubicBezTo>
                    <a:pt x="8" y="50"/>
                    <a:pt x="8" y="50"/>
                    <a:pt x="8" y="50"/>
                  </a:cubicBezTo>
                  <a:cubicBezTo>
                    <a:pt x="4" y="50"/>
                    <a:pt x="0" y="47"/>
                    <a:pt x="0" y="43"/>
                  </a:cubicBezTo>
                  <a:cubicBezTo>
                    <a:pt x="0" y="7"/>
                    <a:pt x="0" y="7"/>
                    <a:pt x="0" y="7"/>
                  </a:cubicBezTo>
                  <a:cubicBezTo>
                    <a:pt x="0" y="3"/>
                    <a:pt x="3" y="0"/>
                    <a:pt x="8" y="0"/>
                  </a:cubicBezTo>
                  <a:cubicBezTo>
                    <a:pt x="48" y="0"/>
                    <a:pt x="48" y="0"/>
                    <a:pt x="48" y="0"/>
                  </a:cubicBezTo>
                  <a:cubicBezTo>
                    <a:pt x="52" y="0"/>
                    <a:pt x="56" y="3"/>
                    <a:pt x="56" y="7"/>
                  </a:cubicBezTo>
                  <a:lnTo>
                    <a:pt x="56" y="42"/>
                  </a:lnTo>
                  <a:close/>
                </a:path>
              </a:pathLst>
            </a:custGeom>
            <a:solidFill>
              <a:srgbClr val="BDC3C7"/>
            </a:solidFill>
            <a:ln w="9525">
              <a:noFill/>
              <a:round/>
              <a:headEnd/>
              <a:tailEnd/>
            </a:ln>
          </p:spPr>
          <p:txBody>
            <a:bodyPr anchor="ctr"/>
            <a:lstStyle/>
            <a:p>
              <a:pPr algn="ctr"/>
              <a:endParaRPr/>
            </a:p>
          </p:txBody>
        </p:sp>
        <p:sp>
          <p:nvSpPr>
            <p:cNvPr id="244" name="íṥḷîďè">
              <a:extLst>
                <a:ext uri="{FF2B5EF4-FFF2-40B4-BE49-F238E27FC236}">
                  <a16:creationId xmlns:a16="http://schemas.microsoft.com/office/drawing/2014/main" id="{D9E3156A-99C7-4EBF-AAAC-9CD344303487}"/>
                </a:ext>
              </a:extLst>
            </p:cNvPr>
            <p:cNvSpPr/>
            <p:nvPr/>
          </p:nvSpPr>
          <p:spPr bwMode="auto">
            <a:xfrm>
              <a:off x="3846272" y="7047172"/>
              <a:ext cx="220886" cy="347486"/>
            </a:xfrm>
            <a:custGeom>
              <a:avLst/>
              <a:gdLst/>
              <a:ahLst/>
              <a:cxnLst>
                <a:cxn ang="0">
                  <a:pos x="109" y="151"/>
                </a:cxn>
                <a:cxn ang="0">
                  <a:pos x="143" y="86"/>
                </a:cxn>
                <a:cxn ang="0">
                  <a:pos x="143" y="54"/>
                </a:cxn>
                <a:cxn ang="0">
                  <a:pos x="94" y="0"/>
                </a:cxn>
                <a:cxn ang="0">
                  <a:pos x="49" y="0"/>
                </a:cxn>
                <a:cxn ang="0">
                  <a:pos x="0" y="54"/>
                </a:cxn>
                <a:cxn ang="0">
                  <a:pos x="0" y="85"/>
                </a:cxn>
                <a:cxn ang="0">
                  <a:pos x="34" y="149"/>
                </a:cxn>
                <a:cxn ang="0">
                  <a:pos x="11" y="204"/>
                </a:cxn>
                <a:cxn ang="0">
                  <a:pos x="49" y="225"/>
                </a:cxn>
                <a:cxn ang="0">
                  <a:pos x="94" y="225"/>
                </a:cxn>
                <a:cxn ang="0">
                  <a:pos x="132" y="205"/>
                </a:cxn>
                <a:cxn ang="0">
                  <a:pos x="109" y="151"/>
                </a:cxn>
              </a:cxnLst>
              <a:rect l="0" t="0" r="r" b="b"/>
              <a:pathLst>
                <a:path w="143" h="225">
                  <a:moveTo>
                    <a:pt x="109" y="151"/>
                  </a:moveTo>
                  <a:cubicBezTo>
                    <a:pt x="109" y="125"/>
                    <a:pt x="122" y="102"/>
                    <a:pt x="143" y="86"/>
                  </a:cubicBezTo>
                  <a:cubicBezTo>
                    <a:pt x="143" y="54"/>
                    <a:pt x="143" y="54"/>
                    <a:pt x="143" y="54"/>
                  </a:cubicBezTo>
                  <a:cubicBezTo>
                    <a:pt x="143" y="24"/>
                    <a:pt x="121" y="0"/>
                    <a:pt x="94" y="0"/>
                  </a:cubicBezTo>
                  <a:cubicBezTo>
                    <a:pt x="49" y="0"/>
                    <a:pt x="49" y="0"/>
                    <a:pt x="49" y="0"/>
                  </a:cubicBezTo>
                  <a:cubicBezTo>
                    <a:pt x="22" y="0"/>
                    <a:pt x="0" y="24"/>
                    <a:pt x="0" y="54"/>
                  </a:cubicBezTo>
                  <a:cubicBezTo>
                    <a:pt x="0" y="85"/>
                    <a:pt x="0" y="85"/>
                    <a:pt x="0" y="85"/>
                  </a:cubicBezTo>
                  <a:cubicBezTo>
                    <a:pt x="21" y="101"/>
                    <a:pt x="34" y="124"/>
                    <a:pt x="34" y="149"/>
                  </a:cubicBezTo>
                  <a:cubicBezTo>
                    <a:pt x="34" y="169"/>
                    <a:pt x="26" y="189"/>
                    <a:pt x="11" y="204"/>
                  </a:cubicBezTo>
                  <a:cubicBezTo>
                    <a:pt x="20" y="217"/>
                    <a:pt x="34" y="225"/>
                    <a:pt x="49" y="225"/>
                  </a:cubicBezTo>
                  <a:cubicBezTo>
                    <a:pt x="94" y="225"/>
                    <a:pt x="94" y="225"/>
                    <a:pt x="94" y="225"/>
                  </a:cubicBezTo>
                  <a:cubicBezTo>
                    <a:pt x="109" y="225"/>
                    <a:pt x="123" y="217"/>
                    <a:pt x="132" y="205"/>
                  </a:cubicBezTo>
                  <a:cubicBezTo>
                    <a:pt x="118" y="189"/>
                    <a:pt x="109" y="171"/>
                    <a:pt x="109" y="151"/>
                  </a:cubicBezTo>
                  <a:close/>
                </a:path>
              </a:pathLst>
            </a:custGeom>
            <a:solidFill>
              <a:srgbClr val="ECF0F1"/>
            </a:solidFill>
            <a:ln w="9525">
              <a:noFill/>
              <a:round/>
              <a:headEnd/>
              <a:tailEnd/>
            </a:ln>
          </p:spPr>
          <p:txBody>
            <a:bodyPr anchor="ctr"/>
            <a:lstStyle/>
            <a:p>
              <a:pPr algn="ctr"/>
              <a:endParaRPr/>
            </a:p>
          </p:txBody>
        </p:sp>
        <p:sp>
          <p:nvSpPr>
            <p:cNvPr id="245" name="ïş1ídè">
              <a:extLst>
                <a:ext uri="{FF2B5EF4-FFF2-40B4-BE49-F238E27FC236}">
                  <a16:creationId xmlns:a16="http://schemas.microsoft.com/office/drawing/2014/main" id="{E2208C49-ED10-4940-9818-B638CE8290C3}"/>
                </a:ext>
              </a:extLst>
            </p:cNvPr>
            <p:cNvSpPr/>
            <p:nvPr/>
          </p:nvSpPr>
          <p:spPr bwMode="auto">
            <a:xfrm>
              <a:off x="4014604" y="7180047"/>
              <a:ext cx="52554" cy="183706"/>
            </a:xfrm>
            <a:custGeom>
              <a:avLst/>
              <a:gdLst/>
              <a:ahLst/>
              <a:cxnLst>
                <a:cxn ang="0">
                  <a:pos x="34" y="0"/>
                </a:cxn>
                <a:cxn ang="0">
                  <a:pos x="0" y="65"/>
                </a:cxn>
                <a:cxn ang="0">
                  <a:pos x="23" y="119"/>
                </a:cxn>
                <a:cxn ang="0">
                  <a:pos x="34" y="84"/>
                </a:cxn>
                <a:cxn ang="0">
                  <a:pos x="34" y="0"/>
                </a:cxn>
              </a:cxnLst>
              <a:rect l="0" t="0" r="r" b="b"/>
              <a:pathLst>
                <a:path w="34" h="119">
                  <a:moveTo>
                    <a:pt x="34" y="0"/>
                  </a:moveTo>
                  <a:cubicBezTo>
                    <a:pt x="13" y="16"/>
                    <a:pt x="0" y="39"/>
                    <a:pt x="0" y="65"/>
                  </a:cubicBezTo>
                  <a:cubicBezTo>
                    <a:pt x="0" y="85"/>
                    <a:pt x="9" y="103"/>
                    <a:pt x="23" y="119"/>
                  </a:cubicBezTo>
                  <a:cubicBezTo>
                    <a:pt x="30" y="109"/>
                    <a:pt x="34" y="97"/>
                    <a:pt x="34" y="84"/>
                  </a:cubicBezTo>
                  <a:lnTo>
                    <a:pt x="34" y="0"/>
                  </a:lnTo>
                  <a:close/>
                </a:path>
              </a:pathLst>
            </a:custGeom>
            <a:solidFill>
              <a:srgbClr val="ECF0F1"/>
            </a:solidFill>
            <a:ln w="9525">
              <a:noFill/>
              <a:round/>
              <a:headEnd/>
              <a:tailEnd/>
            </a:ln>
          </p:spPr>
          <p:txBody>
            <a:bodyPr anchor="ctr"/>
            <a:lstStyle/>
            <a:p>
              <a:pPr algn="ctr"/>
              <a:endParaRPr/>
            </a:p>
          </p:txBody>
        </p:sp>
        <p:sp>
          <p:nvSpPr>
            <p:cNvPr id="246" name="îṧlîḋê">
              <a:extLst>
                <a:ext uri="{FF2B5EF4-FFF2-40B4-BE49-F238E27FC236}">
                  <a16:creationId xmlns:a16="http://schemas.microsoft.com/office/drawing/2014/main" id="{BDC7331E-F7AB-4153-B01F-BE9D97410039}"/>
                </a:ext>
              </a:extLst>
            </p:cNvPr>
            <p:cNvSpPr/>
            <p:nvPr/>
          </p:nvSpPr>
          <p:spPr bwMode="auto">
            <a:xfrm>
              <a:off x="3846272" y="7178479"/>
              <a:ext cx="52554" cy="183706"/>
            </a:xfrm>
            <a:custGeom>
              <a:avLst/>
              <a:gdLst/>
              <a:ahLst/>
              <a:cxnLst>
                <a:cxn ang="0">
                  <a:pos x="0" y="0"/>
                </a:cxn>
                <a:cxn ang="0">
                  <a:pos x="0" y="85"/>
                </a:cxn>
                <a:cxn ang="0">
                  <a:pos x="11" y="119"/>
                </a:cxn>
                <a:cxn ang="0">
                  <a:pos x="34" y="64"/>
                </a:cxn>
                <a:cxn ang="0">
                  <a:pos x="0" y="0"/>
                </a:cxn>
              </a:cxnLst>
              <a:rect l="0" t="0" r="r" b="b"/>
              <a:pathLst>
                <a:path w="34" h="119">
                  <a:moveTo>
                    <a:pt x="0" y="0"/>
                  </a:moveTo>
                  <a:cubicBezTo>
                    <a:pt x="0" y="85"/>
                    <a:pt x="0" y="85"/>
                    <a:pt x="0" y="85"/>
                  </a:cubicBezTo>
                  <a:cubicBezTo>
                    <a:pt x="0" y="98"/>
                    <a:pt x="4" y="110"/>
                    <a:pt x="11" y="119"/>
                  </a:cubicBezTo>
                  <a:cubicBezTo>
                    <a:pt x="26" y="104"/>
                    <a:pt x="34" y="84"/>
                    <a:pt x="34" y="64"/>
                  </a:cubicBezTo>
                  <a:cubicBezTo>
                    <a:pt x="34" y="39"/>
                    <a:pt x="21" y="16"/>
                    <a:pt x="0" y="0"/>
                  </a:cubicBezTo>
                  <a:close/>
                </a:path>
              </a:pathLst>
            </a:custGeom>
            <a:solidFill>
              <a:srgbClr val="ECF0F1"/>
            </a:solidFill>
            <a:ln w="9525">
              <a:noFill/>
              <a:round/>
              <a:headEnd/>
              <a:tailEnd/>
            </a:ln>
          </p:spPr>
          <p:txBody>
            <a:bodyPr anchor="ctr"/>
            <a:lstStyle/>
            <a:p>
              <a:pPr algn="ctr"/>
              <a:endParaRPr/>
            </a:p>
          </p:txBody>
        </p:sp>
        <p:sp>
          <p:nvSpPr>
            <p:cNvPr id="247" name="íṩ1íḑé">
              <a:extLst>
                <a:ext uri="{FF2B5EF4-FFF2-40B4-BE49-F238E27FC236}">
                  <a16:creationId xmlns:a16="http://schemas.microsoft.com/office/drawing/2014/main" id="{27A9EB01-CE4A-425F-9CBA-D16C54D52A50}"/>
                </a:ext>
              </a:extLst>
            </p:cNvPr>
            <p:cNvSpPr/>
            <p:nvPr/>
          </p:nvSpPr>
          <p:spPr bwMode="auto">
            <a:xfrm>
              <a:off x="3846272" y="7153692"/>
              <a:ext cx="220886" cy="156"/>
            </a:xfrm>
            <a:custGeom>
              <a:avLst/>
              <a:gdLst/>
              <a:ahLst/>
              <a:cxnLst>
                <a:cxn ang="0">
                  <a:pos x="0" y="0"/>
                </a:cxn>
                <a:cxn ang="0">
                  <a:pos x="1408" y="0"/>
                </a:cxn>
                <a:cxn ang="0">
                  <a:pos x="0" y="0"/>
                </a:cxn>
              </a:cxnLst>
              <a:rect l="0" t="0" r="r" b="b"/>
              <a:pathLst>
                <a:path w="1408">
                  <a:moveTo>
                    <a:pt x="0" y="0"/>
                  </a:moveTo>
                  <a:lnTo>
                    <a:pt x="1408" y="0"/>
                  </a:lnTo>
                  <a:lnTo>
                    <a:pt x="0" y="0"/>
                  </a:lnTo>
                  <a:close/>
                </a:path>
              </a:pathLst>
            </a:custGeom>
            <a:solidFill>
              <a:srgbClr val="FFFFFF"/>
            </a:solidFill>
            <a:ln w="9525">
              <a:noFill/>
              <a:round/>
              <a:headEnd/>
              <a:tailEnd/>
            </a:ln>
          </p:spPr>
          <p:txBody>
            <a:bodyPr anchor="ctr"/>
            <a:lstStyle/>
            <a:p>
              <a:pPr algn="ctr"/>
              <a:endParaRPr/>
            </a:p>
          </p:txBody>
        </p:sp>
        <p:sp>
          <p:nvSpPr>
            <p:cNvPr id="248" name="iṡḻïḑè">
              <a:extLst>
                <a:ext uri="{FF2B5EF4-FFF2-40B4-BE49-F238E27FC236}">
                  <a16:creationId xmlns:a16="http://schemas.microsoft.com/office/drawing/2014/main" id="{33FD1FE1-E540-4605-9D7E-0972E175ACDF}"/>
                </a:ext>
              </a:extLst>
            </p:cNvPr>
            <p:cNvSpPr/>
            <p:nvPr/>
          </p:nvSpPr>
          <p:spPr bwMode="auto">
            <a:xfrm>
              <a:off x="3846272" y="7153692"/>
              <a:ext cx="220886" cy="156"/>
            </a:xfrm>
            <a:prstGeom prst="line">
              <a:avLst/>
            </a:prstGeom>
            <a:noFill/>
            <a:ln w="9525">
              <a:noFill/>
              <a:round/>
              <a:headEnd/>
              <a:tailEnd/>
            </a:ln>
          </p:spPr>
          <p:txBody>
            <a:bodyPr anchor="ctr"/>
            <a:lstStyle/>
            <a:p>
              <a:pPr algn="ctr"/>
              <a:endParaRPr/>
            </a:p>
          </p:txBody>
        </p:sp>
        <p:sp>
          <p:nvSpPr>
            <p:cNvPr id="249" name="ïṧḻîďe">
              <a:extLst>
                <a:ext uri="{FF2B5EF4-FFF2-40B4-BE49-F238E27FC236}">
                  <a16:creationId xmlns:a16="http://schemas.microsoft.com/office/drawing/2014/main" id="{8F2402FB-20EC-40D5-966F-3FB269B5BA4C}"/>
                </a:ext>
              </a:extLst>
            </p:cNvPr>
            <p:cNvSpPr/>
            <p:nvPr/>
          </p:nvSpPr>
          <p:spPr bwMode="auto">
            <a:xfrm>
              <a:off x="3846272" y="7150555"/>
              <a:ext cx="220886" cy="6275"/>
            </a:xfrm>
            <a:prstGeom prst="rect">
              <a:avLst/>
            </a:prstGeom>
            <a:solidFill>
              <a:srgbClr val="BDC3C7"/>
            </a:solidFill>
            <a:ln w="9525">
              <a:noFill/>
              <a:miter lim="800000"/>
              <a:headEnd/>
              <a:tailEnd/>
            </a:ln>
          </p:spPr>
          <p:txBody>
            <a:bodyPr anchor="ctr"/>
            <a:lstStyle/>
            <a:p>
              <a:pPr algn="ctr"/>
              <a:endParaRPr/>
            </a:p>
          </p:txBody>
        </p:sp>
        <p:sp>
          <p:nvSpPr>
            <p:cNvPr id="250" name="íṧḻíḍé">
              <a:extLst>
                <a:ext uri="{FF2B5EF4-FFF2-40B4-BE49-F238E27FC236}">
                  <a16:creationId xmlns:a16="http://schemas.microsoft.com/office/drawing/2014/main" id="{75AC2929-676F-41EF-9B5B-6F15CDB2EC10}"/>
                </a:ext>
              </a:extLst>
            </p:cNvPr>
            <p:cNvSpPr/>
            <p:nvPr/>
          </p:nvSpPr>
          <p:spPr bwMode="auto">
            <a:xfrm>
              <a:off x="3846272" y="7150555"/>
              <a:ext cx="220886" cy="6275"/>
            </a:xfrm>
            <a:custGeom>
              <a:avLst/>
              <a:gdLst/>
              <a:ahLst/>
              <a:cxnLst>
                <a:cxn ang="0">
                  <a:pos x="0" y="40"/>
                </a:cxn>
                <a:cxn ang="0">
                  <a:pos x="1408" y="40"/>
                </a:cxn>
                <a:cxn ang="0">
                  <a:pos x="1408" y="0"/>
                </a:cxn>
                <a:cxn ang="0">
                  <a:pos x="0" y="0"/>
                </a:cxn>
              </a:cxnLst>
              <a:rect l="0" t="0" r="r" b="b"/>
              <a:pathLst>
                <a:path w="1408" h="40">
                  <a:moveTo>
                    <a:pt x="0" y="40"/>
                  </a:moveTo>
                  <a:lnTo>
                    <a:pt x="1408" y="40"/>
                  </a:lnTo>
                  <a:lnTo>
                    <a:pt x="1408" y="0"/>
                  </a:lnTo>
                  <a:lnTo>
                    <a:pt x="0" y="0"/>
                  </a:lnTo>
                </a:path>
              </a:pathLst>
            </a:custGeom>
            <a:noFill/>
            <a:ln w="9525">
              <a:noFill/>
              <a:round/>
              <a:headEnd/>
              <a:tailEnd/>
            </a:ln>
          </p:spPr>
          <p:txBody>
            <a:bodyPr anchor="ctr"/>
            <a:lstStyle/>
            <a:p>
              <a:pPr algn="ctr"/>
              <a:endParaRPr/>
            </a:p>
          </p:txBody>
        </p:sp>
        <p:sp>
          <p:nvSpPr>
            <p:cNvPr id="251" name="ïŝľíḑe">
              <a:extLst>
                <a:ext uri="{FF2B5EF4-FFF2-40B4-BE49-F238E27FC236}">
                  <a16:creationId xmlns:a16="http://schemas.microsoft.com/office/drawing/2014/main" id="{84ADCC36-0195-45DE-B8BF-DEBD39013356}"/>
                </a:ext>
              </a:extLst>
            </p:cNvPr>
            <p:cNvSpPr/>
            <p:nvPr/>
          </p:nvSpPr>
          <p:spPr bwMode="auto">
            <a:xfrm>
              <a:off x="3955931" y="7048739"/>
              <a:ext cx="156" cy="114208"/>
            </a:xfrm>
            <a:custGeom>
              <a:avLst/>
              <a:gdLst/>
              <a:ahLst/>
              <a:cxnLst>
                <a:cxn ang="0">
                  <a:pos x="0" y="0"/>
                </a:cxn>
                <a:cxn ang="0">
                  <a:pos x="0" y="728"/>
                </a:cxn>
                <a:cxn ang="0">
                  <a:pos x="0" y="0"/>
                </a:cxn>
              </a:cxnLst>
              <a:rect l="0" t="0" r="r" b="b"/>
              <a:pathLst>
                <a:path h="728">
                  <a:moveTo>
                    <a:pt x="0" y="0"/>
                  </a:moveTo>
                  <a:lnTo>
                    <a:pt x="0" y="728"/>
                  </a:lnTo>
                  <a:lnTo>
                    <a:pt x="0" y="0"/>
                  </a:lnTo>
                  <a:close/>
                </a:path>
              </a:pathLst>
            </a:custGeom>
            <a:solidFill>
              <a:srgbClr val="FFFFFF"/>
            </a:solidFill>
            <a:ln w="9525">
              <a:noFill/>
              <a:round/>
              <a:headEnd/>
              <a:tailEnd/>
            </a:ln>
          </p:spPr>
          <p:txBody>
            <a:bodyPr anchor="ctr"/>
            <a:lstStyle/>
            <a:p>
              <a:pPr algn="ctr"/>
              <a:endParaRPr/>
            </a:p>
          </p:txBody>
        </p:sp>
        <p:sp>
          <p:nvSpPr>
            <p:cNvPr id="252" name="îsľïḓè">
              <a:extLst>
                <a:ext uri="{FF2B5EF4-FFF2-40B4-BE49-F238E27FC236}">
                  <a16:creationId xmlns:a16="http://schemas.microsoft.com/office/drawing/2014/main" id="{2E004A19-A712-47D2-B242-DFE9532C2214}"/>
                </a:ext>
              </a:extLst>
            </p:cNvPr>
            <p:cNvSpPr/>
            <p:nvPr/>
          </p:nvSpPr>
          <p:spPr bwMode="auto">
            <a:xfrm>
              <a:off x="3955931" y="7048739"/>
              <a:ext cx="156" cy="114208"/>
            </a:xfrm>
            <a:prstGeom prst="line">
              <a:avLst/>
            </a:prstGeom>
            <a:noFill/>
            <a:ln w="9525">
              <a:noFill/>
              <a:round/>
              <a:headEnd/>
              <a:tailEnd/>
            </a:ln>
          </p:spPr>
          <p:txBody>
            <a:bodyPr anchor="ctr"/>
            <a:lstStyle/>
            <a:p>
              <a:pPr algn="ctr"/>
              <a:endParaRPr/>
            </a:p>
          </p:txBody>
        </p:sp>
        <p:sp>
          <p:nvSpPr>
            <p:cNvPr id="253" name="îšḻiḍé">
              <a:extLst>
                <a:ext uri="{FF2B5EF4-FFF2-40B4-BE49-F238E27FC236}">
                  <a16:creationId xmlns:a16="http://schemas.microsoft.com/office/drawing/2014/main" id="{630FF274-2919-4BF4-AC7F-13C44B348534}"/>
                </a:ext>
              </a:extLst>
            </p:cNvPr>
            <p:cNvSpPr/>
            <p:nvPr/>
          </p:nvSpPr>
          <p:spPr bwMode="auto">
            <a:xfrm>
              <a:off x="3954362" y="7048739"/>
              <a:ext cx="4706" cy="114208"/>
            </a:xfrm>
            <a:prstGeom prst="rect">
              <a:avLst/>
            </a:prstGeom>
            <a:solidFill>
              <a:srgbClr val="BDC3C7"/>
            </a:solidFill>
            <a:ln w="9525">
              <a:noFill/>
              <a:miter lim="800000"/>
              <a:headEnd/>
              <a:tailEnd/>
            </a:ln>
          </p:spPr>
          <p:txBody>
            <a:bodyPr anchor="ctr"/>
            <a:lstStyle/>
            <a:p>
              <a:pPr algn="ctr"/>
              <a:endParaRPr/>
            </a:p>
          </p:txBody>
        </p:sp>
        <p:sp>
          <p:nvSpPr>
            <p:cNvPr id="254" name="íşľïḑe">
              <a:extLst>
                <a:ext uri="{FF2B5EF4-FFF2-40B4-BE49-F238E27FC236}">
                  <a16:creationId xmlns:a16="http://schemas.microsoft.com/office/drawing/2014/main" id="{B16784B6-D151-4AC9-92CF-7BA4D7522FEA}"/>
                </a:ext>
              </a:extLst>
            </p:cNvPr>
            <p:cNvSpPr/>
            <p:nvPr/>
          </p:nvSpPr>
          <p:spPr bwMode="auto">
            <a:xfrm>
              <a:off x="3954362" y="7048739"/>
              <a:ext cx="4706" cy="114208"/>
            </a:xfrm>
            <a:custGeom>
              <a:avLst/>
              <a:gdLst/>
              <a:ahLst/>
              <a:cxnLst>
                <a:cxn ang="0">
                  <a:pos x="0" y="0"/>
                </a:cxn>
                <a:cxn ang="0">
                  <a:pos x="0" y="728"/>
                </a:cxn>
                <a:cxn ang="0">
                  <a:pos x="30" y="728"/>
                </a:cxn>
                <a:cxn ang="0">
                  <a:pos x="30" y="0"/>
                </a:cxn>
              </a:cxnLst>
              <a:rect l="0" t="0" r="r" b="b"/>
              <a:pathLst>
                <a:path w="30" h="728">
                  <a:moveTo>
                    <a:pt x="0" y="0"/>
                  </a:moveTo>
                  <a:lnTo>
                    <a:pt x="0" y="728"/>
                  </a:lnTo>
                  <a:lnTo>
                    <a:pt x="30" y="728"/>
                  </a:lnTo>
                  <a:lnTo>
                    <a:pt x="30" y="0"/>
                  </a:lnTo>
                </a:path>
              </a:pathLst>
            </a:custGeom>
            <a:noFill/>
            <a:ln w="9525">
              <a:noFill/>
              <a:round/>
              <a:headEnd/>
              <a:tailEnd/>
            </a:ln>
          </p:spPr>
          <p:txBody>
            <a:bodyPr anchor="ctr"/>
            <a:lstStyle/>
            <a:p>
              <a:pPr algn="ctr"/>
              <a:endParaRPr/>
            </a:p>
          </p:txBody>
        </p:sp>
        <p:sp>
          <p:nvSpPr>
            <p:cNvPr id="255" name="ísḻiḋé">
              <a:extLst>
                <a:ext uri="{FF2B5EF4-FFF2-40B4-BE49-F238E27FC236}">
                  <a16:creationId xmlns:a16="http://schemas.microsoft.com/office/drawing/2014/main" id="{4F7A8387-7E5D-46CF-8CF9-A4713DD0D3ED}"/>
                </a:ext>
              </a:extLst>
            </p:cNvPr>
            <p:cNvSpPr/>
            <p:nvPr/>
          </p:nvSpPr>
          <p:spPr bwMode="auto">
            <a:xfrm>
              <a:off x="3938988" y="7108982"/>
              <a:ext cx="35455" cy="89578"/>
            </a:xfrm>
            <a:custGeom>
              <a:avLst/>
              <a:gdLst/>
              <a:ahLst/>
              <a:cxnLst>
                <a:cxn ang="0">
                  <a:pos x="23" y="40"/>
                </a:cxn>
                <a:cxn ang="0">
                  <a:pos x="11" y="58"/>
                </a:cxn>
                <a:cxn ang="0">
                  <a:pos x="0" y="40"/>
                </a:cxn>
                <a:cxn ang="0">
                  <a:pos x="0" y="18"/>
                </a:cxn>
                <a:cxn ang="0">
                  <a:pos x="11" y="0"/>
                </a:cxn>
                <a:cxn ang="0">
                  <a:pos x="23" y="18"/>
                </a:cxn>
                <a:cxn ang="0">
                  <a:pos x="23" y="40"/>
                </a:cxn>
              </a:cxnLst>
              <a:rect l="0" t="0" r="r" b="b"/>
              <a:pathLst>
                <a:path w="23" h="58">
                  <a:moveTo>
                    <a:pt x="23" y="40"/>
                  </a:moveTo>
                  <a:cubicBezTo>
                    <a:pt x="23" y="50"/>
                    <a:pt x="18" y="58"/>
                    <a:pt x="11" y="58"/>
                  </a:cubicBezTo>
                  <a:cubicBezTo>
                    <a:pt x="5" y="58"/>
                    <a:pt x="0" y="50"/>
                    <a:pt x="0" y="40"/>
                  </a:cubicBezTo>
                  <a:cubicBezTo>
                    <a:pt x="0" y="18"/>
                    <a:pt x="0" y="18"/>
                    <a:pt x="0" y="18"/>
                  </a:cubicBezTo>
                  <a:cubicBezTo>
                    <a:pt x="0" y="8"/>
                    <a:pt x="5" y="0"/>
                    <a:pt x="11" y="0"/>
                  </a:cubicBezTo>
                  <a:cubicBezTo>
                    <a:pt x="18" y="0"/>
                    <a:pt x="23" y="8"/>
                    <a:pt x="23" y="18"/>
                  </a:cubicBezTo>
                  <a:lnTo>
                    <a:pt x="23" y="40"/>
                  </a:lnTo>
                  <a:close/>
                </a:path>
              </a:pathLst>
            </a:custGeom>
            <a:solidFill>
              <a:srgbClr val="BDC3C7"/>
            </a:solidFill>
            <a:ln w="9525">
              <a:noFill/>
              <a:round/>
              <a:headEnd/>
              <a:tailEnd/>
            </a:ln>
          </p:spPr>
          <p:txBody>
            <a:bodyPr anchor="ctr"/>
            <a:lstStyle/>
            <a:p>
              <a:pPr algn="ctr"/>
              <a:endParaRPr/>
            </a:p>
          </p:txBody>
        </p:sp>
        <p:sp>
          <p:nvSpPr>
            <p:cNvPr id="256" name="iş1îḓê">
              <a:extLst>
                <a:ext uri="{FF2B5EF4-FFF2-40B4-BE49-F238E27FC236}">
                  <a16:creationId xmlns:a16="http://schemas.microsoft.com/office/drawing/2014/main" id="{85BBAD16-6F7A-4871-9DA1-530D0820C251}"/>
                </a:ext>
              </a:extLst>
            </p:cNvPr>
            <p:cNvSpPr/>
            <p:nvPr/>
          </p:nvSpPr>
          <p:spPr bwMode="auto">
            <a:xfrm>
              <a:off x="3935851" y="7107411"/>
              <a:ext cx="41730" cy="92715"/>
            </a:xfrm>
            <a:custGeom>
              <a:avLst/>
              <a:gdLst/>
              <a:ahLst/>
              <a:cxnLst>
                <a:cxn ang="0">
                  <a:pos x="25" y="41"/>
                </a:cxn>
                <a:cxn ang="0">
                  <a:pos x="24" y="41"/>
                </a:cxn>
                <a:cxn ang="0">
                  <a:pos x="20" y="52"/>
                </a:cxn>
                <a:cxn ang="0">
                  <a:pos x="13" y="57"/>
                </a:cxn>
                <a:cxn ang="0">
                  <a:pos x="7" y="52"/>
                </a:cxn>
                <a:cxn ang="0">
                  <a:pos x="3" y="41"/>
                </a:cxn>
                <a:cxn ang="0">
                  <a:pos x="3" y="19"/>
                </a:cxn>
                <a:cxn ang="0">
                  <a:pos x="7" y="8"/>
                </a:cxn>
                <a:cxn ang="0">
                  <a:pos x="13" y="3"/>
                </a:cxn>
                <a:cxn ang="0">
                  <a:pos x="20" y="8"/>
                </a:cxn>
                <a:cxn ang="0">
                  <a:pos x="24" y="19"/>
                </a:cxn>
                <a:cxn ang="0">
                  <a:pos x="24" y="41"/>
                </a:cxn>
                <a:cxn ang="0">
                  <a:pos x="25" y="41"/>
                </a:cxn>
                <a:cxn ang="0">
                  <a:pos x="27" y="41"/>
                </a:cxn>
                <a:cxn ang="0">
                  <a:pos x="27" y="19"/>
                </a:cxn>
                <a:cxn ang="0">
                  <a:pos x="23" y="6"/>
                </a:cxn>
                <a:cxn ang="0">
                  <a:pos x="13" y="0"/>
                </a:cxn>
                <a:cxn ang="0">
                  <a:pos x="4" y="6"/>
                </a:cxn>
                <a:cxn ang="0">
                  <a:pos x="0" y="19"/>
                </a:cxn>
                <a:cxn ang="0">
                  <a:pos x="0" y="41"/>
                </a:cxn>
                <a:cxn ang="0">
                  <a:pos x="4" y="54"/>
                </a:cxn>
                <a:cxn ang="0">
                  <a:pos x="13" y="60"/>
                </a:cxn>
                <a:cxn ang="0">
                  <a:pos x="23" y="54"/>
                </a:cxn>
                <a:cxn ang="0">
                  <a:pos x="27" y="41"/>
                </a:cxn>
                <a:cxn ang="0">
                  <a:pos x="25" y="41"/>
                </a:cxn>
              </a:cxnLst>
              <a:rect l="0" t="0" r="r" b="b"/>
              <a:pathLst>
                <a:path w="27" h="60">
                  <a:moveTo>
                    <a:pt x="25" y="41"/>
                  </a:moveTo>
                  <a:cubicBezTo>
                    <a:pt x="24" y="41"/>
                    <a:pt x="24" y="41"/>
                    <a:pt x="24" y="41"/>
                  </a:cubicBezTo>
                  <a:cubicBezTo>
                    <a:pt x="24" y="45"/>
                    <a:pt x="22" y="50"/>
                    <a:pt x="20" y="52"/>
                  </a:cubicBezTo>
                  <a:cubicBezTo>
                    <a:pt x="18" y="55"/>
                    <a:pt x="16" y="57"/>
                    <a:pt x="13" y="57"/>
                  </a:cubicBezTo>
                  <a:cubicBezTo>
                    <a:pt x="11" y="57"/>
                    <a:pt x="9" y="55"/>
                    <a:pt x="7" y="52"/>
                  </a:cubicBezTo>
                  <a:cubicBezTo>
                    <a:pt x="5" y="50"/>
                    <a:pt x="3" y="45"/>
                    <a:pt x="3" y="41"/>
                  </a:cubicBezTo>
                  <a:cubicBezTo>
                    <a:pt x="3" y="19"/>
                    <a:pt x="3" y="19"/>
                    <a:pt x="3" y="19"/>
                  </a:cubicBezTo>
                  <a:cubicBezTo>
                    <a:pt x="3" y="15"/>
                    <a:pt x="5" y="11"/>
                    <a:pt x="7" y="8"/>
                  </a:cubicBezTo>
                  <a:cubicBezTo>
                    <a:pt x="9" y="5"/>
                    <a:pt x="11" y="3"/>
                    <a:pt x="13" y="3"/>
                  </a:cubicBezTo>
                  <a:cubicBezTo>
                    <a:pt x="16" y="3"/>
                    <a:pt x="18" y="5"/>
                    <a:pt x="20" y="8"/>
                  </a:cubicBezTo>
                  <a:cubicBezTo>
                    <a:pt x="22" y="11"/>
                    <a:pt x="24" y="15"/>
                    <a:pt x="24" y="19"/>
                  </a:cubicBezTo>
                  <a:cubicBezTo>
                    <a:pt x="24" y="41"/>
                    <a:pt x="24" y="41"/>
                    <a:pt x="24" y="41"/>
                  </a:cubicBezTo>
                  <a:cubicBezTo>
                    <a:pt x="25" y="41"/>
                    <a:pt x="25" y="41"/>
                    <a:pt x="25" y="41"/>
                  </a:cubicBezTo>
                  <a:cubicBezTo>
                    <a:pt x="27" y="41"/>
                    <a:pt x="27" y="41"/>
                    <a:pt x="27" y="41"/>
                  </a:cubicBezTo>
                  <a:cubicBezTo>
                    <a:pt x="27" y="19"/>
                    <a:pt x="27" y="19"/>
                    <a:pt x="27" y="19"/>
                  </a:cubicBezTo>
                  <a:cubicBezTo>
                    <a:pt x="27" y="14"/>
                    <a:pt x="26" y="9"/>
                    <a:pt x="23" y="6"/>
                  </a:cubicBezTo>
                  <a:cubicBezTo>
                    <a:pt x="21" y="2"/>
                    <a:pt x="18" y="0"/>
                    <a:pt x="13" y="0"/>
                  </a:cubicBezTo>
                  <a:cubicBezTo>
                    <a:pt x="9" y="0"/>
                    <a:pt x="6" y="2"/>
                    <a:pt x="4" y="6"/>
                  </a:cubicBezTo>
                  <a:cubicBezTo>
                    <a:pt x="1" y="9"/>
                    <a:pt x="0" y="14"/>
                    <a:pt x="0" y="19"/>
                  </a:cubicBezTo>
                  <a:cubicBezTo>
                    <a:pt x="0" y="41"/>
                    <a:pt x="0" y="41"/>
                    <a:pt x="0" y="41"/>
                  </a:cubicBezTo>
                  <a:cubicBezTo>
                    <a:pt x="0" y="46"/>
                    <a:pt x="1" y="51"/>
                    <a:pt x="4" y="54"/>
                  </a:cubicBezTo>
                  <a:cubicBezTo>
                    <a:pt x="6" y="58"/>
                    <a:pt x="9" y="60"/>
                    <a:pt x="13" y="60"/>
                  </a:cubicBezTo>
                  <a:cubicBezTo>
                    <a:pt x="18" y="60"/>
                    <a:pt x="21" y="58"/>
                    <a:pt x="23" y="54"/>
                  </a:cubicBezTo>
                  <a:cubicBezTo>
                    <a:pt x="26" y="51"/>
                    <a:pt x="27" y="46"/>
                    <a:pt x="27" y="41"/>
                  </a:cubicBezTo>
                  <a:lnTo>
                    <a:pt x="25" y="41"/>
                  </a:lnTo>
                  <a:close/>
                </a:path>
              </a:pathLst>
            </a:custGeom>
            <a:solidFill>
              <a:srgbClr val="BDC3C7"/>
            </a:solidFill>
            <a:ln w="9525">
              <a:noFill/>
              <a:round/>
              <a:headEnd/>
              <a:tailEnd/>
            </a:ln>
          </p:spPr>
          <p:txBody>
            <a:bodyPr anchor="ctr"/>
            <a:lstStyle/>
            <a:p>
              <a:pPr algn="ctr"/>
              <a:endParaRPr/>
            </a:p>
          </p:txBody>
        </p:sp>
        <p:sp>
          <p:nvSpPr>
            <p:cNvPr id="257" name="íšḷïḋè">
              <a:extLst>
                <a:ext uri="{FF2B5EF4-FFF2-40B4-BE49-F238E27FC236}">
                  <a16:creationId xmlns:a16="http://schemas.microsoft.com/office/drawing/2014/main" id="{00BAB68E-F009-4466-A402-E119AE98E7D3}"/>
                </a:ext>
              </a:extLst>
            </p:cNvPr>
            <p:cNvSpPr/>
            <p:nvPr/>
          </p:nvSpPr>
          <p:spPr bwMode="auto">
            <a:xfrm>
              <a:off x="1252590" y="7045601"/>
              <a:ext cx="338232" cy="98833"/>
            </a:xfrm>
            <a:custGeom>
              <a:avLst/>
              <a:gdLst/>
              <a:ahLst/>
              <a:cxnLst>
                <a:cxn ang="0">
                  <a:pos x="199" y="64"/>
                </a:cxn>
                <a:cxn ang="0">
                  <a:pos x="20" y="64"/>
                </a:cxn>
                <a:cxn ang="0">
                  <a:pos x="0" y="44"/>
                </a:cxn>
                <a:cxn ang="0">
                  <a:pos x="0" y="20"/>
                </a:cxn>
                <a:cxn ang="0">
                  <a:pos x="20" y="0"/>
                </a:cxn>
                <a:cxn ang="0">
                  <a:pos x="199" y="0"/>
                </a:cxn>
                <a:cxn ang="0">
                  <a:pos x="219" y="20"/>
                </a:cxn>
                <a:cxn ang="0">
                  <a:pos x="219" y="44"/>
                </a:cxn>
                <a:cxn ang="0">
                  <a:pos x="199" y="64"/>
                </a:cxn>
              </a:cxnLst>
              <a:rect l="0" t="0" r="r" b="b"/>
              <a:pathLst>
                <a:path w="219" h="64">
                  <a:moveTo>
                    <a:pt x="199" y="64"/>
                  </a:moveTo>
                  <a:cubicBezTo>
                    <a:pt x="20" y="64"/>
                    <a:pt x="20" y="64"/>
                    <a:pt x="20" y="64"/>
                  </a:cubicBezTo>
                  <a:cubicBezTo>
                    <a:pt x="9" y="64"/>
                    <a:pt x="0" y="55"/>
                    <a:pt x="0" y="44"/>
                  </a:cubicBezTo>
                  <a:cubicBezTo>
                    <a:pt x="0" y="20"/>
                    <a:pt x="0" y="20"/>
                    <a:pt x="0" y="20"/>
                  </a:cubicBezTo>
                  <a:cubicBezTo>
                    <a:pt x="0" y="9"/>
                    <a:pt x="9" y="0"/>
                    <a:pt x="20" y="0"/>
                  </a:cubicBezTo>
                  <a:cubicBezTo>
                    <a:pt x="199" y="0"/>
                    <a:pt x="199" y="0"/>
                    <a:pt x="199" y="0"/>
                  </a:cubicBezTo>
                  <a:cubicBezTo>
                    <a:pt x="210" y="0"/>
                    <a:pt x="219" y="9"/>
                    <a:pt x="219" y="20"/>
                  </a:cubicBezTo>
                  <a:cubicBezTo>
                    <a:pt x="219" y="44"/>
                    <a:pt x="219" y="44"/>
                    <a:pt x="219" y="44"/>
                  </a:cubicBezTo>
                  <a:cubicBezTo>
                    <a:pt x="219" y="55"/>
                    <a:pt x="210" y="64"/>
                    <a:pt x="199" y="64"/>
                  </a:cubicBezTo>
                  <a:close/>
                </a:path>
              </a:pathLst>
            </a:custGeom>
            <a:solidFill>
              <a:srgbClr val="ECF0F1"/>
            </a:solidFill>
            <a:ln w="9525">
              <a:noFill/>
              <a:round/>
              <a:headEnd/>
              <a:tailEnd/>
            </a:ln>
          </p:spPr>
          <p:txBody>
            <a:bodyPr anchor="ctr"/>
            <a:lstStyle/>
            <a:p>
              <a:pPr algn="ctr"/>
              <a:endParaRPr/>
            </a:p>
          </p:txBody>
        </p:sp>
        <p:sp>
          <p:nvSpPr>
            <p:cNvPr id="258" name="ïşḻíďê">
              <a:extLst>
                <a:ext uri="{FF2B5EF4-FFF2-40B4-BE49-F238E27FC236}">
                  <a16:creationId xmlns:a16="http://schemas.microsoft.com/office/drawing/2014/main" id="{36579019-7EE1-4BCD-8677-68E1F952329A}"/>
                </a:ext>
              </a:extLst>
            </p:cNvPr>
            <p:cNvSpPr/>
            <p:nvPr/>
          </p:nvSpPr>
          <p:spPr bwMode="auto">
            <a:xfrm>
              <a:off x="1369937" y="7051721"/>
              <a:ext cx="105108" cy="88009"/>
            </a:xfrm>
            <a:custGeom>
              <a:avLst/>
              <a:gdLst/>
              <a:ahLst/>
              <a:cxnLst>
                <a:cxn ang="0">
                  <a:pos x="48" y="57"/>
                </a:cxn>
                <a:cxn ang="0">
                  <a:pos x="20" y="57"/>
                </a:cxn>
                <a:cxn ang="0">
                  <a:pos x="0" y="37"/>
                </a:cxn>
                <a:cxn ang="0">
                  <a:pos x="0" y="20"/>
                </a:cxn>
                <a:cxn ang="0">
                  <a:pos x="20" y="0"/>
                </a:cxn>
                <a:cxn ang="0">
                  <a:pos x="48" y="0"/>
                </a:cxn>
                <a:cxn ang="0">
                  <a:pos x="68" y="20"/>
                </a:cxn>
                <a:cxn ang="0">
                  <a:pos x="68" y="37"/>
                </a:cxn>
                <a:cxn ang="0">
                  <a:pos x="48" y="57"/>
                </a:cxn>
              </a:cxnLst>
              <a:rect l="0" t="0" r="r" b="b"/>
              <a:pathLst>
                <a:path w="68" h="57">
                  <a:moveTo>
                    <a:pt x="48" y="57"/>
                  </a:moveTo>
                  <a:cubicBezTo>
                    <a:pt x="20" y="57"/>
                    <a:pt x="20" y="57"/>
                    <a:pt x="20" y="57"/>
                  </a:cubicBezTo>
                  <a:cubicBezTo>
                    <a:pt x="9" y="57"/>
                    <a:pt x="0" y="48"/>
                    <a:pt x="0" y="37"/>
                  </a:cubicBezTo>
                  <a:cubicBezTo>
                    <a:pt x="0" y="20"/>
                    <a:pt x="0" y="20"/>
                    <a:pt x="0" y="20"/>
                  </a:cubicBezTo>
                  <a:cubicBezTo>
                    <a:pt x="0" y="9"/>
                    <a:pt x="9" y="0"/>
                    <a:pt x="20" y="0"/>
                  </a:cubicBezTo>
                  <a:cubicBezTo>
                    <a:pt x="48" y="0"/>
                    <a:pt x="48" y="0"/>
                    <a:pt x="48" y="0"/>
                  </a:cubicBezTo>
                  <a:cubicBezTo>
                    <a:pt x="59" y="0"/>
                    <a:pt x="68" y="9"/>
                    <a:pt x="68" y="20"/>
                  </a:cubicBezTo>
                  <a:cubicBezTo>
                    <a:pt x="68" y="37"/>
                    <a:pt x="68" y="37"/>
                    <a:pt x="68" y="37"/>
                  </a:cubicBezTo>
                  <a:cubicBezTo>
                    <a:pt x="68" y="48"/>
                    <a:pt x="59" y="57"/>
                    <a:pt x="48" y="57"/>
                  </a:cubicBezTo>
                  <a:close/>
                </a:path>
              </a:pathLst>
            </a:custGeom>
            <a:solidFill>
              <a:srgbClr val="BDC3C7"/>
            </a:solidFill>
            <a:ln w="9525">
              <a:noFill/>
              <a:round/>
              <a:headEnd/>
              <a:tailEnd/>
            </a:ln>
          </p:spPr>
          <p:txBody>
            <a:bodyPr anchor="ctr"/>
            <a:lstStyle/>
            <a:p>
              <a:pPr algn="ctr"/>
              <a:endParaRPr/>
            </a:p>
          </p:txBody>
        </p:sp>
        <p:sp>
          <p:nvSpPr>
            <p:cNvPr id="259" name="iṡlíďè">
              <a:extLst>
                <a:ext uri="{FF2B5EF4-FFF2-40B4-BE49-F238E27FC236}">
                  <a16:creationId xmlns:a16="http://schemas.microsoft.com/office/drawing/2014/main" id="{65DC8792-ACE3-4AA3-A821-E3B608D4839C}"/>
                </a:ext>
              </a:extLst>
            </p:cNvPr>
            <p:cNvSpPr/>
            <p:nvPr/>
          </p:nvSpPr>
          <p:spPr bwMode="auto">
            <a:xfrm>
              <a:off x="1291182" y="7073370"/>
              <a:ext cx="339801" cy="210061"/>
            </a:xfrm>
            <a:custGeom>
              <a:avLst/>
              <a:gdLst/>
              <a:ahLst/>
              <a:cxnLst>
                <a:cxn ang="0">
                  <a:pos x="205" y="64"/>
                </a:cxn>
                <a:cxn ang="0">
                  <a:pos x="39" y="132"/>
                </a:cxn>
                <a:cxn ang="0">
                  <a:pos x="13" y="121"/>
                </a:cxn>
                <a:cxn ang="0">
                  <a:pos x="4" y="99"/>
                </a:cxn>
                <a:cxn ang="0">
                  <a:pos x="15" y="73"/>
                </a:cxn>
                <a:cxn ang="0">
                  <a:pos x="180" y="5"/>
                </a:cxn>
                <a:cxn ang="0">
                  <a:pos x="207" y="16"/>
                </a:cxn>
                <a:cxn ang="0">
                  <a:pos x="216" y="38"/>
                </a:cxn>
                <a:cxn ang="0">
                  <a:pos x="205" y="64"/>
                </a:cxn>
              </a:cxnLst>
              <a:rect l="0" t="0" r="r" b="b"/>
              <a:pathLst>
                <a:path w="220" h="136">
                  <a:moveTo>
                    <a:pt x="205" y="64"/>
                  </a:moveTo>
                  <a:cubicBezTo>
                    <a:pt x="39" y="132"/>
                    <a:pt x="39" y="132"/>
                    <a:pt x="39" y="132"/>
                  </a:cubicBezTo>
                  <a:cubicBezTo>
                    <a:pt x="29" y="136"/>
                    <a:pt x="17" y="131"/>
                    <a:pt x="13" y="121"/>
                  </a:cubicBezTo>
                  <a:cubicBezTo>
                    <a:pt x="4" y="99"/>
                    <a:pt x="4" y="99"/>
                    <a:pt x="4" y="99"/>
                  </a:cubicBezTo>
                  <a:cubicBezTo>
                    <a:pt x="0" y="89"/>
                    <a:pt x="5" y="77"/>
                    <a:pt x="15" y="73"/>
                  </a:cubicBezTo>
                  <a:cubicBezTo>
                    <a:pt x="180" y="5"/>
                    <a:pt x="180" y="5"/>
                    <a:pt x="180" y="5"/>
                  </a:cubicBezTo>
                  <a:cubicBezTo>
                    <a:pt x="191" y="0"/>
                    <a:pt x="202" y="5"/>
                    <a:pt x="207" y="16"/>
                  </a:cubicBezTo>
                  <a:cubicBezTo>
                    <a:pt x="216" y="38"/>
                    <a:pt x="216" y="38"/>
                    <a:pt x="216" y="38"/>
                  </a:cubicBezTo>
                  <a:cubicBezTo>
                    <a:pt x="220" y="48"/>
                    <a:pt x="215" y="59"/>
                    <a:pt x="205" y="64"/>
                  </a:cubicBezTo>
                  <a:close/>
                </a:path>
              </a:pathLst>
            </a:custGeom>
            <a:solidFill>
              <a:srgbClr val="ECF0F1"/>
            </a:solidFill>
            <a:ln w="9525">
              <a:noFill/>
              <a:round/>
              <a:headEnd/>
              <a:tailEnd/>
            </a:ln>
          </p:spPr>
          <p:txBody>
            <a:bodyPr anchor="ctr"/>
            <a:lstStyle/>
            <a:p>
              <a:pPr algn="ctr"/>
              <a:endParaRPr/>
            </a:p>
          </p:txBody>
        </p:sp>
        <p:sp>
          <p:nvSpPr>
            <p:cNvPr id="260" name="iş1iďè">
              <a:extLst>
                <a:ext uri="{FF2B5EF4-FFF2-40B4-BE49-F238E27FC236}">
                  <a16:creationId xmlns:a16="http://schemas.microsoft.com/office/drawing/2014/main" id="{2180E70E-0D97-4CEC-BBE6-EE0437751989}"/>
                </a:ext>
              </a:extLst>
            </p:cNvPr>
            <p:cNvSpPr/>
            <p:nvPr/>
          </p:nvSpPr>
          <p:spPr bwMode="auto">
            <a:xfrm>
              <a:off x="1400842" y="7122787"/>
              <a:ext cx="120483" cy="111227"/>
            </a:xfrm>
            <a:custGeom>
              <a:avLst/>
              <a:gdLst/>
              <a:ahLst/>
              <a:cxnLst>
                <a:cxn ang="0">
                  <a:pos x="63" y="57"/>
                </a:cxn>
                <a:cxn ang="0">
                  <a:pos x="37" y="68"/>
                </a:cxn>
                <a:cxn ang="0">
                  <a:pos x="11" y="57"/>
                </a:cxn>
                <a:cxn ang="0">
                  <a:pos x="4" y="41"/>
                </a:cxn>
                <a:cxn ang="0">
                  <a:pos x="15" y="15"/>
                </a:cxn>
                <a:cxn ang="0">
                  <a:pos x="41" y="5"/>
                </a:cxn>
                <a:cxn ang="0">
                  <a:pos x="67" y="15"/>
                </a:cxn>
                <a:cxn ang="0">
                  <a:pos x="73" y="31"/>
                </a:cxn>
                <a:cxn ang="0">
                  <a:pos x="63" y="57"/>
                </a:cxn>
              </a:cxnLst>
              <a:rect l="0" t="0" r="r" b="b"/>
              <a:pathLst>
                <a:path w="78" h="72">
                  <a:moveTo>
                    <a:pt x="63" y="57"/>
                  </a:moveTo>
                  <a:cubicBezTo>
                    <a:pt x="37" y="68"/>
                    <a:pt x="37" y="68"/>
                    <a:pt x="37" y="68"/>
                  </a:cubicBezTo>
                  <a:cubicBezTo>
                    <a:pt x="27" y="72"/>
                    <a:pt x="15" y="67"/>
                    <a:pt x="11" y="57"/>
                  </a:cubicBezTo>
                  <a:cubicBezTo>
                    <a:pt x="4" y="41"/>
                    <a:pt x="4" y="41"/>
                    <a:pt x="4" y="41"/>
                  </a:cubicBezTo>
                  <a:cubicBezTo>
                    <a:pt x="0" y="31"/>
                    <a:pt x="5" y="19"/>
                    <a:pt x="15" y="15"/>
                  </a:cubicBezTo>
                  <a:cubicBezTo>
                    <a:pt x="41" y="5"/>
                    <a:pt x="41" y="5"/>
                    <a:pt x="41" y="5"/>
                  </a:cubicBezTo>
                  <a:cubicBezTo>
                    <a:pt x="51" y="0"/>
                    <a:pt x="63" y="5"/>
                    <a:pt x="67" y="15"/>
                  </a:cubicBezTo>
                  <a:cubicBezTo>
                    <a:pt x="73" y="31"/>
                    <a:pt x="73" y="31"/>
                    <a:pt x="73" y="31"/>
                  </a:cubicBezTo>
                  <a:cubicBezTo>
                    <a:pt x="78" y="41"/>
                    <a:pt x="73" y="53"/>
                    <a:pt x="63" y="57"/>
                  </a:cubicBezTo>
                  <a:close/>
                </a:path>
              </a:pathLst>
            </a:custGeom>
            <a:solidFill>
              <a:srgbClr val="BDC3C7"/>
            </a:solidFill>
            <a:ln w="9525">
              <a:noFill/>
              <a:round/>
              <a:headEnd/>
              <a:tailEnd/>
            </a:ln>
          </p:spPr>
          <p:txBody>
            <a:bodyPr anchor="ctr"/>
            <a:lstStyle/>
            <a:p>
              <a:pPr algn="ctr"/>
              <a:endParaRPr/>
            </a:p>
          </p:txBody>
        </p:sp>
        <p:sp>
          <p:nvSpPr>
            <p:cNvPr id="261" name="iṡḻïďê">
              <a:extLst>
                <a:ext uri="{FF2B5EF4-FFF2-40B4-BE49-F238E27FC236}">
                  <a16:creationId xmlns:a16="http://schemas.microsoft.com/office/drawing/2014/main" id="{BF595673-46C7-49BA-AA7C-7E603A8C24E0}"/>
                </a:ext>
              </a:extLst>
            </p:cNvPr>
            <p:cNvSpPr/>
            <p:nvPr/>
          </p:nvSpPr>
          <p:spPr bwMode="auto">
            <a:xfrm>
              <a:off x="2079028" y="7552322"/>
              <a:ext cx="443342" cy="586883"/>
            </a:xfrm>
            <a:custGeom>
              <a:avLst/>
              <a:gdLst/>
              <a:ahLst/>
              <a:cxnLst>
                <a:cxn ang="0">
                  <a:pos x="59" y="129"/>
                </a:cxn>
                <a:cxn ang="0">
                  <a:pos x="95" y="27"/>
                </a:cxn>
                <a:cxn ang="0">
                  <a:pos x="115" y="20"/>
                </a:cxn>
                <a:cxn ang="0">
                  <a:pos x="120" y="22"/>
                </a:cxn>
                <a:cxn ang="0">
                  <a:pos x="134" y="40"/>
                </a:cxn>
                <a:cxn ang="0">
                  <a:pos x="97" y="141"/>
                </a:cxn>
                <a:cxn ang="0">
                  <a:pos x="103" y="143"/>
                </a:cxn>
                <a:cxn ang="0">
                  <a:pos x="149" y="17"/>
                </a:cxn>
                <a:cxn ang="0">
                  <a:pos x="170" y="6"/>
                </a:cxn>
                <a:cxn ang="0">
                  <a:pos x="175" y="7"/>
                </a:cxn>
                <a:cxn ang="0">
                  <a:pos x="185" y="30"/>
                </a:cxn>
                <a:cxn ang="0">
                  <a:pos x="140" y="156"/>
                </a:cxn>
                <a:cxn ang="0">
                  <a:pos x="148" y="159"/>
                </a:cxn>
                <a:cxn ang="0">
                  <a:pos x="199" y="16"/>
                </a:cxn>
                <a:cxn ang="0">
                  <a:pos x="221" y="3"/>
                </a:cxn>
                <a:cxn ang="0">
                  <a:pos x="225" y="5"/>
                </a:cxn>
                <a:cxn ang="0">
                  <a:pos x="236" y="29"/>
                </a:cxn>
                <a:cxn ang="0">
                  <a:pos x="184" y="172"/>
                </a:cxn>
                <a:cxn ang="0">
                  <a:pos x="192" y="175"/>
                </a:cxn>
                <a:cxn ang="0">
                  <a:pos x="237" y="49"/>
                </a:cxn>
                <a:cxn ang="0">
                  <a:pos x="258" y="37"/>
                </a:cxn>
                <a:cxn ang="0">
                  <a:pos x="263" y="39"/>
                </a:cxn>
                <a:cxn ang="0">
                  <a:pos x="274" y="62"/>
                </a:cxn>
                <a:cxn ang="0">
                  <a:pos x="224" y="199"/>
                </a:cxn>
                <a:cxn ang="0">
                  <a:pos x="221" y="208"/>
                </a:cxn>
                <a:cxn ang="0">
                  <a:pos x="203" y="258"/>
                </a:cxn>
                <a:cxn ang="0">
                  <a:pos x="258" y="215"/>
                </a:cxn>
                <a:cxn ang="0">
                  <a:pos x="279" y="220"/>
                </a:cxn>
                <a:cxn ang="0">
                  <a:pos x="282" y="225"/>
                </a:cxn>
                <a:cxn ang="0">
                  <a:pos x="280" y="248"/>
                </a:cxn>
                <a:cxn ang="0">
                  <a:pos x="184" y="321"/>
                </a:cxn>
                <a:cxn ang="0">
                  <a:pos x="164" y="370"/>
                </a:cxn>
                <a:cxn ang="0">
                  <a:pos x="149" y="378"/>
                </a:cxn>
                <a:cxn ang="0">
                  <a:pos x="8" y="327"/>
                </a:cxn>
                <a:cxn ang="0">
                  <a:pos x="2" y="312"/>
                </a:cxn>
                <a:cxn ang="0">
                  <a:pos x="59" y="129"/>
                </a:cxn>
              </a:cxnLst>
              <a:rect l="0" t="0" r="r" b="b"/>
              <a:pathLst>
                <a:path w="287" h="380">
                  <a:moveTo>
                    <a:pt x="59" y="129"/>
                  </a:moveTo>
                  <a:cubicBezTo>
                    <a:pt x="95" y="27"/>
                    <a:pt x="95" y="27"/>
                    <a:pt x="95" y="27"/>
                  </a:cubicBezTo>
                  <a:cubicBezTo>
                    <a:pt x="98" y="20"/>
                    <a:pt x="106" y="17"/>
                    <a:pt x="115" y="20"/>
                  </a:cubicBezTo>
                  <a:cubicBezTo>
                    <a:pt x="120" y="22"/>
                    <a:pt x="120" y="22"/>
                    <a:pt x="120" y="22"/>
                  </a:cubicBezTo>
                  <a:cubicBezTo>
                    <a:pt x="129" y="25"/>
                    <a:pt x="136" y="34"/>
                    <a:pt x="134" y="40"/>
                  </a:cubicBezTo>
                  <a:cubicBezTo>
                    <a:pt x="97" y="141"/>
                    <a:pt x="97" y="141"/>
                    <a:pt x="97" y="141"/>
                  </a:cubicBezTo>
                  <a:cubicBezTo>
                    <a:pt x="103" y="143"/>
                    <a:pt x="103" y="143"/>
                    <a:pt x="103" y="143"/>
                  </a:cubicBezTo>
                  <a:cubicBezTo>
                    <a:pt x="149" y="17"/>
                    <a:pt x="149" y="17"/>
                    <a:pt x="149" y="17"/>
                  </a:cubicBezTo>
                  <a:cubicBezTo>
                    <a:pt x="152" y="7"/>
                    <a:pt x="161" y="2"/>
                    <a:pt x="170" y="6"/>
                  </a:cubicBezTo>
                  <a:cubicBezTo>
                    <a:pt x="175" y="7"/>
                    <a:pt x="175" y="7"/>
                    <a:pt x="175" y="7"/>
                  </a:cubicBezTo>
                  <a:cubicBezTo>
                    <a:pt x="184" y="10"/>
                    <a:pt x="189" y="20"/>
                    <a:pt x="185" y="30"/>
                  </a:cubicBezTo>
                  <a:cubicBezTo>
                    <a:pt x="140" y="156"/>
                    <a:pt x="140" y="156"/>
                    <a:pt x="140" y="156"/>
                  </a:cubicBezTo>
                  <a:cubicBezTo>
                    <a:pt x="148" y="159"/>
                    <a:pt x="148" y="159"/>
                    <a:pt x="148" y="159"/>
                  </a:cubicBezTo>
                  <a:cubicBezTo>
                    <a:pt x="199" y="16"/>
                    <a:pt x="199" y="16"/>
                    <a:pt x="199" y="16"/>
                  </a:cubicBezTo>
                  <a:cubicBezTo>
                    <a:pt x="203" y="6"/>
                    <a:pt x="212" y="0"/>
                    <a:pt x="221" y="3"/>
                  </a:cubicBezTo>
                  <a:cubicBezTo>
                    <a:pt x="225" y="5"/>
                    <a:pt x="225" y="5"/>
                    <a:pt x="225" y="5"/>
                  </a:cubicBezTo>
                  <a:cubicBezTo>
                    <a:pt x="234" y="8"/>
                    <a:pt x="239" y="19"/>
                    <a:pt x="236" y="29"/>
                  </a:cubicBezTo>
                  <a:cubicBezTo>
                    <a:pt x="184" y="172"/>
                    <a:pt x="184" y="172"/>
                    <a:pt x="184" y="172"/>
                  </a:cubicBezTo>
                  <a:cubicBezTo>
                    <a:pt x="192" y="175"/>
                    <a:pt x="192" y="175"/>
                    <a:pt x="192" y="175"/>
                  </a:cubicBezTo>
                  <a:cubicBezTo>
                    <a:pt x="237" y="49"/>
                    <a:pt x="237" y="49"/>
                    <a:pt x="237" y="49"/>
                  </a:cubicBezTo>
                  <a:cubicBezTo>
                    <a:pt x="241" y="39"/>
                    <a:pt x="250" y="34"/>
                    <a:pt x="258" y="37"/>
                  </a:cubicBezTo>
                  <a:cubicBezTo>
                    <a:pt x="263" y="39"/>
                    <a:pt x="263" y="39"/>
                    <a:pt x="263" y="39"/>
                  </a:cubicBezTo>
                  <a:cubicBezTo>
                    <a:pt x="272" y="42"/>
                    <a:pt x="277" y="52"/>
                    <a:pt x="274" y="62"/>
                  </a:cubicBezTo>
                  <a:cubicBezTo>
                    <a:pt x="224" y="199"/>
                    <a:pt x="224" y="199"/>
                    <a:pt x="224" y="199"/>
                  </a:cubicBezTo>
                  <a:cubicBezTo>
                    <a:pt x="221" y="208"/>
                    <a:pt x="221" y="208"/>
                    <a:pt x="221" y="208"/>
                  </a:cubicBezTo>
                  <a:cubicBezTo>
                    <a:pt x="203" y="258"/>
                    <a:pt x="203" y="258"/>
                    <a:pt x="203" y="258"/>
                  </a:cubicBezTo>
                  <a:cubicBezTo>
                    <a:pt x="258" y="215"/>
                    <a:pt x="258" y="215"/>
                    <a:pt x="258" y="215"/>
                  </a:cubicBezTo>
                  <a:cubicBezTo>
                    <a:pt x="265" y="210"/>
                    <a:pt x="274" y="212"/>
                    <a:pt x="279" y="220"/>
                  </a:cubicBezTo>
                  <a:cubicBezTo>
                    <a:pt x="282" y="225"/>
                    <a:pt x="282" y="225"/>
                    <a:pt x="282" y="225"/>
                  </a:cubicBezTo>
                  <a:cubicBezTo>
                    <a:pt x="287" y="232"/>
                    <a:pt x="286" y="243"/>
                    <a:pt x="280" y="248"/>
                  </a:cubicBezTo>
                  <a:cubicBezTo>
                    <a:pt x="184" y="321"/>
                    <a:pt x="184" y="321"/>
                    <a:pt x="184" y="321"/>
                  </a:cubicBezTo>
                  <a:cubicBezTo>
                    <a:pt x="183" y="323"/>
                    <a:pt x="164" y="370"/>
                    <a:pt x="164" y="370"/>
                  </a:cubicBezTo>
                  <a:cubicBezTo>
                    <a:pt x="162" y="376"/>
                    <a:pt x="155" y="380"/>
                    <a:pt x="149" y="378"/>
                  </a:cubicBezTo>
                  <a:cubicBezTo>
                    <a:pt x="8" y="327"/>
                    <a:pt x="8" y="327"/>
                    <a:pt x="8" y="327"/>
                  </a:cubicBezTo>
                  <a:cubicBezTo>
                    <a:pt x="2" y="325"/>
                    <a:pt x="0" y="318"/>
                    <a:pt x="2" y="312"/>
                  </a:cubicBezTo>
                  <a:cubicBezTo>
                    <a:pt x="2" y="312"/>
                    <a:pt x="56" y="130"/>
                    <a:pt x="59" y="129"/>
                  </a:cubicBezTo>
                  <a:close/>
                </a:path>
              </a:pathLst>
            </a:custGeom>
            <a:solidFill>
              <a:srgbClr val="EEB87A"/>
            </a:solidFill>
            <a:ln w="9525">
              <a:noFill/>
              <a:round/>
              <a:headEnd/>
              <a:tailEnd/>
            </a:ln>
          </p:spPr>
          <p:txBody>
            <a:bodyPr anchor="ctr"/>
            <a:lstStyle/>
            <a:p>
              <a:pPr algn="ctr"/>
              <a:endParaRPr/>
            </a:p>
          </p:txBody>
        </p:sp>
        <p:sp>
          <p:nvSpPr>
            <p:cNvPr id="262" name="íSliḓé">
              <a:extLst>
                <a:ext uri="{FF2B5EF4-FFF2-40B4-BE49-F238E27FC236}">
                  <a16:creationId xmlns:a16="http://schemas.microsoft.com/office/drawing/2014/main" id="{932D9D84-4282-4686-89E4-317F896558BE}"/>
                </a:ext>
              </a:extLst>
            </p:cNvPr>
            <p:cNvSpPr/>
            <p:nvPr/>
          </p:nvSpPr>
          <p:spPr bwMode="auto">
            <a:xfrm>
              <a:off x="1964663" y="7980130"/>
              <a:ext cx="373843" cy="512838"/>
            </a:xfrm>
            <a:custGeom>
              <a:avLst/>
              <a:gdLst/>
              <a:ahLst/>
              <a:cxnLst>
                <a:cxn ang="0">
                  <a:pos x="4" y="264"/>
                </a:cxn>
                <a:cxn ang="0">
                  <a:pos x="18" y="292"/>
                </a:cxn>
                <a:cxn ang="0">
                  <a:pos x="119" y="328"/>
                </a:cxn>
                <a:cxn ang="0">
                  <a:pos x="148" y="316"/>
                </a:cxn>
                <a:cxn ang="0">
                  <a:pos x="238" y="68"/>
                </a:cxn>
                <a:cxn ang="0">
                  <a:pos x="223" y="40"/>
                </a:cxn>
                <a:cxn ang="0">
                  <a:pos x="122" y="4"/>
                </a:cxn>
                <a:cxn ang="0">
                  <a:pos x="93" y="16"/>
                </a:cxn>
                <a:cxn ang="0">
                  <a:pos x="4" y="264"/>
                </a:cxn>
              </a:cxnLst>
              <a:rect l="0" t="0" r="r" b="b"/>
              <a:pathLst>
                <a:path w="242" h="332">
                  <a:moveTo>
                    <a:pt x="4" y="264"/>
                  </a:moveTo>
                  <a:cubicBezTo>
                    <a:pt x="0" y="275"/>
                    <a:pt x="6" y="287"/>
                    <a:pt x="18" y="292"/>
                  </a:cubicBezTo>
                  <a:cubicBezTo>
                    <a:pt x="119" y="328"/>
                    <a:pt x="119" y="328"/>
                    <a:pt x="119" y="328"/>
                  </a:cubicBezTo>
                  <a:cubicBezTo>
                    <a:pt x="131" y="332"/>
                    <a:pt x="144" y="327"/>
                    <a:pt x="148" y="316"/>
                  </a:cubicBezTo>
                  <a:cubicBezTo>
                    <a:pt x="238" y="68"/>
                    <a:pt x="238" y="68"/>
                    <a:pt x="238" y="68"/>
                  </a:cubicBezTo>
                  <a:cubicBezTo>
                    <a:pt x="242" y="57"/>
                    <a:pt x="235" y="45"/>
                    <a:pt x="223" y="40"/>
                  </a:cubicBezTo>
                  <a:cubicBezTo>
                    <a:pt x="122" y="4"/>
                    <a:pt x="122" y="4"/>
                    <a:pt x="122" y="4"/>
                  </a:cubicBezTo>
                  <a:cubicBezTo>
                    <a:pt x="110" y="0"/>
                    <a:pt x="97" y="5"/>
                    <a:pt x="93" y="16"/>
                  </a:cubicBezTo>
                  <a:lnTo>
                    <a:pt x="4" y="264"/>
                  </a:lnTo>
                  <a:close/>
                </a:path>
              </a:pathLst>
            </a:custGeom>
            <a:solidFill>
              <a:srgbClr val="EEB87A"/>
            </a:solidFill>
            <a:ln w="9525">
              <a:noFill/>
              <a:round/>
              <a:headEnd/>
              <a:tailEnd/>
            </a:ln>
          </p:spPr>
          <p:txBody>
            <a:bodyPr anchor="ctr"/>
            <a:lstStyle/>
            <a:p>
              <a:pPr algn="ctr"/>
              <a:endParaRPr/>
            </a:p>
          </p:txBody>
        </p:sp>
        <p:sp>
          <p:nvSpPr>
            <p:cNvPr id="263" name="îṩḷïďé">
              <a:extLst>
                <a:ext uri="{FF2B5EF4-FFF2-40B4-BE49-F238E27FC236}">
                  <a16:creationId xmlns:a16="http://schemas.microsoft.com/office/drawing/2014/main" id="{6069F189-60EB-46A5-A46A-54638EDE1B7B}"/>
                </a:ext>
              </a:extLst>
            </p:cNvPr>
            <p:cNvSpPr/>
            <p:nvPr/>
          </p:nvSpPr>
          <p:spPr bwMode="auto">
            <a:xfrm>
              <a:off x="2218023" y="9035298"/>
              <a:ext cx="1659153" cy="753803"/>
            </a:xfrm>
            <a:custGeom>
              <a:avLst/>
              <a:gdLst/>
              <a:ahLst/>
              <a:cxnLst>
                <a:cxn ang="0">
                  <a:pos x="3" y="256"/>
                </a:cxn>
                <a:cxn ang="0">
                  <a:pos x="531" y="7"/>
                </a:cxn>
                <a:cxn ang="0">
                  <a:pos x="1071" y="232"/>
                </a:cxn>
                <a:cxn ang="0">
                  <a:pos x="542" y="482"/>
                </a:cxn>
                <a:cxn ang="0">
                  <a:pos x="3" y="256"/>
                </a:cxn>
              </a:cxnLst>
              <a:rect l="0" t="0" r="r" b="b"/>
              <a:pathLst>
                <a:path w="1074" h="488">
                  <a:moveTo>
                    <a:pt x="3" y="256"/>
                  </a:moveTo>
                  <a:cubicBezTo>
                    <a:pt x="0" y="125"/>
                    <a:pt x="237" y="13"/>
                    <a:pt x="531" y="7"/>
                  </a:cubicBezTo>
                  <a:cubicBezTo>
                    <a:pt x="826" y="0"/>
                    <a:pt x="1068" y="101"/>
                    <a:pt x="1071" y="232"/>
                  </a:cubicBezTo>
                  <a:cubicBezTo>
                    <a:pt x="1074" y="363"/>
                    <a:pt x="837" y="475"/>
                    <a:pt x="542" y="482"/>
                  </a:cubicBezTo>
                  <a:cubicBezTo>
                    <a:pt x="247" y="488"/>
                    <a:pt x="6" y="388"/>
                    <a:pt x="3" y="256"/>
                  </a:cubicBezTo>
                  <a:close/>
                </a:path>
              </a:pathLst>
            </a:custGeom>
            <a:solidFill>
              <a:srgbClr val="ECF0F1"/>
            </a:solidFill>
            <a:ln w="9525">
              <a:noFill/>
              <a:round/>
              <a:headEnd/>
              <a:tailEnd/>
            </a:ln>
          </p:spPr>
          <p:txBody>
            <a:bodyPr anchor="ctr"/>
            <a:lstStyle/>
            <a:p>
              <a:pPr algn="ctr"/>
              <a:endParaRPr/>
            </a:p>
          </p:txBody>
        </p:sp>
        <p:sp>
          <p:nvSpPr>
            <p:cNvPr id="264" name="íşlïďê">
              <a:extLst>
                <a:ext uri="{FF2B5EF4-FFF2-40B4-BE49-F238E27FC236}">
                  <a16:creationId xmlns:a16="http://schemas.microsoft.com/office/drawing/2014/main" id="{884CBC30-F7D0-4FC1-8DAC-B48FF4568901}"/>
                </a:ext>
              </a:extLst>
            </p:cNvPr>
            <p:cNvSpPr/>
            <p:nvPr/>
          </p:nvSpPr>
          <p:spPr bwMode="auto">
            <a:xfrm>
              <a:off x="2735569" y="9022906"/>
              <a:ext cx="608534" cy="633320"/>
            </a:xfrm>
            <a:custGeom>
              <a:avLst/>
              <a:gdLst/>
              <a:ahLst/>
              <a:cxnLst>
                <a:cxn ang="0">
                  <a:pos x="3" y="210"/>
                </a:cxn>
                <a:cxn ang="0">
                  <a:pos x="192" y="3"/>
                </a:cxn>
                <a:cxn ang="0">
                  <a:pos x="391" y="201"/>
                </a:cxn>
                <a:cxn ang="0">
                  <a:pos x="202" y="408"/>
                </a:cxn>
                <a:cxn ang="0">
                  <a:pos x="3" y="210"/>
                </a:cxn>
              </a:cxnLst>
              <a:rect l="0" t="0" r="r" b="b"/>
              <a:pathLst>
                <a:path w="394" h="410">
                  <a:moveTo>
                    <a:pt x="3" y="210"/>
                  </a:moveTo>
                  <a:cubicBezTo>
                    <a:pt x="0" y="98"/>
                    <a:pt x="85" y="5"/>
                    <a:pt x="192" y="3"/>
                  </a:cubicBezTo>
                  <a:cubicBezTo>
                    <a:pt x="300" y="0"/>
                    <a:pt x="389" y="89"/>
                    <a:pt x="391" y="201"/>
                  </a:cubicBezTo>
                  <a:cubicBezTo>
                    <a:pt x="394" y="313"/>
                    <a:pt x="309" y="405"/>
                    <a:pt x="202" y="408"/>
                  </a:cubicBezTo>
                  <a:cubicBezTo>
                    <a:pt x="95" y="410"/>
                    <a:pt x="6" y="322"/>
                    <a:pt x="3" y="210"/>
                  </a:cubicBezTo>
                  <a:close/>
                </a:path>
              </a:pathLst>
            </a:custGeom>
            <a:solidFill>
              <a:srgbClr val="EEB87A"/>
            </a:solidFill>
            <a:ln w="9525">
              <a:noFill/>
              <a:round/>
              <a:headEnd/>
              <a:tailEnd/>
            </a:ln>
          </p:spPr>
          <p:txBody>
            <a:bodyPr anchor="ctr"/>
            <a:lstStyle/>
            <a:p>
              <a:pPr algn="ctr"/>
              <a:endParaRPr/>
            </a:p>
          </p:txBody>
        </p:sp>
        <p:sp>
          <p:nvSpPr>
            <p:cNvPr id="265" name="iṣḻîḑé">
              <a:extLst>
                <a:ext uri="{FF2B5EF4-FFF2-40B4-BE49-F238E27FC236}">
                  <a16:creationId xmlns:a16="http://schemas.microsoft.com/office/drawing/2014/main" id="{6BE161A0-1741-449D-9E0D-D8FC7A993D4D}"/>
                </a:ext>
              </a:extLst>
            </p:cNvPr>
            <p:cNvSpPr/>
            <p:nvPr/>
          </p:nvSpPr>
          <p:spPr bwMode="auto">
            <a:xfrm>
              <a:off x="2936373" y="8961096"/>
              <a:ext cx="202373" cy="155937"/>
            </a:xfrm>
            <a:custGeom>
              <a:avLst/>
              <a:gdLst/>
              <a:ahLst/>
              <a:cxnLst>
                <a:cxn ang="0">
                  <a:pos x="131" y="98"/>
                </a:cxn>
                <a:cxn ang="0">
                  <a:pos x="79" y="12"/>
                </a:cxn>
                <a:cxn ang="0">
                  <a:pos x="48" y="12"/>
                </a:cxn>
                <a:cxn ang="0">
                  <a:pos x="0" y="101"/>
                </a:cxn>
                <a:cxn ang="0">
                  <a:pos x="131" y="98"/>
                </a:cxn>
              </a:cxnLst>
              <a:rect l="0" t="0" r="r" b="b"/>
              <a:pathLst>
                <a:path w="131" h="101">
                  <a:moveTo>
                    <a:pt x="131" y="98"/>
                  </a:moveTo>
                  <a:cubicBezTo>
                    <a:pt x="79" y="12"/>
                    <a:pt x="79" y="12"/>
                    <a:pt x="79" y="12"/>
                  </a:cubicBezTo>
                  <a:cubicBezTo>
                    <a:pt x="72" y="0"/>
                    <a:pt x="54" y="0"/>
                    <a:pt x="48" y="12"/>
                  </a:cubicBezTo>
                  <a:cubicBezTo>
                    <a:pt x="0" y="101"/>
                    <a:pt x="0" y="101"/>
                    <a:pt x="0" y="101"/>
                  </a:cubicBezTo>
                  <a:lnTo>
                    <a:pt x="131" y="98"/>
                  </a:lnTo>
                  <a:close/>
                </a:path>
              </a:pathLst>
            </a:custGeom>
            <a:solidFill>
              <a:srgbClr val="EEB87A"/>
            </a:solidFill>
            <a:ln w="9525">
              <a:noFill/>
              <a:round/>
              <a:headEnd/>
              <a:tailEnd/>
            </a:ln>
          </p:spPr>
          <p:txBody>
            <a:bodyPr anchor="ctr"/>
            <a:lstStyle/>
            <a:p>
              <a:pPr algn="ctr"/>
              <a:endParaRPr/>
            </a:p>
          </p:txBody>
        </p:sp>
        <p:sp>
          <p:nvSpPr>
            <p:cNvPr id="266" name="ïs1íďê">
              <a:extLst>
                <a:ext uri="{FF2B5EF4-FFF2-40B4-BE49-F238E27FC236}">
                  <a16:creationId xmlns:a16="http://schemas.microsoft.com/office/drawing/2014/main" id="{562C6C82-961F-4E9C-BED5-2097DE78E22D}"/>
                </a:ext>
              </a:extLst>
            </p:cNvPr>
            <p:cNvSpPr/>
            <p:nvPr/>
          </p:nvSpPr>
          <p:spPr bwMode="auto">
            <a:xfrm>
              <a:off x="3052148" y="7699004"/>
              <a:ext cx="545313" cy="627203"/>
            </a:xfrm>
            <a:custGeom>
              <a:avLst/>
              <a:gdLst/>
              <a:ahLst/>
              <a:cxnLst>
                <a:cxn ang="0">
                  <a:pos x="276" y="225"/>
                </a:cxn>
                <a:cxn ang="0">
                  <a:pos x="232" y="117"/>
                </a:cxn>
                <a:cxn ang="0">
                  <a:pos x="131" y="9"/>
                </a:cxn>
                <a:cxn ang="0">
                  <a:pos x="85" y="7"/>
                </a:cxn>
                <a:cxn ang="0">
                  <a:pos x="8" y="60"/>
                </a:cxn>
                <a:cxn ang="0">
                  <a:pos x="16" y="79"/>
                </a:cxn>
                <a:cxn ang="0">
                  <a:pos x="16" y="79"/>
                </a:cxn>
                <a:cxn ang="0">
                  <a:pos x="25" y="76"/>
                </a:cxn>
                <a:cxn ang="0">
                  <a:pos x="56" y="62"/>
                </a:cxn>
                <a:cxn ang="0">
                  <a:pos x="57" y="63"/>
                </a:cxn>
                <a:cxn ang="0">
                  <a:pos x="66" y="58"/>
                </a:cxn>
                <a:cxn ang="0">
                  <a:pos x="93" y="53"/>
                </a:cxn>
                <a:cxn ang="0">
                  <a:pos x="142" y="68"/>
                </a:cxn>
                <a:cxn ang="0">
                  <a:pos x="161" y="107"/>
                </a:cxn>
                <a:cxn ang="0">
                  <a:pos x="137" y="117"/>
                </a:cxn>
                <a:cxn ang="0">
                  <a:pos x="131" y="115"/>
                </a:cxn>
                <a:cxn ang="0">
                  <a:pos x="97" y="174"/>
                </a:cxn>
                <a:cxn ang="0">
                  <a:pos x="99" y="177"/>
                </a:cxn>
                <a:cxn ang="0">
                  <a:pos x="147" y="254"/>
                </a:cxn>
                <a:cxn ang="0">
                  <a:pos x="192" y="312"/>
                </a:cxn>
                <a:cxn ang="0">
                  <a:pos x="255" y="406"/>
                </a:cxn>
                <a:cxn ang="0">
                  <a:pos x="353" y="324"/>
                </a:cxn>
                <a:cxn ang="0">
                  <a:pos x="276" y="225"/>
                </a:cxn>
              </a:cxnLst>
              <a:rect l="0" t="0" r="r" b="b"/>
              <a:pathLst>
                <a:path w="353" h="406">
                  <a:moveTo>
                    <a:pt x="276" y="225"/>
                  </a:moveTo>
                  <a:cubicBezTo>
                    <a:pt x="262" y="202"/>
                    <a:pt x="244" y="165"/>
                    <a:pt x="232" y="117"/>
                  </a:cubicBezTo>
                  <a:cubicBezTo>
                    <a:pt x="226" y="77"/>
                    <a:pt x="213" y="38"/>
                    <a:pt x="131" y="9"/>
                  </a:cubicBezTo>
                  <a:cubicBezTo>
                    <a:pt x="121" y="5"/>
                    <a:pt x="105" y="0"/>
                    <a:pt x="85" y="7"/>
                  </a:cubicBezTo>
                  <a:cubicBezTo>
                    <a:pt x="63" y="12"/>
                    <a:pt x="36" y="36"/>
                    <a:pt x="8" y="60"/>
                  </a:cubicBezTo>
                  <a:cubicBezTo>
                    <a:pt x="0" y="67"/>
                    <a:pt x="5" y="80"/>
                    <a:pt x="16" y="79"/>
                  </a:cubicBezTo>
                  <a:cubicBezTo>
                    <a:pt x="16" y="79"/>
                    <a:pt x="16" y="79"/>
                    <a:pt x="16" y="79"/>
                  </a:cubicBezTo>
                  <a:cubicBezTo>
                    <a:pt x="25" y="76"/>
                    <a:pt x="25" y="76"/>
                    <a:pt x="25" y="76"/>
                  </a:cubicBezTo>
                  <a:cubicBezTo>
                    <a:pt x="20" y="54"/>
                    <a:pt x="42" y="52"/>
                    <a:pt x="56" y="62"/>
                  </a:cubicBezTo>
                  <a:cubicBezTo>
                    <a:pt x="57" y="63"/>
                    <a:pt x="57" y="63"/>
                    <a:pt x="57" y="63"/>
                  </a:cubicBezTo>
                  <a:cubicBezTo>
                    <a:pt x="66" y="58"/>
                    <a:pt x="66" y="58"/>
                    <a:pt x="66" y="58"/>
                  </a:cubicBezTo>
                  <a:cubicBezTo>
                    <a:pt x="66" y="58"/>
                    <a:pt x="86" y="52"/>
                    <a:pt x="93" y="53"/>
                  </a:cubicBezTo>
                  <a:cubicBezTo>
                    <a:pt x="106" y="53"/>
                    <a:pt x="131" y="63"/>
                    <a:pt x="142" y="68"/>
                  </a:cubicBezTo>
                  <a:cubicBezTo>
                    <a:pt x="165" y="78"/>
                    <a:pt x="169" y="93"/>
                    <a:pt x="161" y="107"/>
                  </a:cubicBezTo>
                  <a:cubicBezTo>
                    <a:pt x="157" y="116"/>
                    <a:pt x="147" y="120"/>
                    <a:pt x="137" y="117"/>
                  </a:cubicBezTo>
                  <a:cubicBezTo>
                    <a:pt x="135" y="117"/>
                    <a:pt x="133" y="116"/>
                    <a:pt x="131" y="115"/>
                  </a:cubicBezTo>
                  <a:cubicBezTo>
                    <a:pt x="97" y="174"/>
                    <a:pt x="97" y="174"/>
                    <a:pt x="97" y="174"/>
                  </a:cubicBezTo>
                  <a:cubicBezTo>
                    <a:pt x="99" y="177"/>
                    <a:pt x="99" y="177"/>
                    <a:pt x="99" y="177"/>
                  </a:cubicBezTo>
                  <a:cubicBezTo>
                    <a:pt x="109" y="221"/>
                    <a:pt x="124" y="249"/>
                    <a:pt x="147" y="254"/>
                  </a:cubicBezTo>
                  <a:cubicBezTo>
                    <a:pt x="192" y="312"/>
                    <a:pt x="192" y="312"/>
                    <a:pt x="192" y="312"/>
                  </a:cubicBezTo>
                  <a:cubicBezTo>
                    <a:pt x="255" y="406"/>
                    <a:pt x="255" y="406"/>
                    <a:pt x="255" y="406"/>
                  </a:cubicBezTo>
                  <a:cubicBezTo>
                    <a:pt x="353" y="324"/>
                    <a:pt x="353" y="324"/>
                    <a:pt x="353" y="324"/>
                  </a:cubicBezTo>
                  <a:cubicBezTo>
                    <a:pt x="318" y="290"/>
                    <a:pt x="293" y="253"/>
                    <a:pt x="276" y="225"/>
                  </a:cubicBezTo>
                  <a:close/>
                </a:path>
              </a:pathLst>
            </a:custGeom>
            <a:solidFill>
              <a:srgbClr val="EEB87A"/>
            </a:solidFill>
            <a:ln w="9525">
              <a:noFill/>
              <a:round/>
              <a:headEnd/>
              <a:tailEnd/>
            </a:ln>
          </p:spPr>
          <p:txBody>
            <a:bodyPr anchor="ctr"/>
            <a:lstStyle/>
            <a:p>
              <a:pPr algn="ctr"/>
              <a:endParaRPr/>
            </a:p>
          </p:txBody>
        </p:sp>
        <p:sp>
          <p:nvSpPr>
            <p:cNvPr id="267" name="îş1idê">
              <a:extLst>
                <a:ext uri="{FF2B5EF4-FFF2-40B4-BE49-F238E27FC236}">
                  <a16:creationId xmlns:a16="http://schemas.microsoft.com/office/drawing/2014/main" id="{10031119-189C-44A6-B336-8B0031574C7F}"/>
                </a:ext>
              </a:extLst>
            </p:cNvPr>
            <p:cNvSpPr/>
            <p:nvPr/>
          </p:nvSpPr>
          <p:spPr bwMode="auto">
            <a:xfrm>
              <a:off x="2967278" y="7748420"/>
              <a:ext cx="15374" cy="9256"/>
            </a:xfrm>
            <a:custGeom>
              <a:avLst/>
              <a:gdLst/>
              <a:ahLst/>
              <a:cxnLst>
                <a:cxn ang="0">
                  <a:pos x="2" y="2"/>
                </a:cxn>
                <a:cxn ang="0">
                  <a:pos x="9" y="6"/>
                </a:cxn>
                <a:cxn ang="0">
                  <a:pos x="10" y="0"/>
                </a:cxn>
                <a:cxn ang="0">
                  <a:pos x="2" y="0"/>
                </a:cxn>
                <a:cxn ang="0">
                  <a:pos x="2" y="2"/>
                </a:cxn>
              </a:cxnLst>
              <a:rect l="0" t="0" r="r" b="b"/>
              <a:pathLst>
                <a:path w="10" h="6">
                  <a:moveTo>
                    <a:pt x="2" y="2"/>
                  </a:moveTo>
                  <a:cubicBezTo>
                    <a:pt x="9" y="6"/>
                    <a:pt x="9" y="6"/>
                    <a:pt x="9" y="6"/>
                  </a:cubicBezTo>
                  <a:cubicBezTo>
                    <a:pt x="10" y="0"/>
                    <a:pt x="10" y="0"/>
                    <a:pt x="10" y="0"/>
                  </a:cubicBezTo>
                  <a:cubicBezTo>
                    <a:pt x="2" y="0"/>
                    <a:pt x="2" y="0"/>
                    <a:pt x="2" y="0"/>
                  </a:cubicBezTo>
                  <a:cubicBezTo>
                    <a:pt x="1" y="0"/>
                    <a:pt x="0" y="2"/>
                    <a:pt x="2" y="2"/>
                  </a:cubicBezTo>
                  <a:close/>
                </a:path>
              </a:pathLst>
            </a:custGeom>
            <a:solidFill>
              <a:srgbClr val="00C0CF"/>
            </a:solidFill>
            <a:ln w="9525">
              <a:noFill/>
              <a:round/>
              <a:headEnd/>
              <a:tailEnd/>
            </a:ln>
          </p:spPr>
          <p:txBody>
            <a:bodyPr anchor="ctr"/>
            <a:lstStyle/>
            <a:p>
              <a:pPr algn="ctr"/>
              <a:endParaRPr/>
            </a:p>
          </p:txBody>
        </p:sp>
        <p:sp>
          <p:nvSpPr>
            <p:cNvPr id="268" name="ï$ļîḓè">
              <a:extLst>
                <a:ext uri="{FF2B5EF4-FFF2-40B4-BE49-F238E27FC236}">
                  <a16:creationId xmlns:a16="http://schemas.microsoft.com/office/drawing/2014/main" id="{A0577B11-D319-45EF-A2D2-9E6FF588FC28}"/>
                </a:ext>
              </a:extLst>
            </p:cNvPr>
            <p:cNvSpPr/>
            <p:nvPr/>
          </p:nvSpPr>
          <p:spPr bwMode="auto">
            <a:xfrm>
              <a:off x="2979671" y="7746852"/>
              <a:ext cx="74047" cy="48004"/>
            </a:xfrm>
            <a:custGeom>
              <a:avLst/>
              <a:gdLst/>
              <a:ahLst/>
              <a:cxnLst>
                <a:cxn ang="0">
                  <a:pos x="472" y="0"/>
                </a:cxn>
                <a:cxn ang="0">
                  <a:pos x="19" y="10"/>
                </a:cxn>
                <a:cxn ang="0">
                  <a:pos x="0" y="69"/>
                </a:cxn>
                <a:cxn ang="0">
                  <a:pos x="393" y="306"/>
                </a:cxn>
                <a:cxn ang="0">
                  <a:pos x="472" y="0"/>
                </a:cxn>
              </a:cxnLst>
              <a:rect l="0" t="0" r="r" b="b"/>
              <a:pathLst>
                <a:path w="472" h="306">
                  <a:moveTo>
                    <a:pt x="472" y="0"/>
                  </a:moveTo>
                  <a:lnTo>
                    <a:pt x="19" y="10"/>
                  </a:lnTo>
                  <a:lnTo>
                    <a:pt x="0" y="69"/>
                  </a:lnTo>
                  <a:lnTo>
                    <a:pt x="393" y="306"/>
                  </a:lnTo>
                  <a:lnTo>
                    <a:pt x="472" y="0"/>
                  </a:lnTo>
                  <a:close/>
                </a:path>
              </a:pathLst>
            </a:custGeom>
            <a:solidFill>
              <a:srgbClr val="009FAF"/>
            </a:solidFill>
            <a:ln w="9525">
              <a:noFill/>
              <a:round/>
              <a:headEnd/>
              <a:tailEnd/>
            </a:ln>
          </p:spPr>
          <p:txBody>
            <a:bodyPr anchor="ctr"/>
            <a:lstStyle/>
            <a:p>
              <a:pPr algn="ctr"/>
              <a:endParaRPr/>
            </a:p>
          </p:txBody>
        </p:sp>
        <p:sp>
          <p:nvSpPr>
            <p:cNvPr id="269" name="ïSḻíďê">
              <a:extLst>
                <a:ext uri="{FF2B5EF4-FFF2-40B4-BE49-F238E27FC236}">
                  <a16:creationId xmlns:a16="http://schemas.microsoft.com/office/drawing/2014/main" id="{70EB0561-C526-4AC2-98E3-4773DD7B494E}"/>
                </a:ext>
              </a:extLst>
            </p:cNvPr>
            <p:cNvSpPr/>
            <p:nvPr/>
          </p:nvSpPr>
          <p:spPr bwMode="auto">
            <a:xfrm>
              <a:off x="3421442" y="7848824"/>
              <a:ext cx="71066" cy="72635"/>
            </a:xfrm>
            <a:custGeom>
              <a:avLst/>
              <a:gdLst/>
              <a:ahLst/>
              <a:cxnLst>
                <a:cxn ang="0">
                  <a:pos x="88" y="0"/>
                </a:cxn>
                <a:cxn ang="0">
                  <a:pos x="0" y="365"/>
                </a:cxn>
                <a:cxn ang="0">
                  <a:pos x="354" y="463"/>
                </a:cxn>
                <a:cxn ang="0">
                  <a:pos x="453" y="99"/>
                </a:cxn>
                <a:cxn ang="0">
                  <a:pos x="88" y="0"/>
                </a:cxn>
              </a:cxnLst>
              <a:rect l="0" t="0" r="r" b="b"/>
              <a:pathLst>
                <a:path w="453" h="463">
                  <a:moveTo>
                    <a:pt x="88" y="0"/>
                  </a:moveTo>
                  <a:lnTo>
                    <a:pt x="0" y="365"/>
                  </a:lnTo>
                  <a:lnTo>
                    <a:pt x="354" y="463"/>
                  </a:lnTo>
                  <a:lnTo>
                    <a:pt x="453" y="99"/>
                  </a:lnTo>
                  <a:lnTo>
                    <a:pt x="88" y="0"/>
                  </a:lnTo>
                  <a:close/>
                </a:path>
              </a:pathLst>
            </a:custGeom>
            <a:solidFill>
              <a:srgbClr val="FF6773"/>
            </a:solidFill>
            <a:ln w="9525">
              <a:noFill/>
              <a:round/>
              <a:headEnd/>
              <a:tailEnd/>
            </a:ln>
          </p:spPr>
          <p:txBody>
            <a:bodyPr anchor="ctr"/>
            <a:lstStyle/>
            <a:p>
              <a:pPr algn="ctr"/>
              <a:endParaRPr/>
            </a:p>
          </p:txBody>
        </p:sp>
        <p:sp>
          <p:nvSpPr>
            <p:cNvPr id="270" name="ísļïḓè">
              <a:extLst>
                <a:ext uri="{FF2B5EF4-FFF2-40B4-BE49-F238E27FC236}">
                  <a16:creationId xmlns:a16="http://schemas.microsoft.com/office/drawing/2014/main" id="{94E991B3-7B69-4683-965E-F908FEF52A0D}"/>
                </a:ext>
              </a:extLst>
            </p:cNvPr>
            <p:cNvSpPr/>
            <p:nvPr/>
          </p:nvSpPr>
          <p:spPr bwMode="auto">
            <a:xfrm>
              <a:off x="3041324" y="7746852"/>
              <a:ext cx="393923" cy="151388"/>
            </a:xfrm>
            <a:custGeom>
              <a:avLst/>
              <a:gdLst/>
              <a:ahLst/>
              <a:cxnLst>
                <a:cxn ang="0">
                  <a:pos x="79" y="0"/>
                </a:cxn>
                <a:cxn ang="0">
                  <a:pos x="0" y="306"/>
                </a:cxn>
                <a:cxn ang="0">
                  <a:pos x="2433" y="965"/>
                </a:cxn>
                <a:cxn ang="0">
                  <a:pos x="2511" y="650"/>
                </a:cxn>
                <a:cxn ang="0">
                  <a:pos x="79" y="0"/>
                </a:cxn>
              </a:cxnLst>
              <a:rect l="0" t="0" r="r" b="b"/>
              <a:pathLst>
                <a:path w="2511" h="965">
                  <a:moveTo>
                    <a:pt x="79" y="0"/>
                  </a:moveTo>
                  <a:lnTo>
                    <a:pt x="0" y="306"/>
                  </a:lnTo>
                  <a:lnTo>
                    <a:pt x="2433" y="965"/>
                  </a:lnTo>
                  <a:lnTo>
                    <a:pt x="2511" y="650"/>
                  </a:lnTo>
                  <a:lnTo>
                    <a:pt x="79" y="0"/>
                  </a:lnTo>
                  <a:close/>
                </a:path>
              </a:pathLst>
            </a:custGeom>
            <a:solidFill>
              <a:srgbClr val="00C0CF"/>
            </a:solidFill>
            <a:ln w="9525">
              <a:noFill/>
              <a:round/>
              <a:headEnd/>
              <a:tailEnd/>
            </a:ln>
          </p:spPr>
          <p:txBody>
            <a:bodyPr anchor="ctr"/>
            <a:lstStyle/>
            <a:p>
              <a:pPr algn="ctr"/>
              <a:endParaRPr/>
            </a:p>
          </p:txBody>
        </p:sp>
        <p:sp>
          <p:nvSpPr>
            <p:cNvPr id="271" name="ïṧļíḋé">
              <a:extLst>
                <a:ext uri="{FF2B5EF4-FFF2-40B4-BE49-F238E27FC236}">
                  <a16:creationId xmlns:a16="http://schemas.microsoft.com/office/drawing/2014/main" id="{FB6E235A-4041-485B-A16B-B006E9E68FE3}"/>
                </a:ext>
              </a:extLst>
            </p:cNvPr>
            <p:cNvSpPr/>
            <p:nvPr/>
          </p:nvSpPr>
          <p:spPr bwMode="auto">
            <a:xfrm>
              <a:off x="3478547" y="7864355"/>
              <a:ext cx="47848" cy="52398"/>
            </a:xfrm>
            <a:custGeom>
              <a:avLst/>
              <a:gdLst/>
              <a:ahLst/>
              <a:cxnLst>
                <a:cxn ang="0">
                  <a:pos x="16" y="2"/>
                </a:cxn>
                <a:cxn ang="0">
                  <a:pos x="9" y="0"/>
                </a:cxn>
                <a:cxn ang="0">
                  <a:pos x="0" y="31"/>
                </a:cxn>
                <a:cxn ang="0">
                  <a:pos x="8" y="33"/>
                </a:cxn>
                <a:cxn ang="0">
                  <a:pos x="16" y="2"/>
                </a:cxn>
              </a:cxnLst>
              <a:rect l="0" t="0" r="r" b="b"/>
              <a:pathLst>
                <a:path w="31" h="34">
                  <a:moveTo>
                    <a:pt x="16" y="2"/>
                  </a:moveTo>
                  <a:cubicBezTo>
                    <a:pt x="9" y="0"/>
                    <a:pt x="9" y="0"/>
                    <a:pt x="9" y="0"/>
                  </a:cubicBezTo>
                  <a:cubicBezTo>
                    <a:pt x="0" y="31"/>
                    <a:pt x="0" y="31"/>
                    <a:pt x="0" y="31"/>
                  </a:cubicBezTo>
                  <a:cubicBezTo>
                    <a:pt x="8" y="33"/>
                    <a:pt x="8" y="33"/>
                    <a:pt x="8" y="33"/>
                  </a:cubicBezTo>
                  <a:cubicBezTo>
                    <a:pt x="22" y="34"/>
                    <a:pt x="31" y="12"/>
                    <a:pt x="16" y="2"/>
                  </a:cubicBezTo>
                  <a:close/>
                </a:path>
              </a:pathLst>
            </a:custGeom>
            <a:solidFill>
              <a:srgbClr val="00C0CF"/>
            </a:solidFill>
            <a:ln w="9525">
              <a:noFill/>
              <a:round/>
              <a:headEnd/>
              <a:tailEnd/>
            </a:ln>
          </p:spPr>
          <p:txBody>
            <a:bodyPr anchor="ctr"/>
            <a:lstStyle/>
            <a:p>
              <a:pPr algn="ctr"/>
              <a:endParaRPr/>
            </a:p>
          </p:txBody>
        </p:sp>
        <p:sp>
          <p:nvSpPr>
            <p:cNvPr id="272" name="îṩļïḍe">
              <a:extLst>
                <a:ext uri="{FF2B5EF4-FFF2-40B4-BE49-F238E27FC236}">
                  <a16:creationId xmlns:a16="http://schemas.microsoft.com/office/drawing/2014/main" id="{E30D6216-D7D9-45C2-AC2A-917ACFEBDBF5}"/>
                </a:ext>
              </a:extLst>
            </p:cNvPr>
            <p:cNvSpPr/>
            <p:nvPr/>
          </p:nvSpPr>
          <p:spPr bwMode="auto">
            <a:xfrm>
              <a:off x="3285428" y="7865923"/>
              <a:ext cx="193117" cy="57104"/>
            </a:xfrm>
            <a:custGeom>
              <a:avLst/>
              <a:gdLst/>
              <a:ahLst/>
              <a:cxnLst>
                <a:cxn ang="0">
                  <a:pos x="1231" y="324"/>
                </a:cxn>
                <a:cxn ang="0">
                  <a:pos x="10" y="0"/>
                </a:cxn>
                <a:cxn ang="0">
                  <a:pos x="0" y="39"/>
                </a:cxn>
                <a:cxn ang="0">
                  <a:pos x="1221" y="364"/>
                </a:cxn>
                <a:cxn ang="0">
                  <a:pos x="1231" y="324"/>
                </a:cxn>
              </a:cxnLst>
              <a:rect l="0" t="0" r="r" b="b"/>
              <a:pathLst>
                <a:path w="1231" h="364">
                  <a:moveTo>
                    <a:pt x="1231" y="324"/>
                  </a:moveTo>
                  <a:lnTo>
                    <a:pt x="10" y="0"/>
                  </a:lnTo>
                  <a:lnTo>
                    <a:pt x="0" y="39"/>
                  </a:lnTo>
                  <a:lnTo>
                    <a:pt x="1221" y="364"/>
                  </a:lnTo>
                  <a:lnTo>
                    <a:pt x="1231" y="324"/>
                  </a:lnTo>
                  <a:close/>
                </a:path>
              </a:pathLst>
            </a:custGeom>
            <a:solidFill>
              <a:srgbClr val="FF6773"/>
            </a:solidFill>
            <a:ln w="9525">
              <a:noFill/>
              <a:round/>
              <a:headEnd/>
              <a:tailEnd/>
            </a:ln>
          </p:spPr>
          <p:txBody>
            <a:bodyPr anchor="ctr"/>
            <a:lstStyle/>
            <a:p>
              <a:pPr algn="ctr"/>
              <a:endParaRPr/>
            </a:p>
          </p:txBody>
        </p:sp>
        <p:sp>
          <p:nvSpPr>
            <p:cNvPr id="273" name="î$ḻíḋé">
              <a:extLst>
                <a:ext uri="{FF2B5EF4-FFF2-40B4-BE49-F238E27FC236}">
                  <a16:creationId xmlns:a16="http://schemas.microsoft.com/office/drawing/2014/main" id="{1A604CBA-E2FE-4245-8541-F03ED61F3A99}"/>
                </a:ext>
              </a:extLst>
            </p:cNvPr>
            <p:cNvSpPr/>
            <p:nvPr/>
          </p:nvSpPr>
          <p:spPr bwMode="auto">
            <a:xfrm>
              <a:off x="3090900" y="7776189"/>
              <a:ext cx="163625" cy="191548"/>
            </a:xfrm>
            <a:custGeom>
              <a:avLst/>
              <a:gdLst/>
              <a:ahLst/>
              <a:cxnLst>
                <a:cxn ang="0">
                  <a:pos x="32" y="13"/>
                </a:cxn>
                <a:cxn ang="0">
                  <a:pos x="0" y="26"/>
                </a:cxn>
                <a:cxn ang="0">
                  <a:pos x="1" y="32"/>
                </a:cxn>
                <a:cxn ang="0">
                  <a:pos x="72" y="124"/>
                </a:cxn>
                <a:cxn ang="0">
                  <a:pos x="106" y="65"/>
                </a:cxn>
                <a:cxn ang="0">
                  <a:pos x="32" y="13"/>
                </a:cxn>
              </a:cxnLst>
              <a:rect l="0" t="0" r="r" b="b"/>
              <a:pathLst>
                <a:path w="106" h="124">
                  <a:moveTo>
                    <a:pt x="32" y="13"/>
                  </a:moveTo>
                  <a:cubicBezTo>
                    <a:pt x="13" y="0"/>
                    <a:pt x="3" y="4"/>
                    <a:pt x="0" y="26"/>
                  </a:cubicBezTo>
                  <a:cubicBezTo>
                    <a:pt x="0" y="28"/>
                    <a:pt x="1" y="29"/>
                    <a:pt x="1" y="32"/>
                  </a:cubicBezTo>
                  <a:cubicBezTo>
                    <a:pt x="72" y="124"/>
                    <a:pt x="72" y="124"/>
                    <a:pt x="72" y="124"/>
                  </a:cubicBezTo>
                  <a:cubicBezTo>
                    <a:pt x="106" y="65"/>
                    <a:pt x="106" y="65"/>
                    <a:pt x="106" y="65"/>
                  </a:cubicBezTo>
                  <a:cubicBezTo>
                    <a:pt x="83" y="57"/>
                    <a:pt x="57" y="34"/>
                    <a:pt x="32" y="13"/>
                  </a:cubicBezTo>
                  <a:close/>
                </a:path>
              </a:pathLst>
            </a:custGeom>
            <a:solidFill>
              <a:srgbClr val="EEB87A"/>
            </a:solidFill>
            <a:ln w="9525">
              <a:noFill/>
              <a:round/>
              <a:headEnd/>
              <a:tailEnd/>
            </a:ln>
          </p:spPr>
          <p:txBody>
            <a:bodyPr anchor="ctr"/>
            <a:lstStyle/>
            <a:p>
              <a:pPr algn="ctr"/>
              <a:endParaRPr/>
            </a:p>
          </p:txBody>
        </p:sp>
        <p:sp>
          <p:nvSpPr>
            <p:cNvPr id="274" name="íṩḻíḓè">
              <a:extLst>
                <a:ext uri="{FF2B5EF4-FFF2-40B4-BE49-F238E27FC236}">
                  <a16:creationId xmlns:a16="http://schemas.microsoft.com/office/drawing/2014/main" id="{DB183828-8AE7-4650-A24E-00659CBA194D}"/>
                </a:ext>
              </a:extLst>
            </p:cNvPr>
            <p:cNvSpPr/>
            <p:nvPr/>
          </p:nvSpPr>
          <p:spPr bwMode="auto">
            <a:xfrm>
              <a:off x="2068204" y="7963188"/>
              <a:ext cx="308896" cy="166763"/>
            </a:xfrm>
            <a:custGeom>
              <a:avLst/>
              <a:gdLst/>
              <a:ahLst/>
              <a:cxnLst>
                <a:cxn ang="0">
                  <a:pos x="1822" y="1063"/>
                </a:cxn>
                <a:cxn ang="0">
                  <a:pos x="0" y="433"/>
                </a:cxn>
                <a:cxn ang="0">
                  <a:pos x="148" y="0"/>
                </a:cxn>
                <a:cxn ang="0">
                  <a:pos x="1969" y="630"/>
                </a:cxn>
                <a:cxn ang="0">
                  <a:pos x="1822" y="1063"/>
                </a:cxn>
              </a:cxnLst>
              <a:rect l="0" t="0" r="r" b="b"/>
              <a:pathLst>
                <a:path w="1969" h="1063">
                  <a:moveTo>
                    <a:pt x="1822" y="1063"/>
                  </a:moveTo>
                  <a:lnTo>
                    <a:pt x="0" y="433"/>
                  </a:lnTo>
                  <a:lnTo>
                    <a:pt x="148" y="0"/>
                  </a:lnTo>
                  <a:lnTo>
                    <a:pt x="1969" y="630"/>
                  </a:lnTo>
                  <a:lnTo>
                    <a:pt x="1822" y="1063"/>
                  </a:lnTo>
                  <a:close/>
                </a:path>
              </a:pathLst>
            </a:custGeom>
            <a:solidFill>
              <a:srgbClr val="F2F6F7"/>
            </a:solidFill>
            <a:ln w="9525">
              <a:noFill/>
              <a:round/>
              <a:headEnd/>
              <a:tailEnd/>
            </a:ln>
          </p:spPr>
          <p:txBody>
            <a:bodyPr anchor="ctr"/>
            <a:lstStyle/>
            <a:p>
              <a:pPr algn="ctr"/>
              <a:endParaRPr/>
            </a:p>
          </p:txBody>
        </p:sp>
        <p:sp>
          <p:nvSpPr>
            <p:cNvPr id="275" name="ïṡliďê">
              <a:extLst>
                <a:ext uri="{FF2B5EF4-FFF2-40B4-BE49-F238E27FC236}">
                  <a16:creationId xmlns:a16="http://schemas.microsoft.com/office/drawing/2014/main" id="{9D9B6F37-1DC5-4F4C-BDCD-086152C4180D}"/>
                </a:ext>
              </a:extLst>
            </p:cNvPr>
            <p:cNvSpPr/>
            <p:nvPr/>
          </p:nvSpPr>
          <p:spPr bwMode="auto">
            <a:xfrm>
              <a:off x="1766996" y="7972444"/>
              <a:ext cx="900643" cy="1572556"/>
            </a:xfrm>
            <a:custGeom>
              <a:avLst/>
              <a:gdLst/>
              <a:ahLst/>
              <a:cxnLst>
                <a:cxn ang="0">
                  <a:pos x="247" y="539"/>
                </a:cxn>
                <a:cxn ang="0">
                  <a:pos x="406" y="70"/>
                </a:cxn>
                <a:cxn ang="0">
                  <a:pos x="201" y="0"/>
                </a:cxn>
                <a:cxn ang="0">
                  <a:pos x="8" y="568"/>
                </a:cxn>
                <a:cxn ang="0">
                  <a:pos x="21" y="639"/>
                </a:cxn>
                <a:cxn ang="0">
                  <a:pos x="323" y="1018"/>
                </a:cxn>
                <a:cxn ang="0">
                  <a:pos x="583" y="953"/>
                </a:cxn>
                <a:cxn ang="0">
                  <a:pos x="255" y="582"/>
                </a:cxn>
                <a:cxn ang="0">
                  <a:pos x="247" y="539"/>
                </a:cxn>
              </a:cxnLst>
              <a:rect l="0" t="0" r="r" b="b"/>
              <a:pathLst>
                <a:path w="583" h="1018">
                  <a:moveTo>
                    <a:pt x="247" y="539"/>
                  </a:moveTo>
                  <a:cubicBezTo>
                    <a:pt x="406" y="70"/>
                    <a:pt x="406" y="70"/>
                    <a:pt x="406" y="70"/>
                  </a:cubicBezTo>
                  <a:cubicBezTo>
                    <a:pt x="201" y="0"/>
                    <a:pt x="201" y="0"/>
                    <a:pt x="201" y="0"/>
                  </a:cubicBezTo>
                  <a:cubicBezTo>
                    <a:pt x="8" y="568"/>
                    <a:pt x="8" y="568"/>
                    <a:pt x="8" y="568"/>
                  </a:cubicBezTo>
                  <a:cubicBezTo>
                    <a:pt x="0" y="593"/>
                    <a:pt x="4" y="619"/>
                    <a:pt x="21" y="639"/>
                  </a:cubicBezTo>
                  <a:cubicBezTo>
                    <a:pt x="323" y="1018"/>
                    <a:pt x="323" y="1018"/>
                    <a:pt x="323" y="1018"/>
                  </a:cubicBezTo>
                  <a:cubicBezTo>
                    <a:pt x="583" y="953"/>
                    <a:pt x="583" y="953"/>
                    <a:pt x="583" y="953"/>
                  </a:cubicBezTo>
                  <a:cubicBezTo>
                    <a:pt x="255" y="582"/>
                    <a:pt x="255" y="582"/>
                    <a:pt x="255" y="582"/>
                  </a:cubicBezTo>
                  <a:cubicBezTo>
                    <a:pt x="245" y="570"/>
                    <a:pt x="242" y="554"/>
                    <a:pt x="247" y="539"/>
                  </a:cubicBezTo>
                  <a:close/>
                </a:path>
              </a:pathLst>
            </a:custGeom>
            <a:solidFill>
              <a:srgbClr val="ECF0F1"/>
            </a:solidFill>
            <a:ln w="9525">
              <a:noFill/>
              <a:round/>
              <a:headEnd/>
              <a:tailEnd/>
            </a:ln>
          </p:spPr>
          <p:txBody>
            <a:bodyPr anchor="ctr"/>
            <a:lstStyle/>
            <a:p>
              <a:pPr algn="ctr"/>
              <a:endParaRPr/>
            </a:p>
          </p:txBody>
        </p:sp>
        <p:sp>
          <p:nvSpPr>
            <p:cNvPr id="276" name="íŝlîḋè">
              <a:extLst>
                <a:ext uri="{FF2B5EF4-FFF2-40B4-BE49-F238E27FC236}">
                  <a16:creationId xmlns:a16="http://schemas.microsoft.com/office/drawing/2014/main" id="{75B3AB2F-668F-4479-9E42-FA6B49C47D78}"/>
                </a:ext>
              </a:extLst>
            </p:cNvPr>
            <p:cNvSpPr/>
            <p:nvPr/>
          </p:nvSpPr>
          <p:spPr bwMode="auto">
            <a:xfrm>
              <a:off x="3249971" y="7919890"/>
              <a:ext cx="273439" cy="256497"/>
            </a:xfrm>
            <a:custGeom>
              <a:avLst/>
              <a:gdLst/>
              <a:ahLst/>
              <a:cxnLst>
                <a:cxn ang="0">
                  <a:pos x="1743" y="345"/>
                </a:cxn>
                <a:cxn ang="0">
                  <a:pos x="305" y="1635"/>
                </a:cxn>
                <a:cxn ang="0">
                  <a:pos x="0" y="1290"/>
                </a:cxn>
                <a:cxn ang="0">
                  <a:pos x="1437" y="0"/>
                </a:cxn>
                <a:cxn ang="0">
                  <a:pos x="1743" y="345"/>
                </a:cxn>
              </a:cxnLst>
              <a:rect l="0" t="0" r="r" b="b"/>
              <a:pathLst>
                <a:path w="1743" h="1635">
                  <a:moveTo>
                    <a:pt x="1743" y="345"/>
                  </a:moveTo>
                  <a:lnTo>
                    <a:pt x="305" y="1635"/>
                  </a:lnTo>
                  <a:lnTo>
                    <a:pt x="0" y="1290"/>
                  </a:lnTo>
                  <a:lnTo>
                    <a:pt x="1437" y="0"/>
                  </a:lnTo>
                  <a:lnTo>
                    <a:pt x="1743" y="345"/>
                  </a:lnTo>
                  <a:close/>
                </a:path>
              </a:pathLst>
            </a:custGeom>
            <a:solidFill>
              <a:srgbClr val="F2F6F7"/>
            </a:solidFill>
            <a:ln w="9525">
              <a:noFill/>
              <a:round/>
              <a:headEnd/>
              <a:tailEnd/>
            </a:ln>
          </p:spPr>
          <p:txBody>
            <a:bodyPr anchor="ctr"/>
            <a:lstStyle/>
            <a:p>
              <a:pPr algn="ctr"/>
              <a:endParaRPr/>
            </a:p>
          </p:txBody>
        </p:sp>
        <p:sp>
          <p:nvSpPr>
            <p:cNvPr id="277" name="íśḻïde">
              <a:extLst>
                <a:ext uri="{FF2B5EF4-FFF2-40B4-BE49-F238E27FC236}">
                  <a16:creationId xmlns:a16="http://schemas.microsoft.com/office/drawing/2014/main" id="{8ACEAFD5-2FBA-4026-952A-4918B93E3BB9}"/>
                </a:ext>
              </a:extLst>
            </p:cNvPr>
            <p:cNvSpPr/>
            <p:nvPr/>
          </p:nvSpPr>
          <p:spPr bwMode="auto">
            <a:xfrm>
              <a:off x="3248405" y="7924596"/>
              <a:ext cx="895936" cy="1515294"/>
            </a:xfrm>
            <a:custGeom>
              <a:avLst/>
              <a:gdLst/>
              <a:ahLst/>
              <a:cxnLst>
                <a:cxn ang="0">
                  <a:pos x="400" y="981"/>
                </a:cxn>
                <a:cxn ang="0">
                  <a:pos x="567" y="523"/>
                </a:cxn>
                <a:cxn ang="0">
                  <a:pos x="552" y="432"/>
                </a:cxn>
                <a:cxn ang="0">
                  <a:pos x="161" y="0"/>
                </a:cxn>
                <a:cxn ang="0">
                  <a:pos x="0" y="146"/>
                </a:cxn>
                <a:cxn ang="0">
                  <a:pos x="316" y="494"/>
                </a:cxn>
                <a:cxn ang="0">
                  <a:pos x="323" y="540"/>
                </a:cxn>
                <a:cxn ang="0">
                  <a:pos x="137" y="968"/>
                </a:cxn>
                <a:cxn ang="0">
                  <a:pos x="400" y="981"/>
                </a:cxn>
              </a:cxnLst>
              <a:rect l="0" t="0" r="r" b="b"/>
              <a:pathLst>
                <a:path w="580" h="981">
                  <a:moveTo>
                    <a:pt x="400" y="981"/>
                  </a:moveTo>
                  <a:cubicBezTo>
                    <a:pt x="567" y="523"/>
                    <a:pt x="567" y="523"/>
                    <a:pt x="567" y="523"/>
                  </a:cubicBezTo>
                  <a:cubicBezTo>
                    <a:pt x="580" y="492"/>
                    <a:pt x="574" y="457"/>
                    <a:pt x="552" y="432"/>
                  </a:cubicBezTo>
                  <a:cubicBezTo>
                    <a:pt x="161" y="0"/>
                    <a:pt x="161" y="0"/>
                    <a:pt x="161" y="0"/>
                  </a:cubicBezTo>
                  <a:cubicBezTo>
                    <a:pt x="0" y="146"/>
                    <a:pt x="0" y="146"/>
                    <a:pt x="0" y="146"/>
                  </a:cubicBezTo>
                  <a:cubicBezTo>
                    <a:pt x="316" y="494"/>
                    <a:pt x="316" y="494"/>
                    <a:pt x="316" y="494"/>
                  </a:cubicBezTo>
                  <a:cubicBezTo>
                    <a:pt x="327" y="506"/>
                    <a:pt x="330" y="524"/>
                    <a:pt x="323" y="540"/>
                  </a:cubicBezTo>
                  <a:cubicBezTo>
                    <a:pt x="137" y="968"/>
                    <a:pt x="137" y="968"/>
                    <a:pt x="137" y="968"/>
                  </a:cubicBezTo>
                  <a:lnTo>
                    <a:pt x="400" y="981"/>
                  </a:lnTo>
                  <a:close/>
                </a:path>
              </a:pathLst>
            </a:custGeom>
            <a:solidFill>
              <a:srgbClr val="ECF0F1"/>
            </a:solidFill>
            <a:ln w="9525">
              <a:noFill/>
              <a:round/>
              <a:headEnd/>
              <a:tailEnd/>
            </a:ln>
          </p:spPr>
          <p:txBody>
            <a:bodyPr anchor="ctr"/>
            <a:lstStyle/>
            <a:p>
              <a:pPr algn="ctr"/>
              <a:endParaRPr/>
            </a:p>
          </p:txBody>
        </p:sp>
        <p:sp>
          <p:nvSpPr>
            <p:cNvPr id="278" name="ïşḷïḓé">
              <a:extLst>
                <a:ext uri="{FF2B5EF4-FFF2-40B4-BE49-F238E27FC236}">
                  <a16:creationId xmlns:a16="http://schemas.microsoft.com/office/drawing/2014/main" id="{8A421F51-B067-40AE-B1E8-98615C8D9239}"/>
                </a:ext>
              </a:extLst>
            </p:cNvPr>
            <p:cNvSpPr/>
            <p:nvPr/>
          </p:nvSpPr>
          <p:spPr bwMode="auto">
            <a:xfrm>
              <a:off x="2666070" y="9066048"/>
              <a:ext cx="786277" cy="812633"/>
            </a:xfrm>
            <a:custGeom>
              <a:avLst/>
              <a:gdLst/>
              <a:ahLst/>
              <a:cxnLst>
                <a:cxn ang="0">
                  <a:pos x="505" y="314"/>
                </a:cxn>
                <a:cxn ang="0">
                  <a:pos x="505" y="297"/>
                </a:cxn>
                <a:cxn ang="0">
                  <a:pos x="505" y="297"/>
                </a:cxn>
                <a:cxn ang="0">
                  <a:pos x="500" y="257"/>
                </a:cxn>
                <a:cxn ang="0">
                  <a:pos x="495" y="217"/>
                </a:cxn>
                <a:cxn ang="0">
                  <a:pos x="495" y="217"/>
                </a:cxn>
                <a:cxn ang="0">
                  <a:pos x="490" y="201"/>
                </a:cxn>
                <a:cxn ang="0">
                  <a:pos x="485" y="180"/>
                </a:cxn>
                <a:cxn ang="0">
                  <a:pos x="343" y="38"/>
                </a:cxn>
                <a:cxn ang="0">
                  <a:pos x="332" y="41"/>
                </a:cxn>
                <a:cxn ang="0">
                  <a:pos x="260" y="28"/>
                </a:cxn>
                <a:cxn ang="0">
                  <a:pos x="256" y="28"/>
                </a:cxn>
                <a:cxn ang="0">
                  <a:pos x="254" y="28"/>
                </a:cxn>
                <a:cxn ang="0">
                  <a:pos x="251" y="28"/>
                </a:cxn>
                <a:cxn ang="0">
                  <a:pos x="251" y="28"/>
                </a:cxn>
                <a:cxn ang="0">
                  <a:pos x="239" y="28"/>
                </a:cxn>
                <a:cxn ang="0">
                  <a:pos x="236" y="28"/>
                </a:cxn>
                <a:cxn ang="0">
                  <a:pos x="228" y="29"/>
                </a:cxn>
                <a:cxn ang="0">
                  <a:pos x="228" y="29"/>
                </a:cxn>
                <a:cxn ang="0">
                  <a:pos x="222" y="29"/>
                </a:cxn>
                <a:cxn ang="0">
                  <a:pos x="219" y="30"/>
                </a:cxn>
                <a:cxn ang="0">
                  <a:pos x="147" y="48"/>
                </a:cxn>
                <a:cxn ang="0">
                  <a:pos x="137" y="46"/>
                </a:cxn>
                <a:cxn ang="0">
                  <a:pos x="14" y="171"/>
                </a:cxn>
                <a:cxn ang="0">
                  <a:pos x="3" y="237"/>
                </a:cxn>
                <a:cxn ang="0">
                  <a:pos x="3" y="248"/>
                </a:cxn>
                <a:cxn ang="0">
                  <a:pos x="2" y="278"/>
                </a:cxn>
                <a:cxn ang="0">
                  <a:pos x="1" y="309"/>
                </a:cxn>
                <a:cxn ang="0">
                  <a:pos x="1" y="318"/>
                </a:cxn>
                <a:cxn ang="0">
                  <a:pos x="5" y="367"/>
                </a:cxn>
                <a:cxn ang="0">
                  <a:pos x="221" y="524"/>
                </a:cxn>
                <a:cxn ang="0">
                  <a:pos x="241" y="525"/>
                </a:cxn>
                <a:cxn ang="0">
                  <a:pos x="244" y="525"/>
                </a:cxn>
                <a:cxn ang="0">
                  <a:pos x="245" y="525"/>
                </a:cxn>
                <a:cxn ang="0">
                  <a:pos x="258" y="525"/>
                </a:cxn>
                <a:cxn ang="0">
                  <a:pos x="259" y="526"/>
                </a:cxn>
                <a:cxn ang="0">
                  <a:pos x="264" y="526"/>
                </a:cxn>
                <a:cxn ang="0">
                  <a:pos x="265" y="526"/>
                </a:cxn>
                <a:cxn ang="0">
                  <a:pos x="266" y="526"/>
                </a:cxn>
                <a:cxn ang="0">
                  <a:pos x="267" y="526"/>
                </a:cxn>
                <a:cxn ang="0">
                  <a:pos x="279" y="525"/>
                </a:cxn>
                <a:cxn ang="0">
                  <a:pos x="505" y="329"/>
                </a:cxn>
                <a:cxn ang="0">
                  <a:pos x="505" y="314"/>
                </a:cxn>
              </a:cxnLst>
              <a:rect l="0" t="0" r="r" b="b"/>
              <a:pathLst>
                <a:path w="509" h="526">
                  <a:moveTo>
                    <a:pt x="505" y="314"/>
                  </a:moveTo>
                  <a:cubicBezTo>
                    <a:pt x="505" y="308"/>
                    <a:pt x="506" y="303"/>
                    <a:pt x="505" y="297"/>
                  </a:cubicBezTo>
                  <a:cubicBezTo>
                    <a:pt x="505" y="297"/>
                    <a:pt x="505" y="297"/>
                    <a:pt x="505" y="297"/>
                  </a:cubicBezTo>
                  <a:cubicBezTo>
                    <a:pt x="504" y="284"/>
                    <a:pt x="502" y="270"/>
                    <a:pt x="500" y="257"/>
                  </a:cubicBezTo>
                  <a:cubicBezTo>
                    <a:pt x="499" y="244"/>
                    <a:pt x="497" y="230"/>
                    <a:pt x="495" y="217"/>
                  </a:cubicBezTo>
                  <a:cubicBezTo>
                    <a:pt x="495" y="217"/>
                    <a:pt x="495" y="217"/>
                    <a:pt x="495" y="217"/>
                  </a:cubicBezTo>
                  <a:cubicBezTo>
                    <a:pt x="494" y="211"/>
                    <a:pt x="492" y="206"/>
                    <a:pt x="490" y="201"/>
                  </a:cubicBezTo>
                  <a:cubicBezTo>
                    <a:pt x="489" y="194"/>
                    <a:pt x="487" y="187"/>
                    <a:pt x="485" y="180"/>
                  </a:cubicBezTo>
                  <a:cubicBezTo>
                    <a:pt x="465" y="106"/>
                    <a:pt x="409" y="0"/>
                    <a:pt x="343" y="38"/>
                  </a:cubicBezTo>
                  <a:cubicBezTo>
                    <a:pt x="339" y="40"/>
                    <a:pt x="336" y="41"/>
                    <a:pt x="332" y="41"/>
                  </a:cubicBezTo>
                  <a:cubicBezTo>
                    <a:pt x="309" y="38"/>
                    <a:pt x="285" y="28"/>
                    <a:pt x="260" y="28"/>
                  </a:cubicBezTo>
                  <a:cubicBezTo>
                    <a:pt x="259" y="28"/>
                    <a:pt x="258" y="28"/>
                    <a:pt x="256" y="28"/>
                  </a:cubicBezTo>
                  <a:cubicBezTo>
                    <a:pt x="256" y="28"/>
                    <a:pt x="255" y="28"/>
                    <a:pt x="254" y="28"/>
                  </a:cubicBezTo>
                  <a:cubicBezTo>
                    <a:pt x="253" y="28"/>
                    <a:pt x="252" y="28"/>
                    <a:pt x="251" y="28"/>
                  </a:cubicBezTo>
                  <a:cubicBezTo>
                    <a:pt x="251" y="28"/>
                    <a:pt x="251" y="28"/>
                    <a:pt x="251" y="28"/>
                  </a:cubicBezTo>
                  <a:cubicBezTo>
                    <a:pt x="247" y="28"/>
                    <a:pt x="243" y="28"/>
                    <a:pt x="239" y="28"/>
                  </a:cubicBezTo>
                  <a:cubicBezTo>
                    <a:pt x="238" y="28"/>
                    <a:pt x="237" y="28"/>
                    <a:pt x="236" y="28"/>
                  </a:cubicBezTo>
                  <a:cubicBezTo>
                    <a:pt x="233" y="28"/>
                    <a:pt x="231" y="29"/>
                    <a:pt x="228" y="29"/>
                  </a:cubicBezTo>
                  <a:cubicBezTo>
                    <a:pt x="228" y="29"/>
                    <a:pt x="228" y="29"/>
                    <a:pt x="228" y="29"/>
                  </a:cubicBezTo>
                  <a:cubicBezTo>
                    <a:pt x="226" y="29"/>
                    <a:pt x="224" y="29"/>
                    <a:pt x="222" y="29"/>
                  </a:cubicBezTo>
                  <a:cubicBezTo>
                    <a:pt x="221" y="29"/>
                    <a:pt x="220" y="30"/>
                    <a:pt x="219" y="30"/>
                  </a:cubicBezTo>
                  <a:cubicBezTo>
                    <a:pt x="193" y="32"/>
                    <a:pt x="171" y="44"/>
                    <a:pt x="147" y="48"/>
                  </a:cubicBezTo>
                  <a:cubicBezTo>
                    <a:pt x="144" y="48"/>
                    <a:pt x="140" y="48"/>
                    <a:pt x="137" y="46"/>
                  </a:cubicBezTo>
                  <a:cubicBezTo>
                    <a:pt x="76" y="18"/>
                    <a:pt x="33" y="100"/>
                    <a:pt x="14" y="171"/>
                  </a:cubicBezTo>
                  <a:cubicBezTo>
                    <a:pt x="7" y="192"/>
                    <a:pt x="3" y="214"/>
                    <a:pt x="3" y="237"/>
                  </a:cubicBezTo>
                  <a:cubicBezTo>
                    <a:pt x="3" y="241"/>
                    <a:pt x="3" y="245"/>
                    <a:pt x="3" y="248"/>
                  </a:cubicBezTo>
                  <a:cubicBezTo>
                    <a:pt x="2" y="258"/>
                    <a:pt x="2" y="268"/>
                    <a:pt x="2" y="278"/>
                  </a:cubicBezTo>
                  <a:cubicBezTo>
                    <a:pt x="1" y="288"/>
                    <a:pt x="1" y="299"/>
                    <a:pt x="1" y="309"/>
                  </a:cubicBezTo>
                  <a:cubicBezTo>
                    <a:pt x="1" y="312"/>
                    <a:pt x="1" y="315"/>
                    <a:pt x="1" y="318"/>
                  </a:cubicBezTo>
                  <a:cubicBezTo>
                    <a:pt x="0" y="336"/>
                    <a:pt x="2" y="352"/>
                    <a:pt x="5" y="367"/>
                  </a:cubicBezTo>
                  <a:cubicBezTo>
                    <a:pt x="15" y="448"/>
                    <a:pt x="60" y="517"/>
                    <a:pt x="221" y="524"/>
                  </a:cubicBezTo>
                  <a:cubicBezTo>
                    <a:pt x="228" y="524"/>
                    <a:pt x="234" y="524"/>
                    <a:pt x="241" y="525"/>
                  </a:cubicBezTo>
                  <a:cubicBezTo>
                    <a:pt x="242" y="525"/>
                    <a:pt x="243" y="525"/>
                    <a:pt x="244" y="525"/>
                  </a:cubicBezTo>
                  <a:cubicBezTo>
                    <a:pt x="245" y="525"/>
                    <a:pt x="245" y="525"/>
                    <a:pt x="245" y="525"/>
                  </a:cubicBezTo>
                  <a:cubicBezTo>
                    <a:pt x="249" y="525"/>
                    <a:pt x="253" y="525"/>
                    <a:pt x="258" y="525"/>
                  </a:cubicBezTo>
                  <a:cubicBezTo>
                    <a:pt x="258" y="525"/>
                    <a:pt x="259" y="526"/>
                    <a:pt x="259" y="526"/>
                  </a:cubicBezTo>
                  <a:cubicBezTo>
                    <a:pt x="261" y="526"/>
                    <a:pt x="262" y="526"/>
                    <a:pt x="264" y="526"/>
                  </a:cubicBezTo>
                  <a:cubicBezTo>
                    <a:pt x="265" y="526"/>
                    <a:pt x="265" y="526"/>
                    <a:pt x="265" y="526"/>
                  </a:cubicBezTo>
                  <a:cubicBezTo>
                    <a:pt x="266" y="526"/>
                    <a:pt x="266" y="526"/>
                    <a:pt x="266" y="526"/>
                  </a:cubicBezTo>
                  <a:cubicBezTo>
                    <a:pt x="266" y="526"/>
                    <a:pt x="266" y="526"/>
                    <a:pt x="267" y="526"/>
                  </a:cubicBezTo>
                  <a:cubicBezTo>
                    <a:pt x="271" y="525"/>
                    <a:pt x="275" y="525"/>
                    <a:pt x="279" y="525"/>
                  </a:cubicBezTo>
                  <a:cubicBezTo>
                    <a:pt x="476" y="510"/>
                    <a:pt x="509" y="422"/>
                    <a:pt x="505" y="329"/>
                  </a:cubicBezTo>
                  <a:cubicBezTo>
                    <a:pt x="505" y="324"/>
                    <a:pt x="505" y="319"/>
                    <a:pt x="505" y="314"/>
                  </a:cubicBezTo>
                  <a:close/>
                </a:path>
              </a:pathLst>
            </a:custGeom>
            <a:solidFill>
              <a:srgbClr val="303030"/>
            </a:solidFill>
            <a:ln w="9525">
              <a:noFill/>
              <a:round/>
              <a:headEnd/>
              <a:tailEnd/>
            </a:ln>
          </p:spPr>
          <p:txBody>
            <a:bodyPr anchor="ctr"/>
            <a:lstStyle/>
            <a:p>
              <a:pPr algn="ctr"/>
              <a:endParaRPr/>
            </a:p>
          </p:txBody>
        </p:sp>
        <p:sp>
          <p:nvSpPr>
            <p:cNvPr id="279" name="ïSḻïḑè">
              <a:extLst>
                <a:ext uri="{FF2B5EF4-FFF2-40B4-BE49-F238E27FC236}">
                  <a16:creationId xmlns:a16="http://schemas.microsoft.com/office/drawing/2014/main" id="{E6B8005F-E17F-4879-92D4-54D4846022D3}"/>
                </a:ext>
              </a:extLst>
            </p:cNvPr>
            <p:cNvSpPr/>
            <p:nvPr/>
          </p:nvSpPr>
          <p:spPr bwMode="auto">
            <a:xfrm>
              <a:off x="3030658" y="9066048"/>
              <a:ext cx="421691" cy="812633"/>
            </a:xfrm>
            <a:custGeom>
              <a:avLst/>
              <a:gdLst/>
              <a:ahLst/>
              <a:cxnLst>
                <a:cxn ang="0">
                  <a:pos x="269" y="314"/>
                </a:cxn>
                <a:cxn ang="0">
                  <a:pos x="269" y="297"/>
                </a:cxn>
                <a:cxn ang="0">
                  <a:pos x="269" y="297"/>
                </a:cxn>
                <a:cxn ang="0">
                  <a:pos x="264" y="257"/>
                </a:cxn>
                <a:cxn ang="0">
                  <a:pos x="259" y="217"/>
                </a:cxn>
                <a:cxn ang="0">
                  <a:pos x="259" y="217"/>
                </a:cxn>
                <a:cxn ang="0">
                  <a:pos x="254" y="201"/>
                </a:cxn>
                <a:cxn ang="0">
                  <a:pos x="249" y="180"/>
                </a:cxn>
                <a:cxn ang="0">
                  <a:pos x="107" y="38"/>
                </a:cxn>
                <a:cxn ang="0">
                  <a:pos x="96" y="41"/>
                </a:cxn>
                <a:cxn ang="0">
                  <a:pos x="24" y="28"/>
                </a:cxn>
                <a:cxn ang="0">
                  <a:pos x="20" y="28"/>
                </a:cxn>
                <a:cxn ang="0">
                  <a:pos x="18" y="28"/>
                </a:cxn>
                <a:cxn ang="0">
                  <a:pos x="15" y="28"/>
                </a:cxn>
                <a:cxn ang="0">
                  <a:pos x="15" y="28"/>
                </a:cxn>
                <a:cxn ang="0">
                  <a:pos x="3" y="28"/>
                </a:cxn>
                <a:cxn ang="0">
                  <a:pos x="0" y="28"/>
                </a:cxn>
                <a:cxn ang="0">
                  <a:pos x="5" y="525"/>
                </a:cxn>
                <a:cxn ang="0">
                  <a:pos x="8" y="525"/>
                </a:cxn>
                <a:cxn ang="0">
                  <a:pos x="9" y="525"/>
                </a:cxn>
                <a:cxn ang="0">
                  <a:pos x="22" y="525"/>
                </a:cxn>
                <a:cxn ang="0">
                  <a:pos x="23" y="526"/>
                </a:cxn>
                <a:cxn ang="0">
                  <a:pos x="28" y="526"/>
                </a:cxn>
                <a:cxn ang="0">
                  <a:pos x="29" y="526"/>
                </a:cxn>
                <a:cxn ang="0">
                  <a:pos x="30" y="526"/>
                </a:cxn>
                <a:cxn ang="0">
                  <a:pos x="31" y="526"/>
                </a:cxn>
                <a:cxn ang="0">
                  <a:pos x="43" y="525"/>
                </a:cxn>
                <a:cxn ang="0">
                  <a:pos x="269" y="329"/>
                </a:cxn>
                <a:cxn ang="0">
                  <a:pos x="269" y="314"/>
                </a:cxn>
              </a:cxnLst>
              <a:rect l="0" t="0" r="r" b="b"/>
              <a:pathLst>
                <a:path w="273" h="526">
                  <a:moveTo>
                    <a:pt x="269" y="314"/>
                  </a:moveTo>
                  <a:cubicBezTo>
                    <a:pt x="269" y="308"/>
                    <a:pt x="270" y="303"/>
                    <a:pt x="269" y="297"/>
                  </a:cubicBezTo>
                  <a:cubicBezTo>
                    <a:pt x="269" y="297"/>
                    <a:pt x="269" y="297"/>
                    <a:pt x="269" y="297"/>
                  </a:cubicBezTo>
                  <a:cubicBezTo>
                    <a:pt x="268" y="284"/>
                    <a:pt x="266" y="270"/>
                    <a:pt x="264" y="257"/>
                  </a:cubicBezTo>
                  <a:cubicBezTo>
                    <a:pt x="263" y="244"/>
                    <a:pt x="261" y="230"/>
                    <a:pt x="259" y="217"/>
                  </a:cubicBezTo>
                  <a:cubicBezTo>
                    <a:pt x="259" y="217"/>
                    <a:pt x="259" y="217"/>
                    <a:pt x="259" y="217"/>
                  </a:cubicBezTo>
                  <a:cubicBezTo>
                    <a:pt x="258" y="211"/>
                    <a:pt x="256" y="206"/>
                    <a:pt x="254" y="201"/>
                  </a:cubicBezTo>
                  <a:cubicBezTo>
                    <a:pt x="253" y="194"/>
                    <a:pt x="251" y="187"/>
                    <a:pt x="249" y="180"/>
                  </a:cubicBezTo>
                  <a:cubicBezTo>
                    <a:pt x="229" y="106"/>
                    <a:pt x="173" y="0"/>
                    <a:pt x="107" y="38"/>
                  </a:cubicBezTo>
                  <a:cubicBezTo>
                    <a:pt x="103" y="40"/>
                    <a:pt x="100" y="41"/>
                    <a:pt x="96" y="41"/>
                  </a:cubicBezTo>
                  <a:cubicBezTo>
                    <a:pt x="73" y="38"/>
                    <a:pt x="49" y="28"/>
                    <a:pt x="24" y="28"/>
                  </a:cubicBezTo>
                  <a:cubicBezTo>
                    <a:pt x="23" y="28"/>
                    <a:pt x="22" y="28"/>
                    <a:pt x="20" y="28"/>
                  </a:cubicBezTo>
                  <a:cubicBezTo>
                    <a:pt x="20" y="28"/>
                    <a:pt x="19" y="28"/>
                    <a:pt x="18" y="28"/>
                  </a:cubicBezTo>
                  <a:cubicBezTo>
                    <a:pt x="17" y="28"/>
                    <a:pt x="16" y="28"/>
                    <a:pt x="15" y="28"/>
                  </a:cubicBezTo>
                  <a:cubicBezTo>
                    <a:pt x="15" y="28"/>
                    <a:pt x="15" y="28"/>
                    <a:pt x="15" y="28"/>
                  </a:cubicBezTo>
                  <a:cubicBezTo>
                    <a:pt x="11" y="28"/>
                    <a:pt x="7" y="28"/>
                    <a:pt x="3" y="28"/>
                  </a:cubicBezTo>
                  <a:cubicBezTo>
                    <a:pt x="2" y="28"/>
                    <a:pt x="1" y="28"/>
                    <a:pt x="0" y="28"/>
                  </a:cubicBezTo>
                  <a:cubicBezTo>
                    <a:pt x="5" y="525"/>
                    <a:pt x="5" y="525"/>
                    <a:pt x="5" y="525"/>
                  </a:cubicBezTo>
                  <a:cubicBezTo>
                    <a:pt x="6" y="525"/>
                    <a:pt x="7" y="525"/>
                    <a:pt x="8" y="525"/>
                  </a:cubicBezTo>
                  <a:cubicBezTo>
                    <a:pt x="9" y="525"/>
                    <a:pt x="9" y="525"/>
                    <a:pt x="9" y="525"/>
                  </a:cubicBezTo>
                  <a:cubicBezTo>
                    <a:pt x="13" y="525"/>
                    <a:pt x="17" y="525"/>
                    <a:pt x="22" y="525"/>
                  </a:cubicBezTo>
                  <a:cubicBezTo>
                    <a:pt x="22" y="525"/>
                    <a:pt x="23" y="526"/>
                    <a:pt x="23" y="526"/>
                  </a:cubicBezTo>
                  <a:cubicBezTo>
                    <a:pt x="25" y="526"/>
                    <a:pt x="26" y="526"/>
                    <a:pt x="28" y="526"/>
                  </a:cubicBezTo>
                  <a:cubicBezTo>
                    <a:pt x="29" y="526"/>
                    <a:pt x="29" y="526"/>
                    <a:pt x="29" y="526"/>
                  </a:cubicBezTo>
                  <a:cubicBezTo>
                    <a:pt x="30" y="526"/>
                    <a:pt x="30" y="526"/>
                    <a:pt x="30" y="526"/>
                  </a:cubicBezTo>
                  <a:cubicBezTo>
                    <a:pt x="30" y="526"/>
                    <a:pt x="30" y="526"/>
                    <a:pt x="31" y="526"/>
                  </a:cubicBezTo>
                  <a:cubicBezTo>
                    <a:pt x="35" y="525"/>
                    <a:pt x="39" y="525"/>
                    <a:pt x="43" y="525"/>
                  </a:cubicBezTo>
                  <a:cubicBezTo>
                    <a:pt x="240" y="510"/>
                    <a:pt x="273" y="422"/>
                    <a:pt x="269" y="329"/>
                  </a:cubicBezTo>
                  <a:cubicBezTo>
                    <a:pt x="269" y="324"/>
                    <a:pt x="269" y="319"/>
                    <a:pt x="269" y="314"/>
                  </a:cubicBezTo>
                  <a:close/>
                </a:path>
              </a:pathLst>
            </a:custGeom>
            <a:solidFill>
              <a:srgbClr val="333333"/>
            </a:solidFill>
            <a:ln w="9525">
              <a:noFill/>
              <a:round/>
              <a:headEnd/>
              <a:tailEnd/>
            </a:ln>
          </p:spPr>
          <p:txBody>
            <a:bodyPr anchor="ctr"/>
            <a:lstStyle/>
            <a:p>
              <a:pPr algn="ctr"/>
              <a:endParaRPr/>
            </a:p>
          </p:txBody>
        </p:sp>
        <p:sp>
          <p:nvSpPr>
            <p:cNvPr id="280" name="íṡḻiḓê">
              <a:extLst>
                <a:ext uri="{FF2B5EF4-FFF2-40B4-BE49-F238E27FC236}">
                  <a16:creationId xmlns:a16="http://schemas.microsoft.com/office/drawing/2014/main" id="{4B731CD7-C3D5-479E-ACB6-8200436E4E34}"/>
                </a:ext>
              </a:extLst>
            </p:cNvPr>
            <p:cNvSpPr/>
            <p:nvPr/>
          </p:nvSpPr>
          <p:spPr bwMode="auto">
            <a:xfrm>
              <a:off x="2666068" y="9093972"/>
              <a:ext cx="372274" cy="783139"/>
            </a:xfrm>
            <a:custGeom>
              <a:avLst/>
              <a:gdLst/>
              <a:ahLst/>
              <a:cxnLst>
                <a:cxn ang="0">
                  <a:pos x="228" y="11"/>
                </a:cxn>
                <a:cxn ang="0">
                  <a:pos x="228" y="11"/>
                </a:cxn>
                <a:cxn ang="0">
                  <a:pos x="222" y="11"/>
                </a:cxn>
                <a:cxn ang="0">
                  <a:pos x="219" y="12"/>
                </a:cxn>
                <a:cxn ang="0">
                  <a:pos x="147" y="30"/>
                </a:cxn>
                <a:cxn ang="0">
                  <a:pos x="137" y="28"/>
                </a:cxn>
                <a:cxn ang="0">
                  <a:pos x="14" y="153"/>
                </a:cxn>
                <a:cxn ang="0">
                  <a:pos x="3" y="219"/>
                </a:cxn>
                <a:cxn ang="0">
                  <a:pos x="3" y="230"/>
                </a:cxn>
                <a:cxn ang="0">
                  <a:pos x="2" y="260"/>
                </a:cxn>
                <a:cxn ang="0">
                  <a:pos x="1" y="291"/>
                </a:cxn>
                <a:cxn ang="0">
                  <a:pos x="1" y="300"/>
                </a:cxn>
                <a:cxn ang="0">
                  <a:pos x="5" y="349"/>
                </a:cxn>
                <a:cxn ang="0">
                  <a:pos x="221" y="506"/>
                </a:cxn>
                <a:cxn ang="0">
                  <a:pos x="241" y="507"/>
                </a:cxn>
                <a:cxn ang="0">
                  <a:pos x="236" y="10"/>
                </a:cxn>
                <a:cxn ang="0">
                  <a:pos x="228" y="11"/>
                </a:cxn>
              </a:cxnLst>
              <a:rect l="0" t="0" r="r" b="b"/>
              <a:pathLst>
                <a:path w="241" h="507">
                  <a:moveTo>
                    <a:pt x="228" y="11"/>
                  </a:moveTo>
                  <a:cubicBezTo>
                    <a:pt x="228" y="11"/>
                    <a:pt x="228" y="11"/>
                    <a:pt x="228" y="11"/>
                  </a:cubicBezTo>
                  <a:cubicBezTo>
                    <a:pt x="226" y="11"/>
                    <a:pt x="224" y="11"/>
                    <a:pt x="222" y="11"/>
                  </a:cubicBezTo>
                  <a:cubicBezTo>
                    <a:pt x="221" y="11"/>
                    <a:pt x="220" y="12"/>
                    <a:pt x="219" y="12"/>
                  </a:cubicBezTo>
                  <a:cubicBezTo>
                    <a:pt x="193" y="14"/>
                    <a:pt x="171" y="26"/>
                    <a:pt x="147" y="30"/>
                  </a:cubicBezTo>
                  <a:cubicBezTo>
                    <a:pt x="144" y="30"/>
                    <a:pt x="140" y="30"/>
                    <a:pt x="137" y="28"/>
                  </a:cubicBezTo>
                  <a:cubicBezTo>
                    <a:pt x="76" y="0"/>
                    <a:pt x="33" y="82"/>
                    <a:pt x="14" y="153"/>
                  </a:cubicBezTo>
                  <a:cubicBezTo>
                    <a:pt x="7" y="174"/>
                    <a:pt x="3" y="196"/>
                    <a:pt x="3" y="219"/>
                  </a:cubicBezTo>
                  <a:cubicBezTo>
                    <a:pt x="3" y="223"/>
                    <a:pt x="3" y="227"/>
                    <a:pt x="3" y="230"/>
                  </a:cubicBezTo>
                  <a:cubicBezTo>
                    <a:pt x="2" y="240"/>
                    <a:pt x="2" y="250"/>
                    <a:pt x="2" y="260"/>
                  </a:cubicBezTo>
                  <a:cubicBezTo>
                    <a:pt x="1" y="270"/>
                    <a:pt x="1" y="281"/>
                    <a:pt x="1" y="291"/>
                  </a:cubicBezTo>
                  <a:cubicBezTo>
                    <a:pt x="1" y="294"/>
                    <a:pt x="1" y="297"/>
                    <a:pt x="1" y="300"/>
                  </a:cubicBezTo>
                  <a:cubicBezTo>
                    <a:pt x="0" y="318"/>
                    <a:pt x="2" y="334"/>
                    <a:pt x="5" y="349"/>
                  </a:cubicBezTo>
                  <a:cubicBezTo>
                    <a:pt x="15" y="430"/>
                    <a:pt x="60" y="499"/>
                    <a:pt x="221" y="506"/>
                  </a:cubicBezTo>
                  <a:cubicBezTo>
                    <a:pt x="228" y="506"/>
                    <a:pt x="234" y="506"/>
                    <a:pt x="241" y="507"/>
                  </a:cubicBezTo>
                  <a:cubicBezTo>
                    <a:pt x="236" y="10"/>
                    <a:pt x="236" y="10"/>
                    <a:pt x="236" y="10"/>
                  </a:cubicBezTo>
                  <a:cubicBezTo>
                    <a:pt x="233" y="10"/>
                    <a:pt x="231" y="11"/>
                    <a:pt x="228" y="11"/>
                  </a:cubicBezTo>
                  <a:close/>
                </a:path>
              </a:pathLst>
            </a:custGeom>
            <a:solidFill>
              <a:srgbClr val="303030"/>
            </a:solidFill>
            <a:ln w="9525">
              <a:noFill/>
              <a:round/>
              <a:headEnd/>
              <a:tailEnd/>
            </a:ln>
          </p:spPr>
          <p:txBody>
            <a:bodyPr anchor="ctr"/>
            <a:lstStyle/>
            <a:p>
              <a:pPr algn="ctr"/>
              <a:endParaRPr/>
            </a:p>
          </p:txBody>
        </p:sp>
        <p:sp>
          <p:nvSpPr>
            <p:cNvPr id="281" name="íṩľïḍé">
              <a:extLst>
                <a:ext uri="{FF2B5EF4-FFF2-40B4-BE49-F238E27FC236}">
                  <a16:creationId xmlns:a16="http://schemas.microsoft.com/office/drawing/2014/main" id="{6173DEFE-28F1-4992-828C-8F608421F8A5}"/>
                </a:ext>
              </a:extLst>
            </p:cNvPr>
            <p:cNvSpPr/>
            <p:nvPr/>
          </p:nvSpPr>
          <p:spPr bwMode="auto">
            <a:xfrm>
              <a:off x="1940027" y="6994609"/>
              <a:ext cx="342938" cy="233278"/>
            </a:xfrm>
            <a:custGeom>
              <a:avLst/>
              <a:gdLst/>
              <a:ahLst/>
              <a:cxnLst>
                <a:cxn ang="0">
                  <a:pos x="15" y="124"/>
                </a:cxn>
                <a:cxn ang="0">
                  <a:pos x="4" y="68"/>
                </a:cxn>
                <a:cxn ang="0">
                  <a:pos x="27" y="33"/>
                </a:cxn>
                <a:cxn ang="0">
                  <a:pos x="172" y="4"/>
                </a:cxn>
                <a:cxn ang="0">
                  <a:pos x="207" y="27"/>
                </a:cxn>
                <a:cxn ang="0">
                  <a:pos x="219" y="83"/>
                </a:cxn>
                <a:cxn ang="0">
                  <a:pos x="195" y="118"/>
                </a:cxn>
                <a:cxn ang="0">
                  <a:pos x="50" y="147"/>
                </a:cxn>
                <a:cxn ang="0">
                  <a:pos x="15" y="124"/>
                </a:cxn>
              </a:cxnLst>
              <a:rect l="0" t="0" r="r" b="b"/>
              <a:pathLst>
                <a:path w="222" h="151">
                  <a:moveTo>
                    <a:pt x="15" y="124"/>
                  </a:moveTo>
                  <a:cubicBezTo>
                    <a:pt x="4" y="68"/>
                    <a:pt x="4" y="68"/>
                    <a:pt x="4" y="68"/>
                  </a:cubicBezTo>
                  <a:cubicBezTo>
                    <a:pt x="0" y="52"/>
                    <a:pt x="11" y="36"/>
                    <a:pt x="27" y="33"/>
                  </a:cubicBezTo>
                  <a:cubicBezTo>
                    <a:pt x="172" y="4"/>
                    <a:pt x="172" y="4"/>
                    <a:pt x="172" y="4"/>
                  </a:cubicBezTo>
                  <a:cubicBezTo>
                    <a:pt x="188" y="0"/>
                    <a:pt x="204" y="11"/>
                    <a:pt x="207" y="27"/>
                  </a:cubicBezTo>
                  <a:cubicBezTo>
                    <a:pt x="219" y="83"/>
                    <a:pt x="219" y="83"/>
                    <a:pt x="219" y="83"/>
                  </a:cubicBezTo>
                  <a:cubicBezTo>
                    <a:pt x="222" y="99"/>
                    <a:pt x="211" y="115"/>
                    <a:pt x="195" y="118"/>
                  </a:cubicBezTo>
                  <a:cubicBezTo>
                    <a:pt x="50" y="147"/>
                    <a:pt x="50" y="147"/>
                    <a:pt x="50" y="147"/>
                  </a:cubicBezTo>
                  <a:cubicBezTo>
                    <a:pt x="34" y="151"/>
                    <a:pt x="18" y="140"/>
                    <a:pt x="15" y="124"/>
                  </a:cubicBezTo>
                  <a:close/>
                </a:path>
              </a:pathLst>
            </a:custGeom>
            <a:solidFill>
              <a:srgbClr val="ECF0F1"/>
            </a:solidFill>
            <a:ln w="9525">
              <a:noFill/>
              <a:round/>
              <a:headEnd/>
              <a:tailEnd/>
            </a:ln>
          </p:spPr>
          <p:txBody>
            <a:bodyPr anchor="ctr"/>
            <a:lstStyle/>
            <a:p>
              <a:pPr algn="ctr"/>
              <a:endParaRPr/>
            </a:p>
          </p:txBody>
        </p:sp>
        <p:sp>
          <p:nvSpPr>
            <p:cNvPr id="282" name="ïş1îďê">
              <a:extLst>
                <a:ext uri="{FF2B5EF4-FFF2-40B4-BE49-F238E27FC236}">
                  <a16:creationId xmlns:a16="http://schemas.microsoft.com/office/drawing/2014/main" id="{A11235F5-8F8C-45E6-A355-63F7D23BD4F9}"/>
                </a:ext>
              </a:extLst>
            </p:cNvPr>
            <p:cNvSpPr/>
            <p:nvPr/>
          </p:nvSpPr>
          <p:spPr bwMode="auto">
            <a:xfrm>
              <a:off x="1977048" y="7067245"/>
              <a:ext cx="52554" cy="47848"/>
            </a:xfrm>
            <a:custGeom>
              <a:avLst/>
              <a:gdLst/>
              <a:ahLst/>
              <a:cxnLst>
                <a:cxn ang="0">
                  <a:pos x="20" y="29"/>
                </a:cxn>
                <a:cxn ang="0">
                  <a:pos x="1" y="18"/>
                </a:cxn>
                <a:cxn ang="0">
                  <a:pos x="14" y="1"/>
                </a:cxn>
                <a:cxn ang="0">
                  <a:pos x="33" y="12"/>
                </a:cxn>
                <a:cxn ang="0">
                  <a:pos x="20" y="29"/>
                </a:cxn>
              </a:cxnLst>
              <a:rect l="0" t="0" r="r" b="b"/>
              <a:pathLst>
                <a:path w="34" h="31">
                  <a:moveTo>
                    <a:pt x="20" y="29"/>
                  </a:moveTo>
                  <a:cubicBezTo>
                    <a:pt x="11" y="31"/>
                    <a:pt x="3" y="26"/>
                    <a:pt x="1" y="18"/>
                  </a:cubicBezTo>
                  <a:cubicBezTo>
                    <a:pt x="0" y="11"/>
                    <a:pt x="5" y="3"/>
                    <a:pt x="14" y="1"/>
                  </a:cubicBezTo>
                  <a:cubicBezTo>
                    <a:pt x="23" y="0"/>
                    <a:pt x="31" y="4"/>
                    <a:pt x="33" y="12"/>
                  </a:cubicBezTo>
                  <a:cubicBezTo>
                    <a:pt x="34" y="20"/>
                    <a:pt x="28" y="27"/>
                    <a:pt x="20" y="29"/>
                  </a:cubicBezTo>
                  <a:close/>
                </a:path>
              </a:pathLst>
            </a:custGeom>
            <a:solidFill>
              <a:srgbClr val="FF4B3A"/>
            </a:solidFill>
            <a:ln w="9525">
              <a:noFill/>
              <a:round/>
              <a:headEnd/>
              <a:tailEnd/>
            </a:ln>
          </p:spPr>
          <p:txBody>
            <a:bodyPr anchor="ctr"/>
            <a:lstStyle/>
            <a:p>
              <a:pPr algn="ctr"/>
              <a:endParaRPr/>
            </a:p>
          </p:txBody>
        </p:sp>
        <p:sp>
          <p:nvSpPr>
            <p:cNvPr id="283" name="ïṡľîḑê">
              <a:extLst>
                <a:ext uri="{FF2B5EF4-FFF2-40B4-BE49-F238E27FC236}">
                  <a16:creationId xmlns:a16="http://schemas.microsoft.com/office/drawing/2014/main" id="{2AED264D-0044-4827-B0EF-61D096F8B150}"/>
                </a:ext>
              </a:extLst>
            </p:cNvPr>
            <p:cNvSpPr/>
            <p:nvPr/>
          </p:nvSpPr>
          <p:spPr bwMode="auto">
            <a:xfrm>
              <a:off x="1992432" y="7147568"/>
              <a:ext cx="54123" cy="47848"/>
            </a:xfrm>
            <a:custGeom>
              <a:avLst/>
              <a:gdLst/>
              <a:ahLst/>
              <a:cxnLst>
                <a:cxn ang="0">
                  <a:pos x="20" y="30"/>
                </a:cxn>
                <a:cxn ang="0">
                  <a:pos x="2" y="19"/>
                </a:cxn>
                <a:cxn ang="0">
                  <a:pos x="15" y="2"/>
                </a:cxn>
                <a:cxn ang="0">
                  <a:pos x="33" y="13"/>
                </a:cxn>
                <a:cxn ang="0">
                  <a:pos x="20" y="30"/>
                </a:cxn>
              </a:cxnLst>
              <a:rect l="0" t="0" r="r" b="b"/>
              <a:pathLst>
                <a:path w="35" h="31">
                  <a:moveTo>
                    <a:pt x="20" y="30"/>
                  </a:moveTo>
                  <a:cubicBezTo>
                    <a:pt x="12" y="31"/>
                    <a:pt x="3" y="27"/>
                    <a:pt x="2" y="19"/>
                  </a:cubicBezTo>
                  <a:cubicBezTo>
                    <a:pt x="0" y="11"/>
                    <a:pt x="6" y="4"/>
                    <a:pt x="15" y="2"/>
                  </a:cubicBezTo>
                  <a:cubicBezTo>
                    <a:pt x="23" y="0"/>
                    <a:pt x="32" y="5"/>
                    <a:pt x="33" y="13"/>
                  </a:cubicBezTo>
                  <a:cubicBezTo>
                    <a:pt x="35" y="20"/>
                    <a:pt x="29" y="28"/>
                    <a:pt x="20" y="30"/>
                  </a:cubicBezTo>
                  <a:close/>
                </a:path>
              </a:pathLst>
            </a:custGeom>
            <a:solidFill>
              <a:srgbClr val="FF4B3A"/>
            </a:solidFill>
            <a:ln w="9525">
              <a:noFill/>
              <a:round/>
              <a:headEnd/>
              <a:tailEnd/>
            </a:ln>
          </p:spPr>
          <p:txBody>
            <a:bodyPr anchor="ctr"/>
            <a:lstStyle/>
            <a:p>
              <a:pPr algn="ctr"/>
              <a:endParaRPr/>
            </a:p>
          </p:txBody>
        </p:sp>
        <p:sp>
          <p:nvSpPr>
            <p:cNvPr id="284" name="ïšļîḋê">
              <a:extLst>
                <a:ext uri="{FF2B5EF4-FFF2-40B4-BE49-F238E27FC236}">
                  <a16:creationId xmlns:a16="http://schemas.microsoft.com/office/drawing/2014/main" id="{42C5316A-651B-41E6-8E52-52019FB09DDE}"/>
                </a:ext>
              </a:extLst>
            </p:cNvPr>
            <p:cNvSpPr/>
            <p:nvPr/>
          </p:nvSpPr>
          <p:spPr bwMode="auto">
            <a:xfrm>
              <a:off x="2043422" y="7053285"/>
              <a:ext cx="52554" cy="47848"/>
            </a:xfrm>
            <a:custGeom>
              <a:avLst/>
              <a:gdLst/>
              <a:ahLst/>
              <a:cxnLst>
                <a:cxn ang="0">
                  <a:pos x="20" y="29"/>
                </a:cxn>
                <a:cxn ang="0">
                  <a:pos x="1" y="19"/>
                </a:cxn>
                <a:cxn ang="0">
                  <a:pos x="14" y="2"/>
                </a:cxn>
                <a:cxn ang="0">
                  <a:pos x="33" y="12"/>
                </a:cxn>
                <a:cxn ang="0">
                  <a:pos x="20" y="29"/>
                </a:cxn>
              </a:cxnLst>
              <a:rect l="0" t="0" r="r" b="b"/>
              <a:pathLst>
                <a:path w="34" h="31">
                  <a:moveTo>
                    <a:pt x="20" y="29"/>
                  </a:moveTo>
                  <a:cubicBezTo>
                    <a:pt x="11" y="31"/>
                    <a:pt x="3" y="26"/>
                    <a:pt x="1" y="19"/>
                  </a:cubicBezTo>
                  <a:cubicBezTo>
                    <a:pt x="0" y="11"/>
                    <a:pt x="6" y="3"/>
                    <a:pt x="14" y="2"/>
                  </a:cubicBezTo>
                  <a:cubicBezTo>
                    <a:pt x="23" y="0"/>
                    <a:pt x="31" y="5"/>
                    <a:pt x="33" y="12"/>
                  </a:cubicBezTo>
                  <a:cubicBezTo>
                    <a:pt x="34" y="20"/>
                    <a:pt x="29" y="28"/>
                    <a:pt x="20" y="29"/>
                  </a:cubicBezTo>
                  <a:close/>
                </a:path>
              </a:pathLst>
            </a:custGeom>
            <a:solidFill>
              <a:srgbClr val="FF4B3A"/>
            </a:solidFill>
            <a:ln w="9525">
              <a:noFill/>
              <a:round/>
              <a:headEnd/>
              <a:tailEnd/>
            </a:ln>
          </p:spPr>
          <p:txBody>
            <a:bodyPr anchor="ctr"/>
            <a:lstStyle/>
            <a:p>
              <a:pPr algn="ctr"/>
              <a:endParaRPr/>
            </a:p>
          </p:txBody>
        </p:sp>
        <p:sp>
          <p:nvSpPr>
            <p:cNvPr id="285" name="ïṥlïḋê">
              <a:extLst>
                <a:ext uri="{FF2B5EF4-FFF2-40B4-BE49-F238E27FC236}">
                  <a16:creationId xmlns:a16="http://schemas.microsoft.com/office/drawing/2014/main" id="{D1362E64-ECC2-4BE3-A909-F75192FA95D5}"/>
                </a:ext>
              </a:extLst>
            </p:cNvPr>
            <p:cNvSpPr/>
            <p:nvPr/>
          </p:nvSpPr>
          <p:spPr bwMode="auto">
            <a:xfrm>
              <a:off x="2060509" y="7135176"/>
              <a:ext cx="52398" cy="47848"/>
            </a:xfrm>
            <a:custGeom>
              <a:avLst/>
              <a:gdLst/>
              <a:ahLst/>
              <a:cxnLst>
                <a:cxn ang="0">
                  <a:pos x="20" y="29"/>
                </a:cxn>
                <a:cxn ang="0">
                  <a:pos x="1" y="18"/>
                </a:cxn>
                <a:cxn ang="0">
                  <a:pos x="14" y="1"/>
                </a:cxn>
                <a:cxn ang="0">
                  <a:pos x="32" y="12"/>
                </a:cxn>
                <a:cxn ang="0">
                  <a:pos x="20" y="29"/>
                </a:cxn>
              </a:cxnLst>
              <a:rect l="0" t="0" r="r" b="b"/>
              <a:pathLst>
                <a:path w="34" h="31">
                  <a:moveTo>
                    <a:pt x="20" y="29"/>
                  </a:moveTo>
                  <a:cubicBezTo>
                    <a:pt x="11" y="31"/>
                    <a:pt x="3" y="26"/>
                    <a:pt x="1" y="18"/>
                  </a:cubicBezTo>
                  <a:cubicBezTo>
                    <a:pt x="0" y="11"/>
                    <a:pt x="5" y="3"/>
                    <a:pt x="14" y="1"/>
                  </a:cubicBezTo>
                  <a:cubicBezTo>
                    <a:pt x="23" y="0"/>
                    <a:pt x="31" y="4"/>
                    <a:pt x="32" y="12"/>
                  </a:cubicBezTo>
                  <a:cubicBezTo>
                    <a:pt x="34" y="20"/>
                    <a:pt x="28" y="27"/>
                    <a:pt x="20" y="29"/>
                  </a:cubicBezTo>
                  <a:close/>
                </a:path>
              </a:pathLst>
            </a:custGeom>
            <a:solidFill>
              <a:srgbClr val="FF4B3A"/>
            </a:solidFill>
            <a:ln w="9525">
              <a:noFill/>
              <a:round/>
              <a:headEnd/>
              <a:tailEnd/>
            </a:ln>
          </p:spPr>
          <p:txBody>
            <a:bodyPr anchor="ctr"/>
            <a:lstStyle/>
            <a:p>
              <a:pPr algn="ctr"/>
              <a:endParaRPr/>
            </a:p>
          </p:txBody>
        </p:sp>
        <p:sp>
          <p:nvSpPr>
            <p:cNvPr id="286" name="íśļiḑé">
              <a:extLst>
                <a:ext uri="{FF2B5EF4-FFF2-40B4-BE49-F238E27FC236}">
                  <a16:creationId xmlns:a16="http://schemas.microsoft.com/office/drawing/2014/main" id="{24EC7AF9-06D0-4EF5-B73D-432D13B957F7}"/>
                </a:ext>
              </a:extLst>
            </p:cNvPr>
            <p:cNvSpPr/>
            <p:nvPr/>
          </p:nvSpPr>
          <p:spPr bwMode="auto">
            <a:xfrm>
              <a:off x="2109920" y="7039324"/>
              <a:ext cx="53967" cy="48004"/>
            </a:xfrm>
            <a:custGeom>
              <a:avLst/>
              <a:gdLst/>
              <a:ahLst/>
              <a:cxnLst>
                <a:cxn ang="0">
                  <a:pos x="20" y="30"/>
                </a:cxn>
                <a:cxn ang="0">
                  <a:pos x="2" y="19"/>
                </a:cxn>
                <a:cxn ang="0">
                  <a:pos x="15" y="2"/>
                </a:cxn>
                <a:cxn ang="0">
                  <a:pos x="33" y="13"/>
                </a:cxn>
                <a:cxn ang="0">
                  <a:pos x="20" y="30"/>
                </a:cxn>
              </a:cxnLst>
              <a:rect l="0" t="0" r="r" b="b"/>
              <a:pathLst>
                <a:path w="35" h="31">
                  <a:moveTo>
                    <a:pt x="20" y="30"/>
                  </a:moveTo>
                  <a:cubicBezTo>
                    <a:pt x="12" y="31"/>
                    <a:pt x="3" y="27"/>
                    <a:pt x="2" y="19"/>
                  </a:cubicBezTo>
                  <a:cubicBezTo>
                    <a:pt x="0" y="11"/>
                    <a:pt x="6" y="4"/>
                    <a:pt x="15" y="2"/>
                  </a:cubicBezTo>
                  <a:cubicBezTo>
                    <a:pt x="23" y="0"/>
                    <a:pt x="32" y="5"/>
                    <a:pt x="33" y="13"/>
                  </a:cubicBezTo>
                  <a:cubicBezTo>
                    <a:pt x="35" y="20"/>
                    <a:pt x="29" y="28"/>
                    <a:pt x="20" y="30"/>
                  </a:cubicBezTo>
                  <a:close/>
                </a:path>
              </a:pathLst>
            </a:custGeom>
            <a:solidFill>
              <a:srgbClr val="FF4B3A"/>
            </a:solidFill>
            <a:ln w="9525">
              <a:noFill/>
              <a:round/>
              <a:headEnd/>
              <a:tailEnd/>
            </a:ln>
          </p:spPr>
          <p:txBody>
            <a:bodyPr anchor="ctr"/>
            <a:lstStyle/>
            <a:p>
              <a:pPr algn="ctr"/>
              <a:endParaRPr/>
            </a:p>
          </p:txBody>
        </p:sp>
        <p:sp>
          <p:nvSpPr>
            <p:cNvPr id="287" name="ïşľïdê">
              <a:extLst>
                <a:ext uri="{FF2B5EF4-FFF2-40B4-BE49-F238E27FC236}">
                  <a16:creationId xmlns:a16="http://schemas.microsoft.com/office/drawing/2014/main" id="{9D2F8BF3-83AA-48DD-B635-48420261402C}"/>
                </a:ext>
              </a:extLst>
            </p:cNvPr>
            <p:cNvSpPr/>
            <p:nvPr/>
          </p:nvSpPr>
          <p:spPr bwMode="auto">
            <a:xfrm>
              <a:off x="2126863" y="7121206"/>
              <a:ext cx="52554" cy="48004"/>
            </a:xfrm>
            <a:custGeom>
              <a:avLst/>
              <a:gdLst/>
              <a:ahLst/>
              <a:cxnLst>
                <a:cxn ang="0">
                  <a:pos x="20" y="29"/>
                </a:cxn>
                <a:cxn ang="0">
                  <a:pos x="1" y="19"/>
                </a:cxn>
                <a:cxn ang="0">
                  <a:pos x="14" y="2"/>
                </a:cxn>
                <a:cxn ang="0">
                  <a:pos x="33" y="12"/>
                </a:cxn>
                <a:cxn ang="0">
                  <a:pos x="20" y="29"/>
                </a:cxn>
              </a:cxnLst>
              <a:rect l="0" t="0" r="r" b="b"/>
              <a:pathLst>
                <a:path w="34" h="31">
                  <a:moveTo>
                    <a:pt x="20" y="29"/>
                  </a:moveTo>
                  <a:cubicBezTo>
                    <a:pt x="11" y="31"/>
                    <a:pt x="3" y="26"/>
                    <a:pt x="1" y="19"/>
                  </a:cubicBezTo>
                  <a:cubicBezTo>
                    <a:pt x="0" y="11"/>
                    <a:pt x="6" y="3"/>
                    <a:pt x="14" y="2"/>
                  </a:cubicBezTo>
                  <a:cubicBezTo>
                    <a:pt x="23" y="0"/>
                    <a:pt x="31" y="5"/>
                    <a:pt x="33" y="12"/>
                  </a:cubicBezTo>
                  <a:cubicBezTo>
                    <a:pt x="34" y="20"/>
                    <a:pt x="28" y="28"/>
                    <a:pt x="20" y="29"/>
                  </a:cubicBezTo>
                  <a:close/>
                </a:path>
              </a:pathLst>
            </a:custGeom>
            <a:solidFill>
              <a:srgbClr val="FF4B3A"/>
            </a:solidFill>
            <a:ln w="9525">
              <a:noFill/>
              <a:round/>
              <a:headEnd/>
              <a:tailEnd/>
            </a:ln>
          </p:spPr>
          <p:txBody>
            <a:bodyPr anchor="ctr"/>
            <a:lstStyle/>
            <a:p>
              <a:pPr algn="ctr"/>
              <a:endParaRPr/>
            </a:p>
          </p:txBody>
        </p:sp>
        <p:sp>
          <p:nvSpPr>
            <p:cNvPr id="288" name="îś1ïde">
              <a:extLst>
                <a:ext uri="{FF2B5EF4-FFF2-40B4-BE49-F238E27FC236}">
                  <a16:creationId xmlns:a16="http://schemas.microsoft.com/office/drawing/2014/main" id="{4BCE2FEC-200D-480A-BC37-2451FA2310E0}"/>
                </a:ext>
              </a:extLst>
            </p:cNvPr>
            <p:cNvSpPr/>
            <p:nvPr/>
          </p:nvSpPr>
          <p:spPr bwMode="auto">
            <a:xfrm>
              <a:off x="2176237" y="7027093"/>
              <a:ext cx="54123" cy="47848"/>
            </a:xfrm>
            <a:custGeom>
              <a:avLst/>
              <a:gdLst/>
              <a:ahLst/>
              <a:cxnLst>
                <a:cxn ang="0">
                  <a:pos x="20" y="29"/>
                </a:cxn>
                <a:cxn ang="0">
                  <a:pos x="2" y="18"/>
                </a:cxn>
                <a:cxn ang="0">
                  <a:pos x="15" y="1"/>
                </a:cxn>
                <a:cxn ang="0">
                  <a:pos x="33" y="12"/>
                </a:cxn>
                <a:cxn ang="0">
                  <a:pos x="20" y="29"/>
                </a:cxn>
              </a:cxnLst>
              <a:rect l="0" t="0" r="r" b="b"/>
              <a:pathLst>
                <a:path w="35" h="31">
                  <a:moveTo>
                    <a:pt x="20" y="29"/>
                  </a:moveTo>
                  <a:cubicBezTo>
                    <a:pt x="12" y="31"/>
                    <a:pt x="4" y="26"/>
                    <a:pt x="2" y="18"/>
                  </a:cubicBezTo>
                  <a:cubicBezTo>
                    <a:pt x="0" y="11"/>
                    <a:pt x="6" y="3"/>
                    <a:pt x="15" y="1"/>
                  </a:cubicBezTo>
                  <a:cubicBezTo>
                    <a:pt x="24" y="0"/>
                    <a:pt x="32" y="4"/>
                    <a:pt x="33" y="12"/>
                  </a:cubicBezTo>
                  <a:cubicBezTo>
                    <a:pt x="35" y="20"/>
                    <a:pt x="29" y="27"/>
                    <a:pt x="20" y="29"/>
                  </a:cubicBezTo>
                  <a:close/>
                </a:path>
              </a:pathLst>
            </a:custGeom>
            <a:solidFill>
              <a:srgbClr val="FF4B3A"/>
            </a:solidFill>
            <a:ln w="9525">
              <a:noFill/>
              <a:round/>
              <a:headEnd/>
              <a:tailEnd/>
            </a:ln>
          </p:spPr>
          <p:txBody>
            <a:bodyPr anchor="ctr"/>
            <a:lstStyle/>
            <a:p>
              <a:pPr algn="ctr"/>
              <a:endParaRPr/>
            </a:p>
          </p:txBody>
        </p:sp>
        <p:sp>
          <p:nvSpPr>
            <p:cNvPr id="289" name="ïŝḷiḋê">
              <a:extLst>
                <a:ext uri="{FF2B5EF4-FFF2-40B4-BE49-F238E27FC236}">
                  <a16:creationId xmlns:a16="http://schemas.microsoft.com/office/drawing/2014/main" id="{E061EB82-3E0D-4C83-8A82-913FEDE99C9C}"/>
                </a:ext>
              </a:extLst>
            </p:cNvPr>
            <p:cNvSpPr/>
            <p:nvPr/>
          </p:nvSpPr>
          <p:spPr bwMode="auto">
            <a:xfrm>
              <a:off x="2193361" y="7107392"/>
              <a:ext cx="53967" cy="47848"/>
            </a:xfrm>
            <a:custGeom>
              <a:avLst/>
              <a:gdLst/>
              <a:ahLst/>
              <a:cxnLst>
                <a:cxn ang="0">
                  <a:pos x="20" y="30"/>
                </a:cxn>
                <a:cxn ang="0">
                  <a:pos x="2" y="19"/>
                </a:cxn>
                <a:cxn ang="0">
                  <a:pos x="15" y="2"/>
                </a:cxn>
                <a:cxn ang="0">
                  <a:pos x="33" y="13"/>
                </a:cxn>
                <a:cxn ang="0">
                  <a:pos x="20" y="30"/>
                </a:cxn>
              </a:cxnLst>
              <a:rect l="0" t="0" r="r" b="b"/>
              <a:pathLst>
                <a:path w="35" h="31">
                  <a:moveTo>
                    <a:pt x="20" y="30"/>
                  </a:moveTo>
                  <a:cubicBezTo>
                    <a:pt x="11" y="31"/>
                    <a:pt x="3" y="27"/>
                    <a:pt x="2" y="19"/>
                  </a:cubicBezTo>
                  <a:cubicBezTo>
                    <a:pt x="0" y="11"/>
                    <a:pt x="6" y="4"/>
                    <a:pt x="15" y="2"/>
                  </a:cubicBezTo>
                  <a:cubicBezTo>
                    <a:pt x="23" y="0"/>
                    <a:pt x="31" y="5"/>
                    <a:pt x="33" y="13"/>
                  </a:cubicBezTo>
                  <a:cubicBezTo>
                    <a:pt x="35" y="20"/>
                    <a:pt x="29" y="28"/>
                    <a:pt x="20" y="30"/>
                  </a:cubicBezTo>
                  <a:close/>
                </a:path>
              </a:pathLst>
            </a:custGeom>
            <a:solidFill>
              <a:srgbClr val="FF4B3A"/>
            </a:solidFill>
            <a:ln w="9525">
              <a:noFill/>
              <a:round/>
              <a:headEnd/>
              <a:tailEnd/>
            </a:ln>
          </p:spPr>
          <p:txBody>
            <a:bodyPr anchor="ctr"/>
            <a:lstStyle/>
            <a:p>
              <a:pPr algn="ctr"/>
              <a:endParaRPr/>
            </a:p>
          </p:txBody>
        </p:sp>
      </p:grpSp>
      <p:sp>
        <p:nvSpPr>
          <p:cNvPr id="20" name="标题 1"/>
          <p:cNvSpPr>
            <a:spLocks noGrp="1"/>
          </p:cNvSpPr>
          <p:nvPr userDrawn="1">
            <p:ph type="title" hasCustomPrompt="1"/>
          </p:nvPr>
        </p:nvSpPr>
        <p:spPr>
          <a:xfrm>
            <a:off x="6041354" y="2752408"/>
            <a:ext cx="5419185" cy="895350"/>
          </a:xfrm>
        </p:spPr>
        <p:txBody>
          <a:bodyPr anchor="b">
            <a:normAutofit/>
          </a:bodyPr>
          <a:lstStyle>
            <a:lvl1pPr algn="l">
              <a:defRPr sz="2400" b="1">
                <a:solidFill>
                  <a:schemeClr val="bg1"/>
                </a:solidFill>
              </a:defRPr>
            </a:lvl1pPr>
          </a:lstStyle>
          <a:p>
            <a:r>
              <a:rPr lang="zh-CN" altLang="en-US" dirty="0"/>
              <a:t>单击此处添加幻灯片章节标题</a:t>
            </a:r>
          </a:p>
        </p:txBody>
      </p:sp>
      <p:sp>
        <p:nvSpPr>
          <p:cNvPr id="21" name="文本占位符 2"/>
          <p:cNvSpPr>
            <a:spLocks noGrp="1"/>
          </p:cNvSpPr>
          <p:nvPr userDrawn="1">
            <p:ph type="body" idx="1"/>
          </p:nvPr>
        </p:nvSpPr>
        <p:spPr>
          <a:xfrm>
            <a:off x="6035580" y="3723958"/>
            <a:ext cx="5426075" cy="1015623"/>
          </a:xfrm>
        </p:spPr>
        <p:txBody>
          <a:bodyPr anchor="t">
            <a:normAutofit/>
          </a:bodyPr>
          <a:lstStyle>
            <a:lvl1pPr marL="0" indent="0" algn="l">
              <a:buNone/>
              <a:defRPr sz="1100">
                <a:solidFill>
                  <a:schemeClr val="bg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a:t>单击此处编辑母版文本样式</a:t>
            </a:r>
          </a:p>
        </p:txBody>
      </p:sp>
    </p:spTree>
    <p:extLst>
      <p:ext uri="{BB962C8B-B14F-4D97-AF65-F5344CB8AC3E}">
        <p14:creationId xmlns:p14="http://schemas.microsoft.com/office/powerpoint/2010/main" val="898710071"/>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FBDFFEF-AAD8-473B-AB8B-43764100E9E0}"/>
              </a:ext>
            </a:extLst>
          </p:cNvPr>
          <p:cNvSpPr>
            <a:spLocks noGrp="1"/>
          </p:cNvSpPr>
          <p:nvPr>
            <p:ph type="dt" sz="half" idx="10"/>
          </p:nvPr>
        </p:nvSpPr>
        <p:spPr/>
        <p:txBody>
          <a:bodyPr/>
          <a:lstStyle/>
          <a:p>
            <a:fld id="{6489D9C7-5DC6-4263-87FF-7C99F6FB63C3}" type="datetime1">
              <a:rPr lang="zh-CN" altLang="en-US" smtClean="0"/>
              <a:pPr/>
              <a:t>2020/4/23</a:t>
            </a:fld>
            <a:endParaRPr lang="zh-CN" altLang="en-US"/>
          </a:p>
        </p:txBody>
      </p:sp>
      <p:sp>
        <p:nvSpPr>
          <p:cNvPr id="5" name="页脚占位符 4">
            <a:extLst>
              <a:ext uri="{FF2B5EF4-FFF2-40B4-BE49-F238E27FC236}">
                <a16:creationId xmlns:a16="http://schemas.microsoft.com/office/drawing/2014/main" id="{5A740886-8DB7-4D6A-A716-E03161CBC2CD}"/>
              </a:ext>
            </a:extLst>
          </p:cNvPr>
          <p:cNvSpPr>
            <a:spLocks noGrp="1"/>
          </p:cNvSpPr>
          <p:nvPr>
            <p:ph type="ftr" sz="quarter" idx="11"/>
          </p:nvPr>
        </p:nvSpPr>
        <p:spPr/>
        <p:txBody>
          <a:bodyPr/>
          <a:lstStyle/>
          <a:p>
            <a:r>
              <a:rPr lang="en-US" altLang="zh-CN"/>
              <a:t>www.islide.cc</a:t>
            </a:r>
            <a:endParaRPr lang="zh-CN" altLang="en-US" dirty="0"/>
          </a:p>
        </p:txBody>
      </p:sp>
      <p:sp>
        <p:nvSpPr>
          <p:cNvPr id="6" name="灯片编号占位符 5">
            <a:extLst>
              <a:ext uri="{FF2B5EF4-FFF2-40B4-BE49-F238E27FC236}">
                <a16:creationId xmlns:a16="http://schemas.microsoft.com/office/drawing/2014/main" id="{31D68E9C-F2B1-43D9-B15A-091D5C7BC50C}"/>
              </a:ext>
            </a:extLst>
          </p:cNvPr>
          <p:cNvSpPr>
            <a:spLocks noGrp="1"/>
          </p:cNvSpPr>
          <p:nvPr>
            <p:ph type="sldNum" sz="quarter" idx="12"/>
          </p:nvPr>
        </p:nvSpPr>
        <p:spPr/>
        <p:txBody>
          <a:bodyPr/>
          <a:lstStyle/>
          <a:p>
            <a:fld id="{5DD3DB80-B894-403A-B48E-6FDC1A72010E}" type="slidenum">
              <a:rPr lang="zh-CN" altLang="en-US" smtClean="0"/>
              <a:pPr/>
              <a:t>‹Nº›</a:t>
            </a:fld>
            <a:endParaRPr lang="zh-CN" altLang="en-US"/>
          </a:p>
        </p:txBody>
      </p:sp>
    </p:spTree>
    <p:extLst>
      <p:ext uri="{BB962C8B-B14F-4D97-AF65-F5344CB8AC3E}">
        <p14:creationId xmlns:p14="http://schemas.microsoft.com/office/powerpoint/2010/main" val="27189063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DB2F6A5-C375-4D8F-913A-2BD1A96CDBAD}"/>
              </a:ext>
            </a:extLst>
          </p:cNvPr>
          <p:cNvSpPr>
            <a:spLocks noGrp="1"/>
          </p:cNvSpPr>
          <p:nvPr>
            <p:ph type="dt" sz="half" idx="10"/>
          </p:nvPr>
        </p:nvSpPr>
        <p:spPr/>
        <p:txBody>
          <a:bodyPr/>
          <a:lstStyle/>
          <a:p>
            <a:fld id="{6489D9C7-5DC6-4263-87FF-7C99F6FB63C3}" type="datetime1">
              <a:rPr lang="zh-CN" altLang="en-US" smtClean="0"/>
              <a:pPr/>
              <a:t>2020/4/23</a:t>
            </a:fld>
            <a:endParaRPr lang="zh-CN" altLang="en-US"/>
          </a:p>
        </p:txBody>
      </p:sp>
      <p:sp>
        <p:nvSpPr>
          <p:cNvPr id="4" name="页脚占位符 3">
            <a:extLst>
              <a:ext uri="{FF2B5EF4-FFF2-40B4-BE49-F238E27FC236}">
                <a16:creationId xmlns:a16="http://schemas.microsoft.com/office/drawing/2014/main" id="{B656F6A2-60FE-42A9-A150-20442F034B8F}"/>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9C9952BA-1023-47A6-A0E9-FAF6BE9A8F70}"/>
              </a:ext>
            </a:extLst>
          </p:cNvPr>
          <p:cNvSpPr>
            <a:spLocks noGrp="1"/>
          </p:cNvSpPr>
          <p:nvPr>
            <p:ph type="sldNum" sz="quarter" idx="12"/>
          </p:nvPr>
        </p:nvSpPr>
        <p:spPr/>
        <p:txBody>
          <a:bodyPr/>
          <a:lstStyle/>
          <a:p>
            <a:fld id="{5DD3DB80-B894-403A-B48E-6FDC1A72010E}" type="slidenum">
              <a:rPr lang="zh-CN" altLang="en-US" smtClean="0"/>
              <a:pPr/>
              <a:t>‹Nº›</a:t>
            </a:fld>
            <a:endParaRPr lang="zh-CN" altLang="en-US"/>
          </a:p>
        </p:txBody>
      </p:sp>
    </p:spTree>
    <p:extLst>
      <p:ext uri="{BB962C8B-B14F-4D97-AF65-F5344CB8AC3E}">
        <p14:creationId xmlns:p14="http://schemas.microsoft.com/office/powerpoint/2010/main" val="40586110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6119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41B16FE9-C4A9-439F-8DB1-B45255F98645}"/>
              </a:ext>
            </a:extLst>
          </p:cNvPr>
          <p:cNvSpPr/>
          <p:nvPr userDrawn="1"/>
        </p:nvSpPr>
        <p:spPr>
          <a:xfrm>
            <a:off x="0" y="1956895"/>
            <a:ext cx="12192000" cy="4901105"/>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a:extLst>
              <a:ext uri="{FF2B5EF4-FFF2-40B4-BE49-F238E27FC236}">
                <a16:creationId xmlns:a16="http://schemas.microsoft.com/office/drawing/2014/main" id="{806CFB5F-DBFB-4FDC-BEAC-EAB45D66AF9C}"/>
              </a:ext>
            </a:extLst>
          </p:cNvPr>
          <p:cNvGrpSpPr/>
          <p:nvPr userDrawn="1"/>
        </p:nvGrpSpPr>
        <p:grpSpPr>
          <a:xfrm>
            <a:off x="79" y="1546734"/>
            <a:ext cx="12191843" cy="4005592"/>
            <a:chOff x="-290129" y="6137275"/>
            <a:chExt cx="12191843" cy="4005592"/>
          </a:xfrm>
        </p:grpSpPr>
        <p:sp>
          <p:nvSpPr>
            <p:cNvPr id="7" name="íṧḷiḓê">
              <a:extLst>
                <a:ext uri="{FF2B5EF4-FFF2-40B4-BE49-F238E27FC236}">
                  <a16:creationId xmlns:a16="http://schemas.microsoft.com/office/drawing/2014/main" id="{0E1EB4A1-FA68-4E10-BC3A-5F48515C48D3}"/>
                </a:ext>
              </a:extLst>
            </p:cNvPr>
            <p:cNvSpPr/>
            <p:nvPr/>
          </p:nvSpPr>
          <p:spPr bwMode="auto">
            <a:xfrm>
              <a:off x="1033117" y="6138844"/>
              <a:ext cx="4096896" cy="4004023"/>
            </a:xfrm>
            <a:prstGeom prst="rect">
              <a:avLst/>
            </a:prstGeom>
            <a:noFill/>
            <a:ln w="9525">
              <a:noFill/>
              <a:miter lim="800000"/>
              <a:headEnd/>
              <a:tailEnd/>
            </a:ln>
          </p:spPr>
          <p:txBody>
            <a:bodyPr anchor="ctr"/>
            <a:lstStyle/>
            <a:p>
              <a:pPr algn="ctr"/>
              <a:endParaRPr/>
            </a:p>
          </p:txBody>
        </p:sp>
        <p:sp>
          <p:nvSpPr>
            <p:cNvPr id="8" name="îşľïḓè">
              <a:extLst>
                <a:ext uri="{FF2B5EF4-FFF2-40B4-BE49-F238E27FC236}">
                  <a16:creationId xmlns:a16="http://schemas.microsoft.com/office/drawing/2014/main" id="{91B676AC-F1A6-4772-9D2D-BFD1FB6101AE}"/>
                </a:ext>
              </a:extLst>
            </p:cNvPr>
            <p:cNvSpPr/>
            <p:nvPr/>
          </p:nvSpPr>
          <p:spPr bwMode="auto">
            <a:xfrm>
              <a:off x="2377101" y="9558963"/>
              <a:ext cx="1334727" cy="424829"/>
            </a:xfrm>
            <a:custGeom>
              <a:avLst/>
              <a:gdLst/>
              <a:ahLst/>
              <a:cxnLst>
                <a:cxn ang="0">
                  <a:pos x="768" y="275"/>
                </a:cxn>
                <a:cxn ang="0">
                  <a:pos x="97" y="275"/>
                </a:cxn>
                <a:cxn ang="0">
                  <a:pos x="0" y="179"/>
                </a:cxn>
                <a:cxn ang="0">
                  <a:pos x="0" y="20"/>
                </a:cxn>
                <a:cxn ang="0">
                  <a:pos x="20" y="0"/>
                </a:cxn>
                <a:cxn ang="0">
                  <a:pos x="844" y="0"/>
                </a:cxn>
                <a:cxn ang="0">
                  <a:pos x="864" y="20"/>
                </a:cxn>
                <a:cxn ang="0">
                  <a:pos x="864" y="179"/>
                </a:cxn>
                <a:cxn ang="0">
                  <a:pos x="768" y="275"/>
                </a:cxn>
              </a:cxnLst>
              <a:rect l="0" t="0" r="r" b="b"/>
              <a:pathLst>
                <a:path w="864" h="275">
                  <a:moveTo>
                    <a:pt x="768" y="275"/>
                  </a:moveTo>
                  <a:cubicBezTo>
                    <a:pt x="97" y="275"/>
                    <a:pt x="97" y="275"/>
                    <a:pt x="97" y="275"/>
                  </a:cubicBezTo>
                  <a:cubicBezTo>
                    <a:pt x="44" y="275"/>
                    <a:pt x="0" y="232"/>
                    <a:pt x="0" y="179"/>
                  </a:cubicBezTo>
                  <a:cubicBezTo>
                    <a:pt x="0" y="20"/>
                    <a:pt x="0" y="20"/>
                    <a:pt x="0" y="20"/>
                  </a:cubicBezTo>
                  <a:cubicBezTo>
                    <a:pt x="0" y="9"/>
                    <a:pt x="9" y="0"/>
                    <a:pt x="20" y="0"/>
                  </a:cubicBezTo>
                  <a:cubicBezTo>
                    <a:pt x="844" y="0"/>
                    <a:pt x="844" y="0"/>
                    <a:pt x="844" y="0"/>
                  </a:cubicBezTo>
                  <a:cubicBezTo>
                    <a:pt x="855" y="0"/>
                    <a:pt x="864" y="9"/>
                    <a:pt x="864" y="20"/>
                  </a:cubicBezTo>
                  <a:cubicBezTo>
                    <a:pt x="864" y="179"/>
                    <a:pt x="864" y="179"/>
                    <a:pt x="864" y="179"/>
                  </a:cubicBezTo>
                  <a:cubicBezTo>
                    <a:pt x="864" y="232"/>
                    <a:pt x="820" y="275"/>
                    <a:pt x="768" y="275"/>
                  </a:cubicBezTo>
                  <a:close/>
                </a:path>
              </a:pathLst>
            </a:custGeom>
            <a:solidFill>
              <a:srgbClr val="303030"/>
            </a:solidFill>
            <a:ln w="9525">
              <a:noFill/>
              <a:round/>
              <a:headEnd/>
              <a:tailEnd/>
            </a:ln>
          </p:spPr>
          <p:txBody>
            <a:bodyPr anchor="ctr"/>
            <a:lstStyle/>
            <a:p>
              <a:pPr algn="ctr"/>
              <a:endParaRPr/>
            </a:p>
          </p:txBody>
        </p:sp>
        <p:sp>
          <p:nvSpPr>
            <p:cNvPr id="9" name="iSliḑé">
              <a:extLst>
                <a:ext uri="{FF2B5EF4-FFF2-40B4-BE49-F238E27FC236}">
                  <a16:creationId xmlns:a16="http://schemas.microsoft.com/office/drawing/2014/main" id="{56722DCC-1D85-488A-9691-AF8B668E62B6}"/>
                </a:ext>
              </a:extLst>
            </p:cNvPr>
            <p:cNvSpPr/>
            <p:nvPr/>
          </p:nvSpPr>
          <p:spPr bwMode="auto">
            <a:xfrm>
              <a:off x="2377101" y="9361139"/>
              <a:ext cx="1334727" cy="420279"/>
            </a:xfrm>
            <a:custGeom>
              <a:avLst/>
              <a:gdLst/>
              <a:ahLst/>
              <a:cxnLst>
                <a:cxn ang="0">
                  <a:pos x="768" y="272"/>
                </a:cxn>
                <a:cxn ang="0">
                  <a:pos x="97" y="272"/>
                </a:cxn>
                <a:cxn ang="0">
                  <a:pos x="0" y="176"/>
                </a:cxn>
                <a:cxn ang="0">
                  <a:pos x="0" y="20"/>
                </a:cxn>
                <a:cxn ang="0">
                  <a:pos x="20" y="0"/>
                </a:cxn>
                <a:cxn ang="0">
                  <a:pos x="844" y="0"/>
                </a:cxn>
                <a:cxn ang="0">
                  <a:pos x="864" y="20"/>
                </a:cxn>
                <a:cxn ang="0">
                  <a:pos x="864" y="176"/>
                </a:cxn>
                <a:cxn ang="0">
                  <a:pos x="768" y="272"/>
                </a:cxn>
              </a:cxnLst>
              <a:rect l="0" t="0" r="r" b="b"/>
              <a:pathLst>
                <a:path w="864" h="272">
                  <a:moveTo>
                    <a:pt x="768" y="272"/>
                  </a:moveTo>
                  <a:cubicBezTo>
                    <a:pt x="97" y="272"/>
                    <a:pt x="97" y="272"/>
                    <a:pt x="97" y="272"/>
                  </a:cubicBezTo>
                  <a:cubicBezTo>
                    <a:pt x="44" y="272"/>
                    <a:pt x="0" y="229"/>
                    <a:pt x="0" y="176"/>
                  </a:cubicBezTo>
                  <a:cubicBezTo>
                    <a:pt x="0" y="20"/>
                    <a:pt x="0" y="20"/>
                    <a:pt x="0" y="20"/>
                  </a:cubicBezTo>
                  <a:cubicBezTo>
                    <a:pt x="0" y="9"/>
                    <a:pt x="9" y="0"/>
                    <a:pt x="20" y="0"/>
                  </a:cubicBezTo>
                  <a:cubicBezTo>
                    <a:pt x="844" y="0"/>
                    <a:pt x="844" y="0"/>
                    <a:pt x="844" y="0"/>
                  </a:cubicBezTo>
                  <a:cubicBezTo>
                    <a:pt x="855" y="0"/>
                    <a:pt x="864" y="9"/>
                    <a:pt x="864" y="20"/>
                  </a:cubicBezTo>
                  <a:cubicBezTo>
                    <a:pt x="864" y="176"/>
                    <a:pt x="864" y="176"/>
                    <a:pt x="864" y="176"/>
                  </a:cubicBezTo>
                  <a:cubicBezTo>
                    <a:pt x="864" y="229"/>
                    <a:pt x="820" y="272"/>
                    <a:pt x="768" y="272"/>
                  </a:cubicBezTo>
                  <a:close/>
                </a:path>
              </a:pathLst>
            </a:custGeom>
            <a:solidFill>
              <a:srgbClr val="383838"/>
            </a:solidFill>
            <a:ln w="9525">
              <a:noFill/>
              <a:round/>
              <a:headEnd/>
              <a:tailEnd/>
            </a:ln>
          </p:spPr>
          <p:txBody>
            <a:bodyPr anchor="ctr"/>
            <a:lstStyle/>
            <a:p>
              <a:pPr algn="ctr"/>
              <a:endParaRPr/>
            </a:p>
          </p:txBody>
        </p:sp>
        <p:sp>
          <p:nvSpPr>
            <p:cNvPr id="10" name="isḻiḓè">
              <a:extLst>
                <a:ext uri="{FF2B5EF4-FFF2-40B4-BE49-F238E27FC236}">
                  <a16:creationId xmlns:a16="http://schemas.microsoft.com/office/drawing/2014/main" id="{6787F7E7-A8CA-4B12-BA8B-C63E5AEA251A}"/>
                </a:ext>
              </a:extLst>
            </p:cNvPr>
            <p:cNvSpPr/>
            <p:nvPr/>
          </p:nvSpPr>
          <p:spPr bwMode="auto">
            <a:xfrm>
              <a:off x="4173679" y="8157877"/>
              <a:ext cx="613398" cy="1206400"/>
            </a:xfrm>
            <a:custGeom>
              <a:avLst/>
              <a:gdLst/>
              <a:ahLst/>
              <a:cxnLst>
                <a:cxn ang="0">
                  <a:pos x="243" y="25"/>
                </a:cxn>
                <a:cxn ang="0">
                  <a:pos x="393" y="704"/>
                </a:cxn>
                <a:cxn ang="0">
                  <a:pos x="372" y="737"/>
                </a:cxn>
                <a:cxn ang="0">
                  <a:pos x="187" y="778"/>
                </a:cxn>
                <a:cxn ang="0">
                  <a:pos x="154" y="757"/>
                </a:cxn>
                <a:cxn ang="0">
                  <a:pos x="3" y="78"/>
                </a:cxn>
                <a:cxn ang="0">
                  <a:pos x="24" y="45"/>
                </a:cxn>
                <a:cxn ang="0">
                  <a:pos x="210" y="4"/>
                </a:cxn>
                <a:cxn ang="0">
                  <a:pos x="243" y="25"/>
                </a:cxn>
              </a:cxnLst>
              <a:rect l="0" t="0" r="r" b="b"/>
              <a:pathLst>
                <a:path w="397" h="781">
                  <a:moveTo>
                    <a:pt x="243" y="25"/>
                  </a:moveTo>
                  <a:cubicBezTo>
                    <a:pt x="393" y="704"/>
                    <a:pt x="393" y="704"/>
                    <a:pt x="393" y="704"/>
                  </a:cubicBezTo>
                  <a:cubicBezTo>
                    <a:pt x="397" y="719"/>
                    <a:pt x="387" y="733"/>
                    <a:pt x="372" y="737"/>
                  </a:cubicBezTo>
                  <a:cubicBezTo>
                    <a:pt x="187" y="778"/>
                    <a:pt x="187" y="778"/>
                    <a:pt x="187" y="778"/>
                  </a:cubicBezTo>
                  <a:cubicBezTo>
                    <a:pt x="172" y="781"/>
                    <a:pt x="157" y="772"/>
                    <a:pt x="154" y="757"/>
                  </a:cubicBezTo>
                  <a:cubicBezTo>
                    <a:pt x="3" y="78"/>
                    <a:pt x="3" y="78"/>
                    <a:pt x="3" y="78"/>
                  </a:cubicBezTo>
                  <a:cubicBezTo>
                    <a:pt x="0" y="63"/>
                    <a:pt x="9" y="48"/>
                    <a:pt x="24" y="45"/>
                  </a:cubicBezTo>
                  <a:cubicBezTo>
                    <a:pt x="210" y="4"/>
                    <a:pt x="210" y="4"/>
                    <a:pt x="210" y="4"/>
                  </a:cubicBezTo>
                  <a:cubicBezTo>
                    <a:pt x="224" y="0"/>
                    <a:pt x="239" y="10"/>
                    <a:pt x="243" y="25"/>
                  </a:cubicBezTo>
                  <a:close/>
                </a:path>
              </a:pathLst>
            </a:custGeom>
            <a:solidFill>
              <a:srgbClr val="333333"/>
            </a:solidFill>
            <a:ln w="9525">
              <a:noFill/>
              <a:round/>
              <a:headEnd/>
              <a:tailEnd/>
            </a:ln>
          </p:spPr>
          <p:txBody>
            <a:bodyPr anchor="ctr"/>
            <a:lstStyle/>
            <a:p>
              <a:pPr algn="ctr"/>
              <a:endParaRPr/>
            </a:p>
          </p:txBody>
        </p:sp>
        <p:sp>
          <p:nvSpPr>
            <p:cNvPr id="11" name="iṥḻïḋe">
              <a:extLst>
                <a:ext uri="{FF2B5EF4-FFF2-40B4-BE49-F238E27FC236}">
                  <a16:creationId xmlns:a16="http://schemas.microsoft.com/office/drawing/2014/main" id="{DCEFF080-599C-410E-9AE4-53C485A97D4C}"/>
                </a:ext>
              </a:extLst>
            </p:cNvPr>
            <p:cNvSpPr/>
            <p:nvPr/>
          </p:nvSpPr>
          <p:spPr bwMode="auto">
            <a:xfrm>
              <a:off x="4400840" y="8557918"/>
              <a:ext cx="159076" cy="406317"/>
            </a:xfrm>
            <a:custGeom>
              <a:avLst/>
              <a:gdLst/>
              <a:ahLst/>
              <a:cxnLst>
                <a:cxn ang="0">
                  <a:pos x="463" y="0"/>
                </a:cxn>
                <a:cxn ang="0">
                  <a:pos x="1014" y="2491"/>
                </a:cxn>
                <a:cxn ang="0">
                  <a:pos x="551" y="2590"/>
                </a:cxn>
                <a:cxn ang="0">
                  <a:pos x="0" y="108"/>
                </a:cxn>
                <a:cxn ang="0">
                  <a:pos x="463" y="0"/>
                </a:cxn>
              </a:cxnLst>
              <a:rect l="0" t="0" r="r" b="b"/>
              <a:pathLst>
                <a:path w="1014" h="2590">
                  <a:moveTo>
                    <a:pt x="463" y="0"/>
                  </a:moveTo>
                  <a:lnTo>
                    <a:pt x="1014" y="2491"/>
                  </a:lnTo>
                  <a:lnTo>
                    <a:pt x="551" y="2590"/>
                  </a:lnTo>
                  <a:lnTo>
                    <a:pt x="0" y="108"/>
                  </a:lnTo>
                  <a:lnTo>
                    <a:pt x="463" y="0"/>
                  </a:lnTo>
                  <a:close/>
                </a:path>
              </a:pathLst>
            </a:custGeom>
            <a:solidFill>
              <a:srgbClr val="1A1A1A"/>
            </a:solidFill>
            <a:ln w="9525">
              <a:noFill/>
              <a:round/>
              <a:headEnd/>
              <a:tailEnd/>
            </a:ln>
          </p:spPr>
          <p:txBody>
            <a:bodyPr anchor="ctr"/>
            <a:lstStyle/>
            <a:p>
              <a:pPr algn="ctr"/>
              <a:endParaRPr/>
            </a:p>
          </p:txBody>
        </p:sp>
        <p:sp>
          <p:nvSpPr>
            <p:cNvPr id="12" name="íṣļíḑé">
              <a:extLst>
                <a:ext uri="{FF2B5EF4-FFF2-40B4-BE49-F238E27FC236}">
                  <a16:creationId xmlns:a16="http://schemas.microsoft.com/office/drawing/2014/main" id="{82A0D8A4-8F93-417C-8CAC-386BF4B1219B}"/>
                </a:ext>
              </a:extLst>
            </p:cNvPr>
            <p:cNvSpPr/>
            <p:nvPr/>
          </p:nvSpPr>
          <p:spPr bwMode="auto">
            <a:xfrm>
              <a:off x="3591344" y="8561055"/>
              <a:ext cx="248654" cy="804790"/>
            </a:xfrm>
            <a:custGeom>
              <a:avLst/>
              <a:gdLst/>
              <a:ahLst/>
              <a:cxnLst>
                <a:cxn ang="0">
                  <a:pos x="134" y="521"/>
                </a:cxn>
                <a:cxn ang="0">
                  <a:pos x="22" y="519"/>
                </a:cxn>
                <a:cxn ang="0">
                  <a:pos x="1" y="497"/>
                </a:cxn>
                <a:cxn ang="0">
                  <a:pos x="5" y="22"/>
                </a:cxn>
                <a:cxn ang="0">
                  <a:pos x="27" y="0"/>
                </a:cxn>
                <a:cxn ang="0">
                  <a:pos x="139" y="1"/>
                </a:cxn>
                <a:cxn ang="0">
                  <a:pos x="160" y="23"/>
                </a:cxn>
                <a:cxn ang="0">
                  <a:pos x="156" y="499"/>
                </a:cxn>
                <a:cxn ang="0">
                  <a:pos x="134" y="521"/>
                </a:cxn>
              </a:cxnLst>
              <a:rect l="0" t="0" r="r" b="b"/>
              <a:pathLst>
                <a:path w="161" h="521">
                  <a:moveTo>
                    <a:pt x="134" y="521"/>
                  </a:moveTo>
                  <a:cubicBezTo>
                    <a:pt x="22" y="519"/>
                    <a:pt x="22" y="519"/>
                    <a:pt x="22" y="519"/>
                  </a:cubicBezTo>
                  <a:cubicBezTo>
                    <a:pt x="10" y="519"/>
                    <a:pt x="0" y="509"/>
                    <a:pt x="1" y="497"/>
                  </a:cubicBezTo>
                  <a:cubicBezTo>
                    <a:pt x="5" y="22"/>
                    <a:pt x="5" y="22"/>
                    <a:pt x="5" y="22"/>
                  </a:cubicBezTo>
                  <a:cubicBezTo>
                    <a:pt x="5" y="10"/>
                    <a:pt x="15" y="0"/>
                    <a:pt x="27" y="0"/>
                  </a:cubicBezTo>
                  <a:cubicBezTo>
                    <a:pt x="139" y="1"/>
                    <a:pt x="139" y="1"/>
                    <a:pt x="139" y="1"/>
                  </a:cubicBezTo>
                  <a:cubicBezTo>
                    <a:pt x="151" y="1"/>
                    <a:pt x="161" y="11"/>
                    <a:pt x="160" y="23"/>
                  </a:cubicBezTo>
                  <a:cubicBezTo>
                    <a:pt x="156" y="499"/>
                    <a:pt x="156" y="499"/>
                    <a:pt x="156" y="499"/>
                  </a:cubicBezTo>
                  <a:cubicBezTo>
                    <a:pt x="156" y="511"/>
                    <a:pt x="146" y="521"/>
                    <a:pt x="134" y="521"/>
                  </a:cubicBezTo>
                  <a:close/>
                </a:path>
              </a:pathLst>
            </a:custGeom>
            <a:solidFill>
              <a:srgbClr val="303030"/>
            </a:solidFill>
            <a:ln w="9525">
              <a:noFill/>
              <a:round/>
              <a:headEnd/>
              <a:tailEnd/>
            </a:ln>
          </p:spPr>
          <p:txBody>
            <a:bodyPr anchor="ctr"/>
            <a:lstStyle/>
            <a:p>
              <a:pPr algn="ctr"/>
              <a:endParaRPr/>
            </a:p>
          </p:txBody>
        </p:sp>
        <p:sp>
          <p:nvSpPr>
            <p:cNvPr id="16" name="íṧ1ïḍé">
              <a:extLst>
                <a:ext uri="{FF2B5EF4-FFF2-40B4-BE49-F238E27FC236}">
                  <a16:creationId xmlns:a16="http://schemas.microsoft.com/office/drawing/2014/main" id="{97A663AF-1BA0-4C75-8FBD-0D1403B25424}"/>
                </a:ext>
              </a:extLst>
            </p:cNvPr>
            <p:cNvSpPr/>
            <p:nvPr/>
          </p:nvSpPr>
          <p:spPr bwMode="auto">
            <a:xfrm>
              <a:off x="2168608" y="8607336"/>
              <a:ext cx="267166" cy="807926"/>
            </a:xfrm>
            <a:custGeom>
              <a:avLst/>
              <a:gdLst/>
              <a:ahLst/>
              <a:cxnLst>
                <a:cxn ang="0">
                  <a:pos x="151" y="520"/>
                </a:cxn>
                <a:cxn ang="0">
                  <a:pos x="35" y="523"/>
                </a:cxn>
                <a:cxn ang="0">
                  <a:pos x="12" y="501"/>
                </a:cxn>
                <a:cxn ang="0">
                  <a:pos x="1" y="26"/>
                </a:cxn>
                <a:cxn ang="0">
                  <a:pos x="22" y="3"/>
                </a:cxn>
                <a:cxn ang="0">
                  <a:pos x="138" y="0"/>
                </a:cxn>
                <a:cxn ang="0">
                  <a:pos x="161" y="22"/>
                </a:cxn>
                <a:cxn ang="0">
                  <a:pos x="172" y="497"/>
                </a:cxn>
                <a:cxn ang="0">
                  <a:pos x="151" y="520"/>
                </a:cxn>
              </a:cxnLst>
              <a:rect l="0" t="0" r="r" b="b"/>
              <a:pathLst>
                <a:path w="173" h="523">
                  <a:moveTo>
                    <a:pt x="151" y="520"/>
                  </a:moveTo>
                  <a:cubicBezTo>
                    <a:pt x="35" y="523"/>
                    <a:pt x="35" y="523"/>
                    <a:pt x="35" y="523"/>
                  </a:cubicBezTo>
                  <a:cubicBezTo>
                    <a:pt x="23" y="523"/>
                    <a:pt x="12" y="513"/>
                    <a:pt x="12" y="501"/>
                  </a:cubicBezTo>
                  <a:cubicBezTo>
                    <a:pt x="1" y="26"/>
                    <a:pt x="1" y="26"/>
                    <a:pt x="1" y="26"/>
                  </a:cubicBezTo>
                  <a:cubicBezTo>
                    <a:pt x="0" y="14"/>
                    <a:pt x="10" y="4"/>
                    <a:pt x="22" y="3"/>
                  </a:cubicBezTo>
                  <a:cubicBezTo>
                    <a:pt x="138" y="0"/>
                    <a:pt x="138" y="0"/>
                    <a:pt x="138" y="0"/>
                  </a:cubicBezTo>
                  <a:cubicBezTo>
                    <a:pt x="150" y="0"/>
                    <a:pt x="160" y="10"/>
                    <a:pt x="161" y="22"/>
                  </a:cubicBezTo>
                  <a:cubicBezTo>
                    <a:pt x="172" y="497"/>
                    <a:pt x="172" y="497"/>
                    <a:pt x="172" y="497"/>
                  </a:cubicBezTo>
                  <a:cubicBezTo>
                    <a:pt x="173" y="509"/>
                    <a:pt x="163" y="519"/>
                    <a:pt x="151" y="520"/>
                  </a:cubicBezTo>
                  <a:close/>
                </a:path>
              </a:pathLst>
            </a:custGeom>
            <a:solidFill>
              <a:srgbClr val="303030"/>
            </a:solidFill>
            <a:ln w="9525">
              <a:noFill/>
              <a:round/>
              <a:headEnd/>
              <a:tailEnd/>
            </a:ln>
          </p:spPr>
          <p:txBody>
            <a:bodyPr anchor="ctr"/>
            <a:lstStyle/>
            <a:p>
              <a:pPr algn="ctr"/>
              <a:endParaRPr/>
            </a:p>
          </p:txBody>
        </p:sp>
        <p:sp>
          <p:nvSpPr>
            <p:cNvPr id="17" name="íŝlíḍé">
              <a:extLst>
                <a:ext uri="{FF2B5EF4-FFF2-40B4-BE49-F238E27FC236}">
                  <a16:creationId xmlns:a16="http://schemas.microsoft.com/office/drawing/2014/main" id="{466C50CA-C0BE-4623-B189-AAC2B9B38572}"/>
                </a:ext>
              </a:extLst>
            </p:cNvPr>
            <p:cNvSpPr/>
            <p:nvPr/>
          </p:nvSpPr>
          <p:spPr bwMode="auto">
            <a:xfrm>
              <a:off x="2437343" y="8540975"/>
              <a:ext cx="1149297" cy="863462"/>
            </a:xfrm>
            <a:custGeom>
              <a:avLst/>
              <a:gdLst/>
              <a:ahLst/>
              <a:cxnLst>
                <a:cxn ang="0">
                  <a:pos x="0" y="19"/>
                </a:cxn>
                <a:cxn ang="0">
                  <a:pos x="7307" y="0"/>
                </a:cxn>
                <a:cxn ang="0">
                  <a:pos x="7326" y="5474"/>
                </a:cxn>
                <a:cxn ang="0">
                  <a:pos x="20" y="5504"/>
                </a:cxn>
                <a:cxn ang="0">
                  <a:pos x="0" y="19"/>
                </a:cxn>
              </a:cxnLst>
              <a:rect l="0" t="0" r="r" b="b"/>
              <a:pathLst>
                <a:path w="7326" h="5504">
                  <a:moveTo>
                    <a:pt x="0" y="19"/>
                  </a:moveTo>
                  <a:lnTo>
                    <a:pt x="7307" y="0"/>
                  </a:lnTo>
                  <a:lnTo>
                    <a:pt x="7326" y="5474"/>
                  </a:lnTo>
                  <a:lnTo>
                    <a:pt x="20" y="5504"/>
                  </a:lnTo>
                  <a:lnTo>
                    <a:pt x="0" y="19"/>
                  </a:lnTo>
                  <a:close/>
                </a:path>
              </a:pathLst>
            </a:custGeom>
            <a:solidFill>
              <a:srgbClr val="303030"/>
            </a:solidFill>
            <a:ln w="9525">
              <a:noFill/>
              <a:round/>
              <a:headEnd/>
              <a:tailEnd/>
            </a:ln>
          </p:spPr>
          <p:txBody>
            <a:bodyPr anchor="ctr"/>
            <a:lstStyle/>
            <a:p>
              <a:pPr algn="ctr"/>
              <a:endParaRPr/>
            </a:p>
          </p:txBody>
        </p:sp>
        <p:sp>
          <p:nvSpPr>
            <p:cNvPr id="18" name="îşlidé">
              <a:extLst>
                <a:ext uri="{FF2B5EF4-FFF2-40B4-BE49-F238E27FC236}">
                  <a16:creationId xmlns:a16="http://schemas.microsoft.com/office/drawing/2014/main" id="{EEAD71A9-2F4C-4195-9F89-497A6BAE8F4E}"/>
                </a:ext>
              </a:extLst>
            </p:cNvPr>
            <p:cNvSpPr/>
            <p:nvPr/>
          </p:nvSpPr>
          <p:spPr bwMode="auto">
            <a:xfrm>
              <a:off x="2333959" y="8403393"/>
              <a:ext cx="1382575" cy="950059"/>
            </a:xfrm>
            <a:custGeom>
              <a:avLst/>
              <a:gdLst/>
              <a:ahLst/>
              <a:cxnLst>
                <a:cxn ang="0">
                  <a:pos x="747" y="86"/>
                </a:cxn>
                <a:cxn ang="0">
                  <a:pos x="121" y="86"/>
                </a:cxn>
                <a:cxn ang="0">
                  <a:pos x="0" y="586"/>
                </a:cxn>
                <a:cxn ang="0">
                  <a:pos x="895" y="615"/>
                </a:cxn>
                <a:cxn ang="0">
                  <a:pos x="747" y="86"/>
                </a:cxn>
              </a:cxnLst>
              <a:rect l="0" t="0" r="r" b="b"/>
              <a:pathLst>
                <a:path w="895" h="615">
                  <a:moveTo>
                    <a:pt x="747" y="86"/>
                  </a:moveTo>
                  <a:cubicBezTo>
                    <a:pt x="504" y="17"/>
                    <a:pt x="376" y="0"/>
                    <a:pt x="121" y="86"/>
                  </a:cubicBezTo>
                  <a:cubicBezTo>
                    <a:pt x="0" y="586"/>
                    <a:pt x="0" y="586"/>
                    <a:pt x="0" y="586"/>
                  </a:cubicBezTo>
                  <a:cubicBezTo>
                    <a:pt x="895" y="615"/>
                    <a:pt x="895" y="615"/>
                    <a:pt x="895" y="615"/>
                  </a:cubicBezTo>
                  <a:lnTo>
                    <a:pt x="747" y="86"/>
                  </a:lnTo>
                  <a:close/>
                </a:path>
              </a:pathLst>
            </a:custGeom>
            <a:solidFill>
              <a:srgbClr val="DCDFE0"/>
            </a:solidFill>
            <a:ln w="9525">
              <a:noFill/>
              <a:round/>
              <a:headEnd/>
              <a:tailEnd/>
            </a:ln>
          </p:spPr>
          <p:txBody>
            <a:bodyPr anchor="ctr"/>
            <a:lstStyle/>
            <a:p>
              <a:pPr algn="ctr"/>
              <a:endParaRPr/>
            </a:p>
          </p:txBody>
        </p:sp>
        <p:sp>
          <p:nvSpPr>
            <p:cNvPr id="19" name="iśḻíḓe">
              <a:extLst>
                <a:ext uri="{FF2B5EF4-FFF2-40B4-BE49-F238E27FC236}">
                  <a16:creationId xmlns:a16="http://schemas.microsoft.com/office/drawing/2014/main" id="{5E0D4737-6955-4DC1-BEB7-03DD77C7338B}"/>
                </a:ext>
              </a:extLst>
            </p:cNvPr>
            <p:cNvSpPr/>
            <p:nvPr/>
          </p:nvSpPr>
          <p:spPr bwMode="auto">
            <a:xfrm>
              <a:off x="3010579" y="8429748"/>
              <a:ext cx="156" cy="902054"/>
            </a:xfrm>
            <a:custGeom>
              <a:avLst/>
              <a:gdLst/>
              <a:ahLst/>
              <a:cxnLst>
                <a:cxn ang="0">
                  <a:pos x="0" y="0"/>
                </a:cxn>
                <a:cxn ang="0">
                  <a:pos x="0" y="5750"/>
                </a:cxn>
                <a:cxn ang="0">
                  <a:pos x="0" y="0"/>
                </a:cxn>
              </a:cxnLst>
              <a:rect l="0" t="0" r="r" b="b"/>
              <a:pathLst>
                <a:path h="5750">
                  <a:moveTo>
                    <a:pt x="0" y="0"/>
                  </a:moveTo>
                  <a:lnTo>
                    <a:pt x="0" y="5750"/>
                  </a:lnTo>
                  <a:lnTo>
                    <a:pt x="0" y="0"/>
                  </a:lnTo>
                  <a:close/>
                </a:path>
              </a:pathLst>
            </a:custGeom>
            <a:solidFill>
              <a:srgbClr val="DCDFE0"/>
            </a:solidFill>
            <a:ln w="9525">
              <a:noFill/>
              <a:round/>
              <a:headEnd/>
              <a:tailEnd/>
            </a:ln>
          </p:spPr>
          <p:txBody>
            <a:bodyPr anchor="ctr"/>
            <a:lstStyle/>
            <a:p>
              <a:pPr algn="ctr"/>
              <a:endParaRPr/>
            </a:p>
          </p:txBody>
        </p:sp>
        <p:sp>
          <p:nvSpPr>
            <p:cNvPr id="20" name="ïṧļíḑe">
              <a:extLst>
                <a:ext uri="{FF2B5EF4-FFF2-40B4-BE49-F238E27FC236}">
                  <a16:creationId xmlns:a16="http://schemas.microsoft.com/office/drawing/2014/main" id="{339D98C4-6402-4519-B708-179A28D05835}"/>
                </a:ext>
              </a:extLst>
            </p:cNvPr>
            <p:cNvSpPr/>
            <p:nvPr/>
          </p:nvSpPr>
          <p:spPr bwMode="auto">
            <a:xfrm>
              <a:off x="3010579" y="8429748"/>
              <a:ext cx="156" cy="902054"/>
            </a:xfrm>
            <a:prstGeom prst="line">
              <a:avLst/>
            </a:prstGeom>
            <a:noFill/>
            <a:ln w="9525">
              <a:noFill/>
              <a:round/>
              <a:headEnd/>
              <a:tailEnd/>
            </a:ln>
          </p:spPr>
          <p:txBody>
            <a:bodyPr anchor="ctr"/>
            <a:lstStyle/>
            <a:p>
              <a:pPr algn="ctr"/>
              <a:endParaRPr/>
            </a:p>
          </p:txBody>
        </p:sp>
        <p:sp>
          <p:nvSpPr>
            <p:cNvPr id="21" name="ïŝļîḓê">
              <a:extLst>
                <a:ext uri="{FF2B5EF4-FFF2-40B4-BE49-F238E27FC236}">
                  <a16:creationId xmlns:a16="http://schemas.microsoft.com/office/drawing/2014/main" id="{6BE89F02-43B1-485E-B140-1F7501D9E61D}"/>
                </a:ext>
              </a:extLst>
            </p:cNvPr>
            <p:cNvSpPr/>
            <p:nvPr/>
          </p:nvSpPr>
          <p:spPr bwMode="auto">
            <a:xfrm>
              <a:off x="3007441" y="8429748"/>
              <a:ext cx="6118" cy="902054"/>
            </a:xfrm>
            <a:prstGeom prst="rect">
              <a:avLst/>
            </a:prstGeom>
            <a:solidFill>
              <a:srgbClr val="CCCCCC"/>
            </a:solidFill>
            <a:ln w="9525">
              <a:noFill/>
              <a:miter lim="800000"/>
              <a:headEnd/>
              <a:tailEnd/>
            </a:ln>
          </p:spPr>
          <p:txBody>
            <a:bodyPr anchor="ctr"/>
            <a:lstStyle/>
            <a:p>
              <a:pPr algn="ctr"/>
              <a:endParaRPr/>
            </a:p>
          </p:txBody>
        </p:sp>
        <p:sp>
          <p:nvSpPr>
            <p:cNvPr id="22" name="îśḷíḓe">
              <a:extLst>
                <a:ext uri="{FF2B5EF4-FFF2-40B4-BE49-F238E27FC236}">
                  <a16:creationId xmlns:a16="http://schemas.microsoft.com/office/drawing/2014/main" id="{80488160-8179-45DD-BC09-B960E05BA938}"/>
                </a:ext>
              </a:extLst>
            </p:cNvPr>
            <p:cNvSpPr/>
            <p:nvPr/>
          </p:nvSpPr>
          <p:spPr bwMode="auto">
            <a:xfrm>
              <a:off x="3007441" y="8429748"/>
              <a:ext cx="6118" cy="902054"/>
            </a:xfrm>
            <a:custGeom>
              <a:avLst/>
              <a:gdLst/>
              <a:ahLst/>
              <a:cxnLst>
                <a:cxn ang="0">
                  <a:pos x="0" y="0"/>
                </a:cxn>
                <a:cxn ang="0">
                  <a:pos x="0" y="5750"/>
                </a:cxn>
                <a:cxn ang="0">
                  <a:pos x="39" y="5750"/>
                </a:cxn>
                <a:cxn ang="0">
                  <a:pos x="39" y="0"/>
                </a:cxn>
              </a:cxnLst>
              <a:rect l="0" t="0" r="r" b="b"/>
              <a:pathLst>
                <a:path w="39" h="5750">
                  <a:moveTo>
                    <a:pt x="0" y="0"/>
                  </a:moveTo>
                  <a:lnTo>
                    <a:pt x="0" y="5750"/>
                  </a:lnTo>
                  <a:lnTo>
                    <a:pt x="39" y="5750"/>
                  </a:lnTo>
                  <a:lnTo>
                    <a:pt x="39" y="0"/>
                  </a:lnTo>
                </a:path>
              </a:pathLst>
            </a:custGeom>
            <a:noFill/>
            <a:ln w="9525">
              <a:noFill/>
              <a:round/>
              <a:headEnd/>
              <a:tailEnd/>
            </a:ln>
          </p:spPr>
          <p:txBody>
            <a:bodyPr anchor="ctr"/>
            <a:lstStyle/>
            <a:p>
              <a:pPr algn="ctr"/>
              <a:endParaRPr/>
            </a:p>
          </p:txBody>
        </p:sp>
        <p:sp>
          <p:nvSpPr>
            <p:cNvPr id="23" name="iṧ1iḋè">
              <a:extLst>
                <a:ext uri="{FF2B5EF4-FFF2-40B4-BE49-F238E27FC236}">
                  <a16:creationId xmlns:a16="http://schemas.microsoft.com/office/drawing/2014/main" id="{18D4ACB3-5937-4AFF-AD10-8C97B59EF029}"/>
                </a:ext>
              </a:extLst>
            </p:cNvPr>
            <p:cNvSpPr/>
            <p:nvPr/>
          </p:nvSpPr>
          <p:spPr bwMode="auto">
            <a:xfrm>
              <a:off x="-290129" y="6137275"/>
              <a:ext cx="12191843" cy="2527165"/>
            </a:xfrm>
            <a:prstGeom prst="rect">
              <a:avLst/>
            </a:prstGeom>
            <a:solidFill>
              <a:schemeClr val="accent1"/>
            </a:solidFill>
            <a:ln w="9525">
              <a:noFill/>
              <a:miter lim="800000"/>
              <a:headEnd/>
              <a:tailEnd/>
            </a:ln>
          </p:spPr>
          <p:txBody>
            <a:bodyPr anchor="ctr"/>
            <a:lstStyle/>
            <a:p>
              <a:pPr algn="ctr"/>
              <a:endParaRPr/>
            </a:p>
          </p:txBody>
        </p:sp>
        <p:sp>
          <p:nvSpPr>
            <p:cNvPr id="24" name="ï$ļïḋè">
              <a:extLst>
                <a:ext uri="{FF2B5EF4-FFF2-40B4-BE49-F238E27FC236}">
                  <a16:creationId xmlns:a16="http://schemas.microsoft.com/office/drawing/2014/main" id="{B78ECA04-CD33-4111-8464-CF614FD5A9D4}"/>
                </a:ext>
              </a:extLst>
            </p:cNvPr>
            <p:cNvSpPr/>
            <p:nvPr/>
          </p:nvSpPr>
          <p:spPr bwMode="auto">
            <a:xfrm>
              <a:off x="4255569" y="6421540"/>
              <a:ext cx="685875" cy="590022"/>
            </a:xfrm>
            <a:custGeom>
              <a:avLst/>
              <a:gdLst/>
              <a:ahLst/>
              <a:cxnLst>
                <a:cxn ang="0">
                  <a:pos x="3309" y="3761"/>
                </a:cxn>
                <a:cxn ang="0">
                  <a:pos x="0" y="1802"/>
                </a:cxn>
                <a:cxn ang="0">
                  <a:pos x="1064" y="0"/>
                </a:cxn>
                <a:cxn ang="0">
                  <a:pos x="4372" y="1959"/>
                </a:cxn>
                <a:cxn ang="0">
                  <a:pos x="3309" y="3761"/>
                </a:cxn>
              </a:cxnLst>
              <a:rect l="0" t="0" r="r" b="b"/>
              <a:pathLst>
                <a:path w="4372" h="3761">
                  <a:moveTo>
                    <a:pt x="3309" y="3761"/>
                  </a:moveTo>
                  <a:lnTo>
                    <a:pt x="0" y="1802"/>
                  </a:lnTo>
                  <a:lnTo>
                    <a:pt x="1064" y="0"/>
                  </a:lnTo>
                  <a:lnTo>
                    <a:pt x="4372" y="1959"/>
                  </a:lnTo>
                  <a:lnTo>
                    <a:pt x="3309" y="3761"/>
                  </a:lnTo>
                  <a:close/>
                </a:path>
              </a:pathLst>
            </a:custGeom>
            <a:solidFill>
              <a:srgbClr val="ECF0F1"/>
            </a:solidFill>
            <a:ln w="9525">
              <a:noFill/>
              <a:round/>
              <a:headEnd/>
              <a:tailEnd/>
            </a:ln>
          </p:spPr>
          <p:txBody>
            <a:bodyPr anchor="ctr"/>
            <a:lstStyle/>
            <a:p>
              <a:pPr algn="ctr"/>
              <a:endParaRPr/>
            </a:p>
          </p:txBody>
        </p:sp>
        <p:sp>
          <p:nvSpPr>
            <p:cNvPr id="25" name="îsḻïďé">
              <a:extLst>
                <a:ext uri="{FF2B5EF4-FFF2-40B4-BE49-F238E27FC236}">
                  <a16:creationId xmlns:a16="http://schemas.microsoft.com/office/drawing/2014/main" id="{D891DEDE-4CB2-48F0-891A-596BB42F3007}"/>
                </a:ext>
              </a:extLst>
            </p:cNvPr>
            <p:cNvSpPr/>
            <p:nvPr/>
          </p:nvSpPr>
          <p:spPr bwMode="auto">
            <a:xfrm>
              <a:off x="4785508" y="6756632"/>
              <a:ext cx="154370" cy="221042"/>
            </a:xfrm>
            <a:custGeom>
              <a:avLst/>
              <a:gdLst/>
              <a:ahLst/>
              <a:cxnLst>
                <a:cxn ang="0">
                  <a:pos x="77" y="9"/>
                </a:cxn>
                <a:cxn ang="0">
                  <a:pos x="88" y="55"/>
                </a:cxn>
                <a:cxn ang="0">
                  <a:pos x="83" y="82"/>
                </a:cxn>
                <a:cxn ang="0">
                  <a:pos x="56" y="111"/>
                </a:cxn>
                <a:cxn ang="0">
                  <a:pos x="5" y="130"/>
                </a:cxn>
                <a:cxn ang="0">
                  <a:pos x="0" y="137"/>
                </a:cxn>
                <a:cxn ang="0">
                  <a:pos x="8" y="142"/>
                </a:cxn>
                <a:cxn ang="0">
                  <a:pos x="75" y="111"/>
                </a:cxn>
                <a:cxn ang="0">
                  <a:pos x="94" y="87"/>
                </a:cxn>
                <a:cxn ang="0">
                  <a:pos x="100" y="55"/>
                </a:cxn>
                <a:cxn ang="0">
                  <a:pos x="88" y="4"/>
                </a:cxn>
                <a:cxn ang="0">
                  <a:pos x="81" y="1"/>
                </a:cxn>
                <a:cxn ang="0">
                  <a:pos x="77" y="9"/>
                </a:cxn>
              </a:cxnLst>
              <a:rect l="0" t="0" r="r" b="b"/>
              <a:pathLst>
                <a:path w="100" h="143">
                  <a:moveTo>
                    <a:pt x="77" y="9"/>
                  </a:moveTo>
                  <a:cubicBezTo>
                    <a:pt x="85" y="27"/>
                    <a:pt x="88" y="42"/>
                    <a:pt x="88" y="55"/>
                  </a:cubicBezTo>
                  <a:cubicBezTo>
                    <a:pt x="88" y="65"/>
                    <a:pt x="87" y="74"/>
                    <a:pt x="83" y="82"/>
                  </a:cubicBezTo>
                  <a:cubicBezTo>
                    <a:pt x="78" y="93"/>
                    <a:pt x="69" y="103"/>
                    <a:pt x="56" y="111"/>
                  </a:cubicBezTo>
                  <a:cubicBezTo>
                    <a:pt x="43" y="119"/>
                    <a:pt x="25" y="125"/>
                    <a:pt x="5" y="130"/>
                  </a:cubicBezTo>
                  <a:cubicBezTo>
                    <a:pt x="2" y="131"/>
                    <a:pt x="0" y="134"/>
                    <a:pt x="0" y="137"/>
                  </a:cubicBezTo>
                  <a:cubicBezTo>
                    <a:pt x="1" y="141"/>
                    <a:pt x="4" y="143"/>
                    <a:pt x="8" y="142"/>
                  </a:cubicBezTo>
                  <a:cubicBezTo>
                    <a:pt x="36" y="135"/>
                    <a:pt x="59" y="125"/>
                    <a:pt x="75" y="111"/>
                  </a:cubicBezTo>
                  <a:cubicBezTo>
                    <a:pt x="83" y="104"/>
                    <a:pt x="90" y="96"/>
                    <a:pt x="94" y="87"/>
                  </a:cubicBezTo>
                  <a:cubicBezTo>
                    <a:pt x="98" y="77"/>
                    <a:pt x="100" y="67"/>
                    <a:pt x="100" y="55"/>
                  </a:cubicBezTo>
                  <a:cubicBezTo>
                    <a:pt x="100" y="40"/>
                    <a:pt x="96" y="23"/>
                    <a:pt x="88" y="4"/>
                  </a:cubicBezTo>
                  <a:cubicBezTo>
                    <a:pt x="87" y="1"/>
                    <a:pt x="84" y="0"/>
                    <a:pt x="81" y="1"/>
                  </a:cubicBezTo>
                  <a:cubicBezTo>
                    <a:pt x="78" y="2"/>
                    <a:pt x="76" y="6"/>
                    <a:pt x="77" y="9"/>
                  </a:cubicBezTo>
                  <a:close/>
                </a:path>
              </a:pathLst>
            </a:custGeom>
            <a:solidFill>
              <a:srgbClr val="ECF0F1"/>
            </a:solidFill>
            <a:ln w="9525">
              <a:noFill/>
              <a:round/>
              <a:headEnd/>
              <a:tailEnd/>
            </a:ln>
          </p:spPr>
          <p:txBody>
            <a:bodyPr anchor="ctr"/>
            <a:lstStyle/>
            <a:p>
              <a:pPr algn="ctr"/>
              <a:endParaRPr/>
            </a:p>
          </p:txBody>
        </p:sp>
        <p:sp>
          <p:nvSpPr>
            <p:cNvPr id="26" name="ïS1iḑé">
              <a:extLst>
                <a:ext uri="{FF2B5EF4-FFF2-40B4-BE49-F238E27FC236}">
                  <a16:creationId xmlns:a16="http://schemas.microsoft.com/office/drawing/2014/main" id="{B012B4FB-7995-4D82-8B4D-A72FDE8F9B85}"/>
                </a:ext>
              </a:extLst>
            </p:cNvPr>
            <p:cNvSpPr/>
            <p:nvPr/>
          </p:nvSpPr>
          <p:spPr bwMode="auto">
            <a:xfrm>
              <a:off x="4263258" y="6452445"/>
              <a:ext cx="149975" cy="219317"/>
            </a:xfrm>
            <a:custGeom>
              <a:avLst/>
              <a:gdLst/>
              <a:ahLst/>
              <a:cxnLst>
                <a:cxn ang="0">
                  <a:pos x="90" y="0"/>
                </a:cxn>
                <a:cxn ang="0">
                  <a:pos x="51" y="9"/>
                </a:cxn>
                <a:cxn ang="0">
                  <a:pos x="12" y="39"/>
                </a:cxn>
                <a:cxn ang="0">
                  <a:pos x="0" y="86"/>
                </a:cxn>
                <a:cxn ang="0">
                  <a:pos x="8" y="137"/>
                </a:cxn>
                <a:cxn ang="0">
                  <a:pos x="16" y="142"/>
                </a:cxn>
                <a:cxn ang="0">
                  <a:pos x="20" y="134"/>
                </a:cxn>
                <a:cxn ang="0">
                  <a:pos x="12" y="86"/>
                </a:cxn>
                <a:cxn ang="0">
                  <a:pos x="17" y="57"/>
                </a:cxn>
                <a:cxn ang="0">
                  <a:pos x="41" y="27"/>
                </a:cxn>
                <a:cxn ang="0">
                  <a:pos x="91" y="12"/>
                </a:cxn>
                <a:cxn ang="0">
                  <a:pos x="97" y="6"/>
                </a:cxn>
                <a:cxn ang="0">
                  <a:pos x="90" y="0"/>
                </a:cxn>
              </a:cxnLst>
              <a:rect l="0" t="0" r="r" b="b"/>
              <a:pathLst>
                <a:path w="97" h="142">
                  <a:moveTo>
                    <a:pt x="90" y="0"/>
                  </a:moveTo>
                  <a:cubicBezTo>
                    <a:pt x="75" y="2"/>
                    <a:pt x="62" y="5"/>
                    <a:pt x="51" y="9"/>
                  </a:cubicBezTo>
                  <a:cubicBezTo>
                    <a:pt x="34" y="16"/>
                    <a:pt x="21" y="26"/>
                    <a:pt x="12" y="39"/>
                  </a:cubicBezTo>
                  <a:cubicBezTo>
                    <a:pt x="4" y="52"/>
                    <a:pt x="0" y="68"/>
                    <a:pt x="0" y="86"/>
                  </a:cubicBezTo>
                  <a:cubicBezTo>
                    <a:pt x="0" y="102"/>
                    <a:pt x="3" y="119"/>
                    <a:pt x="8" y="137"/>
                  </a:cubicBezTo>
                  <a:cubicBezTo>
                    <a:pt x="9" y="141"/>
                    <a:pt x="13" y="142"/>
                    <a:pt x="16" y="142"/>
                  </a:cubicBezTo>
                  <a:cubicBezTo>
                    <a:pt x="19" y="141"/>
                    <a:pt x="21" y="137"/>
                    <a:pt x="20" y="134"/>
                  </a:cubicBezTo>
                  <a:cubicBezTo>
                    <a:pt x="15" y="116"/>
                    <a:pt x="12" y="100"/>
                    <a:pt x="12" y="86"/>
                  </a:cubicBezTo>
                  <a:cubicBezTo>
                    <a:pt x="12" y="75"/>
                    <a:pt x="14" y="66"/>
                    <a:pt x="17" y="57"/>
                  </a:cubicBezTo>
                  <a:cubicBezTo>
                    <a:pt x="21" y="45"/>
                    <a:pt x="29" y="35"/>
                    <a:pt x="41" y="27"/>
                  </a:cubicBezTo>
                  <a:cubicBezTo>
                    <a:pt x="53" y="20"/>
                    <a:pt x="70" y="14"/>
                    <a:pt x="91" y="12"/>
                  </a:cubicBezTo>
                  <a:cubicBezTo>
                    <a:pt x="95" y="12"/>
                    <a:pt x="97" y="9"/>
                    <a:pt x="97" y="6"/>
                  </a:cubicBezTo>
                  <a:cubicBezTo>
                    <a:pt x="96" y="2"/>
                    <a:pt x="94" y="0"/>
                    <a:pt x="90" y="0"/>
                  </a:cubicBezTo>
                  <a:close/>
                </a:path>
              </a:pathLst>
            </a:custGeom>
            <a:solidFill>
              <a:srgbClr val="ECF0F1"/>
            </a:solidFill>
            <a:ln w="9525">
              <a:noFill/>
              <a:round/>
              <a:headEnd/>
              <a:tailEnd/>
            </a:ln>
          </p:spPr>
          <p:txBody>
            <a:bodyPr anchor="ctr"/>
            <a:lstStyle/>
            <a:p>
              <a:pPr algn="ctr"/>
              <a:endParaRPr/>
            </a:p>
          </p:txBody>
        </p:sp>
        <p:sp>
          <p:nvSpPr>
            <p:cNvPr id="27" name="iş1íḑê">
              <a:extLst>
                <a:ext uri="{FF2B5EF4-FFF2-40B4-BE49-F238E27FC236}">
                  <a16:creationId xmlns:a16="http://schemas.microsoft.com/office/drawing/2014/main" id="{7F1453CB-A6B5-4C26-8BAE-EDDFEDEB1A41}"/>
                </a:ext>
              </a:extLst>
            </p:cNvPr>
            <p:cNvSpPr/>
            <p:nvPr/>
          </p:nvSpPr>
          <p:spPr bwMode="auto">
            <a:xfrm>
              <a:off x="4376054" y="6662505"/>
              <a:ext cx="369293" cy="233279"/>
            </a:xfrm>
            <a:custGeom>
              <a:avLst/>
              <a:gdLst/>
              <a:ahLst/>
              <a:cxnLst>
                <a:cxn ang="0">
                  <a:pos x="2265" y="1487"/>
                </a:cxn>
                <a:cxn ang="0">
                  <a:pos x="0" y="148"/>
                </a:cxn>
                <a:cxn ang="0">
                  <a:pos x="89" y="0"/>
                </a:cxn>
                <a:cxn ang="0">
                  <a:pos x="2354" y="1339"/>
                </a:cxn>
                <a:cxn ang="0">
                  <a:pos x="2265" y="1487"/>
                </a:cxn>
              </a:cxnLst>
              <a:rect l="0" t="0" r="r" b="b"/>
              <a:pathLst>
                <a:path w="2354" h="1487">
                  <a:moveTo>
                    <a:pt x="2265" y="1487"/>
                  </a:moveTo>
                  <a:lnTo>
                    <a:pt x="0" y="148"/>
                  </a:lnTo>
                  <a:lnTo>
                    <a:pt x="89" y="0"/>
                  </a:lnTo>
                  <a:lnTo>
                    <a:pt x="2354" y="1339"/>
                  </a:lnTo>
                  <a:lnTo>
                    <a:pt x="2265" y="1487"/>
                  </a:lnTo>
                  <a:close/>
                </a:path>
              </a:pathLst>
            </a:custGeom>
            <a:solidFill>
              <a:srgbClr val="D9DDDE"/>
            </a:solidFill>
            <a:ln w="9525">
              <a:noFill/>
              <a:round/>
              <a:headEnd/>
              <a:tailEnd/>
            </a:ln>
          </p:spPr>
          <p:txBody>
            <a:bodyPr anchor="ctr"/>
            <a:lstStyle/>
            <a:p>
              <a:pPr algn="ctr"/>
              <a:endParaRPr/>
            </a:p>
          </p:txBody>
        </p:sp>
        <p:sp>
          <p:nvSpPr>
            <p:cNvPr id="28" name="ïṧľïḋe">
              <a:extLst>
                <a:ext uri="{FF2B5EF4-FFF2-40B4-BE49-F238E27FC236}">
                  <a16:creationId xmlns:a16="http://schemas.microsoft.com/office/drawing/2014/main" id="{4D77E9D9-46AF-45DD-9063-0CC28CE9480F}"/>
                </a:ext>
              </a:extLst>
            </p:cNvPr>
            <p:cNvSpPr/>
            <p:nvPr/>
          </p:nvSpPr>
          <p:spPr bwMode="auto">
            <a:xfrm>
              <a:off x="4413235" y="6599126"/>
              <a:ext cx="369137" cy="233279"/>
            </a:xfrm>
            <a:custGeom>
              <a:avLst/>
              <a:gdLst/>
              <a:ahLst/>
              <a:cxnLst>
                <a:cxn ang="0">
                  <a:pos x="2274" y="1487"/>
                </a:cxn>
                <a:cxn ang="0">
                  <a:pos x="0" y="148"/>
                </a:cxn>
                <a:cxn ang="0">
                  <a:pos x="88" y="0"/>
                </a:cxn>
                <a:cxn ang="0">
                  <a:pos x="2353" y="1339"/>
                </a:cxn>
                <a:cxn ang="0">
                  <a:pos x="2274" y="1487"/>
                </a:cxn>
              </a:cxnLst>
              <a:rect l="0" t="0" r="r" b="b"/>
              <a:pathLst>
                <a:path w="2353" h="1487">
                  <a:moveTo>
                    <a:pt x="2274" y="1487"/>
                  </a:moveTo>
                  <a:lnTo>
                    <a:pt x="0" y="148"/>
                  </a:lnTo>
                  <a:lnTo>
                    <a:pt x="88" y="0"/>
                  </a:lnTo>
                  <a:lnTo>
                    <a:pt x="2353" y="1339"/>
                  </a:lnTo>
                  <a:lnTo>
                    <a:pt x="2274" y="1487"/>
                  </a:lnTo>
                  <a:close/>
                </a:path>
              </a:pathLst>
            </a:custGeom>
            <a:solidFill>
              <a:srgbClr val="D9DDDE"/>
            </a:solidFill>
            <a:ln w="9525">
              <a:noFill/>
              <a:round/>
              <a:headEnd/>
              <a:tailEnd/>
            </a:ln>
          </p:spPr>
          <p:txBody>
            <a:bodyPr anchor="ctr"/>
            <a:lstStyle/>
            <a:p>
              <a:pPr algn="ctr"/>
              <a:endParaRPr/>
            </a:p>
          </p:txBody>
        </p:sp>
        <p:sp>
          <p:nvSpPr>
            <p:cNvPr id="29" name="iṧļíḍè">
              <a:extLst>
                <a:ext uri="{FF2B5EF4-FFF2-40B4-BE49-F238E27FC236}">
                  <a16:creationId xmlns:a16="http://schemas.microsoft.com/office/drawing/2014/main" id="{98EAE0DE-E9E3-41A5-84DF-FAE0CD691BAF}"/>
                </a:ext>
              </a:extLst>
            </p:cNvPr>
            <p:cNvSpPr/>
            <p:nvPr/>
          </p:nvSpPr>
          <p:spPr bwMode="auto">
            <a:xfrm>
              <a:off x="4451827" y="6535747"/>
              <a:ext cx="367568" cy="234848"/>
            </a:xfrm>
            <a:custGeom>
              <a:avLst/>
              <a:gdLst/>
              <a:ahLst/>
              <a:cxnLst>
                <a:cxn ang="0">
                  <a:pos x="2265" y="1497"/>
                </a:cxn>
                <a:cxn ang="0">
                  <a:pos x="0" y="148"/>
                </a:cxn>
                <a:cxn ang="0">
                  <a:pos x="79" y="0"/>
                </a:cxn>
                <a:cxn ang="0">
                  <a:pos x="2343" y="1349"/>
                </a:cxn>
                <a:cxn ang="0">
                  <a:pos x="2265" y="1497"/>
                </a:cxn>
              </a:cxnLst>
              <a:rect l="0" t="0" r="r" b="b"/>
              <a:pathLst>
                <a:path w="2343" h="1497">
                  <a:moveTo>
                    <a:pt x="2265" y="1497"/>
                  </a:moveTo>
                  <a:lnTo>
                    <a:pt x="0" y="148"/>
                  </a:lnTo>
                  <a:lnTo>
                    <a:pt x="79" y="0"/>
                  </a:lnTo>
                  <a:lnTo>
                    <a:pt x="2343" y="1349"/>
                  </a:lnTo>
                  <a:lnTo>
                    <a:pt x="2265" y="1497"/>
                  </a:lnTo>
                  <a:close/>
                </a:path>
              </a:pathLst>
            </a:custGeom>
            <a:solidFill>
              <a:srgbClr val="D9DDDE"/>
            </a:solidFill>
            <a:ln w="9525">
              <a:noFill/>
              <a:round/>
              <a:headEnd/>
              <a:tailEnd/>
            </a:ln>
          </p:spPr>
          <p:txBody>
            <a:bodyPr anchor="ctr"/>
            <a:lstStyle/>
            <a:p>
              <a:pPr algn="ctr"/>
              <a:endParaRPr/>
            </a:p>
          </p:txBody>
        </p:sp>
        <p:sp>
          <p:nvSpPr>
            <p:cNvPr id="30" name="îšļíďé">
              <a:extLst>
                <a:ext uri="{FF2B5EF4-FFF2-40B4-BE49-F238E27FC236}">
                  <a16:creationId xmlns:a16="http://schemas.microsoft.com/office/drawing/2014/main" id="{7041323D-1F83-4BDB-95AF-3C99D05A69FD}"/>
                </a:ext>
              </a:extLst>
            </p:cNvPr>
            <p:cNvSpPr/>
            <p:nvPr/>
          </p:nvSpPr>
          <p:spPr bwMode="auto">
            <a:xfrm>
              <a:off x="1326640" y="6183554"/>
              <a:ext cx="774043" cy="865187"/>
            </a:xfrm>
            <a:custGeom>
              <a:avLst/>
              <a:gdLst/>
              <a:ahLst/>
              <a:cxnLst>
                <a:cxn ang="0">
                  <a:pos x="3329" y="5515"/>
                </a:cxn>
                <a:cxn ang="0">
                  <a:pos x="0" y="4274"/>
                </a:cxn>
                <a:cxn ang="0">
                  <a:pos x="1605" y="0"/>
                </a:cxn>
                <a:cxn ang="0">
                  <a:pos x="4934" y="1251"/>
                </a:cxn>
                <a:cxn ang="0">
                  <a:pos x="3329" y="5515"/>
                </a:cxn>
              </a:cxnLst>
              <a:rect l="0" t="0" r="r" b="b"/>
              <a:pathLst>
                <a:path w="4934" h="5515">
                  <a:moveTo>
                    <a:pt x="3329" y="5515"/>
                  </a:moveTo>
                  <a:lnTo>
                    <a:pt x="0" y="4274"/>
                  </a:lnTo>
                  <a:lnTo>
                    <a:pt x="1605" y="0"/>
                  </a:lnTo>
                  <a:lnTo>
                    <a:pt x="4934" y="1251"/>
                  </a:lnTo>
                  <a:lnTo>
                    <a:pt x="3329" y="5515"/>
                  </a:lnTo>
                  <a:close/>
                </a:path>
              </a:pathLst>
            </a:custGeom>
            <a:solidFill>
              <a:srgbClr val="FF6773"/>
            </a:solidFill>
            <a:ln w="9525">
              <a:noFill/>
              <a:round/>
              <a:headEnd/>
              <a:tailEnd/>
            </a:ln>
          </p:spPr>
          <p:txBody>
            <a:bodyPr anchor="ctr"/>
            <a:lstStyle/>
            <a:p>
              <a:pPr algn="ctr"/>
              <a:endParaRPr/>
            </a:p>
          </p:txBody>
        </p:sp>
        <p:sp>
          <p:nvSpPr>
            <p:cNvPr id="31" name="ïṣliḍé">
              <a:extLst>
                <a:ext uri="{FF2B5EF4-FFF2-40B4-BE49-F238E27FC236}">
                  <a16:creationId xmlns:a16="http://schemas.microsoft.com/office/drawing/2014/main" id="{BFB26364-BBC3-4F59-8209-64711830B176}"/>
                </a:ext>
              </a:extLst>
            </p:cNvPr>
            <p:cNvSpPr/>
            <p:nvPr/>
          </p:nvSpPr>
          <p:spPr bwMode="auto">
            <a:xfrm>
              <a:off x="1326640" y="6183554"/>
              <a:ext cx="344507" cy="704386"/>
            </a:xfrm>
            <a:custGeom>
              <a:avLst/>
              <a:gdLst/>
              <a:ahLst/>
              <a:cxnLst>
                <a:cxn ang="0">
                  <a:pos x="591" y="4490"/>
                </a:cxn>
                <a:cxn ang="0">
                  <a:pos x="0" y="4274"/>
                </a:cxn>
                <a:cxn ang="0">
                  <a:pos x="1605" y="0"/>
                </a:cxn>
                <a:cxn ang="0">
                  <a:pos x="2196" y="217"/>
                </a:cxn>
                <a:cxn ang="0">
                  <a:pos x="591" y="4490"/>
                </a:cxn>
              </a:cxnLst>
              <a:rect l="0" t="0" r="r" b="b"/>
              <a:pathLst>
                <a:path w="2196" h="4490">
                  <a:moveTo>
                    <a:pt x="591" y="4490"/>
                  </a:moveTo>
                  <a:lnTo>
                    <a:pt x="0" y="4274"/>
                  </a:lnTo>
                  <a:lnTo>
                    <a:pt x="1605" y="0"/>
                  </a:lnTo>
                  <a:lnTo>
                    <a:pt x="2196" y="217"/>
                  </a:lnTo>
                  <a:lnTo>
                    <a:pt x="591" y="4490"/>
                  </a:lnTo>
                  <a:close/>
                </a:path>
              </a:pathLst>
            </a:custGeom>
            <a:solidFill>
              <a:srgbClr val="FF4B3A"/>
            </a:solidFill>
            <a:ln w="9525">
              <a:noFill/>
              <a:round/>
              <a:headEnd/>
              <a:tailEnd/>
            </a:ln>
          </p:spPr>
          <p:txBody>
            <a:bodyPr anchor="ctr"/>
            <a:lstStyle/>
            <a:p>
              <a:pPr algn="ctr"/>
              <a:endParaRPr/>
            </a:p>
          </p:txBody>
        </p:sp>
        <p:sp>
          <p:nvSpPr>
            <p:cNvPr id="32" name="ïs1íďè">
              <a:extLst>
                <a:ext uri="{FF2B5EF4-FFF2-40B4-BE49-F238E27FC236}">
                  <a16:creationId xmlns:a16="http://schemas.microsoft.com/office/drawing/2014/main" id="{8544D34F-E30F-4EA9-95C6-DF8555588463}"/>
                </a:ext>
              </a:extLst>
            </p:cNvPr>
            <p:cNvSpPr/>
            <p:nvPr/>
          </p:nvSpPr>
          <p:spPr bwMode="auto">
            <a:xfrm>
              <a:off x="1359113" y="6205203"/>
              <a:ext cx="841971" cy="899073"/>
            </a:xfrm>
            <a:custGeom>
              <a:avLst/>
              <a:gdLst/>
              <a:ahLst/>
              <a:cxnLst>
                <a:cxn ang="0">
                  <a:pos x="3072" y="5731"/>
                </a:cxn>
                <a:cxn ang="0">
                  <a:pos x="0" y="3939"/>
                </a:cxn>
                <a:cxn ang="0">
                  <a:pos x="2295" y="0"/>
                </a:cxn>
                <a:cxn ang="0">
                  <a:pos x="5367" y="1792"/>
                </a:cxn>
                <a:cxn ang="0">
                  <a:pos x="3072" y="5731"/>
                </a:cxn>
              </a:cxnLst>
              <a:rect l="0" t="0" r="r" b="b"/>
              <a:pathLst>
                <a:path w="5367" h="5731">
                  <a:moveTo>
                    <a:pt x="3072" y="5731"/>
                  </a:moveTo>
                  <a:lnTo>
                    <a:pt x="0" y="3939"/>
                  </a:lnTo>
                  <a:lnTo>
                    <a:pt x="2295" y="0"/>
                  </a:lnTo>
                  <a:lnTo>
                    <a:pt x="5367" y="1792"/>
                  </a:lnTo>
                  <a:lnTo>
                    <a:pt x="3072" y="5731"/>
                  </a:lnTo>
                  <a:close/>
                </a:path>
              </a:pathLst>
            </a:custGeom>
            <a:solidFill>
              <a:srgbClr val="00C0CF"/>
            </a:solidFill>
            <a:ln w="9525">
              <a:noFill/>
              <a:round/>
              <a:headEnd/>
              <a:tailEnd/>
            </a:ln>
          </p:spPr>
          <p:txBody>
            <a:bodyPr anchor="ctr"/>
            <a:lstStyle/>
            <a:p>
              <a:pPr algn="ctr"/>
              <a:endParaRPr/>
            </a:p>
          </p:txBody>
        </p:sp>
        <p:sp>
          <p:nvSpPr>
            <p:cNvPr id="33" name="iṥļîdè">
              <a:extLst>
                <a:ext uri="{FF2B5EF4-FFF2-40B4-BE49-F238E27FC236}">
                  <a16:creationId xmlns:a16="http://schemas.microsoft.com/office/drawing/2014/main" id="{C01B7D22-D873-4383-B0CA-CFE868AB655B}"/>
                </a:ext>
              </a:extLst>
            </p:cNvPr>
            <p:cNvSpPr/>
            <p:nvPr/>
          </p:nvSpPr>
          <p:spPr bwMode="auto">
            <a:xfrm>
              <a:off x="1359113" y="6205203"/>
              <a:ext cx="446478" cy="667364"/>
            </a:xfrm>
            <a:custGeom>
              <a:avLst/>
              <a:gdLst/>
              <a:ahLst/>
              <a:cxnLst>
                <a:cxn ang="0">
                  <a:pos x="542" y="4254"/>
                </a:cxn>
                <a:cxn ang="0">
                  <a:pos x="0" y="3939"/>
                </a:cxn>
                <a:cxn ang="0">
                  <a:pos x="2295" y="0"/>
                </a:cxn>
                <a:cxn ang="0">
                  <a:pos x="2846" y="315"/>
                </a:cxn>
                <a:cxn ang="0">
                  <a:pos x="542" y="4254"/>
                </a:cxn>
              </a:cxnLst>
              <a:rect l="0" t="0" r="r" b="b"/>
              <a:pathLst>
                <a:path w="2846" h="4254">
                  <a:moveTo>
                    <a:pt x="542" y="4254"/>
                  </a:moveTo>
                  <a:lnTo>
                    <a:pt x="0" y="3939"/>
                  </a:lnTo>
                  <a:lnTo>
                    <a:pt x="2295" y="0"/>
                  </a:lnTo>
                  <a:lnTo>
                    <a:pt x="2846" y="315"/>
                  </a:lnTo>
                  <a:lnTo>
                    <a:pt x="542" y="4254"/>
                  </a:lnTo>
                  <a:close/>
                </a:path>
              </a:pathLst>
            </a:custGeom>
            <a:solidFill>
              <a:srgbClr val="009FAF"/>
            </a:solidFill>
            <a:ln w="9525">
              <a:noFill/>
              <a:round/>
              <a:headEnd/>
              <a:tailEnd/>
            </a:ln>
          </p:spPr>
          <p:txBody>
            <a:bodyPr anchor="ctr"/>
            <a:lstStyle/>
            <a:p>
              <a:pPr algn="ctr"/>
              <a:endParaRPr/>
            </a:p>
          </p:txBody>
        </p:sp>
        <p:sp>
          <p:nvSpPr>
            <p:cNvPr id="34" name="ïšḻïďe">
              <a:extLst>
                <a:ext uri="{FF2B5EF4-FFF2-40B4-BE49-F238E27FC236}">
                  <a16:creationId xmlns:a16="http://schemas.microsoft.com/office/drawing/2014/main" id="{31C58C77-26C2-471E-812F-CF71F87998B0}"/>
                </a:ext>
              </a:extLst>
            </p:cNvPr>
            <p:cNvSpPr/>
            <p:nvPr/>
          </p:nvSpPr>
          <p:spPr bwMode="auto">
            <a:xfrm>
              <a:off x="2780281" y="6716471"/>
              <a:ext cx="602573" cy="261203"/>
            </a:xfrm>
            <a:prstGeom prst="ellipse">
              <a:avLst/>
            </a:prstGeom>
            <a:solidFill>
              <a:srgbClr val="333333"/>
            </a:solidFill>
            <a:ln w="9525">
              <a:noFill/>
              <a:round/>
              <a:headEnd/>
              <a:tailEnd/>
            </a:ln>
          </p:spPr>
          <p:txBody>
            <a:bodyPr anchor="ctr"/>
            <a:lstStyle/>
            <a:p>
              <a:pPr algn="ctr"/>
              <a:endParaRPr/>
            </a:p>
          </p:txBody>
        </p:sp>
        <p:sp>
          <p:nvSpPr>
            <p:cNvPr id="35" name="iṣļïḍé">
              <a:extLst>
                <a:ext uri="{FF2B5EF4-FFF2-40B4-BE49-F238E27FC236}">
                  <a16:creationId xmlns:a16="http://schemas.microsoft.com/office/drawing/2014/main" id="{51124ADA-D8BA-4C89-B36B-B512F571B732}"/>
                </a:ext>
              </a:extLst>
            </p:cNvPr>
            <p:cNvSpPr/>
            <p:nvPr/>
          </p:nvSpPr>
          <p:spPr bwMode="auto">
            <a:xfrm>
              <a:off x="1904425" y="6472525"/>
              <a:ext cx="2354285" cy="365997"/>
            </a:xfrm>
            <a:custGeom>
              <a:avLst/>
              <a:gdLst/>
              <a:ahLst/>
              <a:cxnLst>
                <a:cxn ang="0">
                  <a:pos x="1360" y="237"/>
                </a:cxn>
                <a:cxn ang="0">
                  <a:pos x="147" y="237"/>
                </a:cxn>
                <a:cxn ang="0">
                  <a:pos x="6" y="15"/>
                </a:cxn>
                <a:cxn ang="0">
                  <a:pos x="0" y="0"/>
                </a:cxn>
                <a:cxn ang="0">
                  <a:pos x="1524" y="0"/>
                </a:cxn>
                <a:cxn ang="0">
                  <a:pos x="1524" y="3"/>
                </a:cxn>
                <a:cxn ang="0">
                  <a:pos x="1521" y="11"/>
                </a:cxn>
                <a:cxn ang="0">
                  <a:pos x="1518" y="15"/>
                </a:cxn>
                <a:cxn ang="0">
                  <a:pos x="1360" y="237"/>
                </a:cxn>
              </a:cxnLst>
              <a:rect l="0" t="0" r="r" b="b"/>
              <a:pathLst>
                <a:path w="1524" h="237">
                  <a:moveTo>
                    <a:pt x="1360" y="237"/>
                  </a:moveTo>
                  <a:cubicBezTo>
                    <a:pt x="147" y="237"/>
                    <a:pt x="147" y="237"/>
                    <a:pt x="147" y="237"/>
                  </a:cubicBezTo>
                  <a:cubicBezTo>
                    <a:pt x="6" y="15"/>
                    <a:pt x="6" y="15"/>
                    <a:pt x="6" y="15"/>
                  </a:cubicBezTo>
                  <a:cubicBezTo>
                    <a:pt x="0" y="0"/>
                    <a:pt x="0" y="0"/>
                    <a:pt x="0" y="0"/>
                  </a:cubicBezTo>
                  <a:cubicBezTo>
                    <a:pt x="1524" y="0"/>
                    <a:pt x="1524" y="0"/>
                    <a:pt x="1524" y="0"/>
                  </a:cubicBezTo>
                  <a:cubicBezTo>
                    <a:pt x="1524" y="3"/>
                    <a:pt x="1524" y="3"/>
                    <a:pt x="1524" y="3"/>
                  </a:cubicBezTo>
                  <a:cubicBezTo>
                    <a:pt x="1524" y="5"/>
                    <a:pt x="1523" y="8"/>
                    <a:pt x="1521" y="11"/>
                  </a:cubicBezTo>
                  <a:cubicBezTo>
                    <a:pt x="1518" y="15"/>
                    <a:pt x="1518" y="15"/>
                    <a:pt x="1518" y="15"/>
                  </a:cubicBezTo>
                  <a:lnTo>
                    <a:pt x="1360" y="237"/>
                  </a:lnTo>
                  <a:close/>
                </a:path>
              </a:pathLst>
            </a:custGeom>
            <a:solidFill>
              <a:srgbClr val="333333"/>
            </a:solidFill>
            <a:ln w="9525">
              <a:noFill/>
              <a:round/>
              <a:headEnd/>
              <a:tailEnd/>
            </a:ln>
          </p:spPr>
          <p:txBody>
            <a:bodyPr anchor="ctr"/>
            <a:lstStyle/>
            <a:p>
              <a:pPr algn="ctr"/>
              <a:endParaRPr/>
            </a:p>
          </p:txBody>
        </p:sp>
        <p:sp>
          <p:nvSpPr>
            <p:cNvPr id="36" name="iş1íḑê">
              <a:extLst>
                <a:ext uri="{FF2B5EF4-FFF2-40B4-BE49-F238E27FC236}">
                  <a16:creationId xmlns:a16="http://schemas.microsoft.com/office/drawing/2014/main" id="{4454490F-0861-4AEB-B3C4-853AEDF13111}"/>
                </a:ext>
              </a:extLst>
            </p:cNvPr>
            <p:cNvSpPr/>
            <p:nvPr/>
          </p:nvSpPr>
          <p:spPr bwMode="auto">
            <a:xfrm>
              <a:off x="1950860" y="6495587"/>
              <a:ext cx="2261412" cy="327563"/>
            </a:xfrm>
            <a:custGeom>
              <a:avLst/>
              <a:gdLst/>
              <a:ahLst/>
              <a:cxnLst>
                <a:cxn ang="0">
                  <a:pos x="1319" y="2088"/>
                </a:cxn>
                <a:cxn ang="0">
                  <a:pos x="0" y="0"/>
                </a:cxn>
                <a:cxn ang="0">
                  <a:pos x="14415" y="0"/>
                </a:cxn>
                <a:cxn ang="0">
                  <a:pos x="12938" y="2088"/>
                </a:cxn>
                <a:cxn ang="0">
                  <a:pos x="1319" y="2088"/>
                </a:cxn>
              </a:cxnLst>
              <a:rect l="0" t="0" r="r" b="b"/>
              <a:pathLst>
                <a:path w="14415" h="2088">
                  <a:moveTo>
                    <a:pt x="1319" y="2088"/>
                  </a:moveTo>
                  <a:lnTo>
                    <a:pt x="0" y="0"/>
                  </a:lnTo>
                  <a:lnTo>
                    <a:pt x="14415" y="0"/>
                  </a:lnTo>
                  <a:lnTo>
                    <a:pt x="12938" y="2088"/>
                  </a:lnTo>
                  <a:lnTo>
                    <a:pt x="1319" y="2088"/>
                  </a:lnTo>
                  <a:close/>
                </a:path>
              </a:pathLst>
            </a:custGeom>
            <a:solidFill>
              <a:srgbClr val="1A1A1A"/>
            </a:solidFill>
            <a:ln w="9525">
              <a:noFill/>
              <a:round/>
              <a:headEnd/>
              <a:tailEnd/>
            </a:ln>
          </p:spPr>
          <p:txBody>
            <a:bodyPr anchor="ctr"/>
            <a:lstStyle/>
            <a:p>
              <a:pPr algn="ctr"/>
              <a:endParaRPr/>
            </a:p>
          </p:txBody>
        </p:sp>
        <p:sp>
          <p:nvSpPr>
            <p:cNvPr id="37" name="îŝlîďe">
              <a:extLst>
                <a:ext uri="{FF2B5EF4-FFF2-40B4-BE49-F238E27FC236}">
                  <a16:creationId xmlns:a16="http://schemas.microsoft.com/office/drawing/2014/main" id="{7BC7F947-1255-4241-A01A-00770E3C4518}"/>
                </a:ext>
              </a:extLst>
            </p:cNvPr>
            <p:cNvSpPr/>
            <p:nvPr/>
          </p:nvSpPr>
          <p:spPr bwMode="auto">
            <a:xfrm>
              <a:off x="2213476" y="6514255"/>
              <a:ext cx="1895413" cy="290383"/>
            </a:xfrm>
            <a:custGeom>
              <a:avLst/>
              <a:gdLst/>
              <a:ahLst/>
              <a:cxnLst>
                <a:cxn ang="0">
                  <a:pos x="10890" y="1851"/>
                </a:cxn>
                <a:cxn ang="0">
                  <a:pos x="12082" y="0"/>
                </a:cxn>
                <a:cxn ang="0">
                  <a:pos x="0" y="1851"/>
                </a:cxn>
                <a:cxn ang="0">
                  <a:pos x="10890" y="1851"/>
                </a:cxn>
              </a:cxnLst>
              <a:rect l="0" t="0" r="r" b="b"/>
              <a:pathLst>
                <a:path w="12082" h="1851">
                  <a:moveTo>
                    <a:pt x="10890" y="1851"/>
                  </a:moveTo>
                  <a:lnTo>
                    <a:pt x="12082" y="0"/>
                  </a:lnTo>
                  <a:lnTo>
                    <a:pt x="0" y="1851"/>
                  </a:lnTo>
                  <a:lnTo>
                    <a:pt x="10890" y="1851"/>
                  </a:lnTo>
                  <a:close/>
                </a:path>
              </a:pathLst>
            </a:custGeom>
            <a:solidFill>
              <a:srgbClr val="009FAF"/>
            </a:solidFill>
            <a:ln w="9525">
              <a:noFill/>
              <a:round/>
              <a:headEnd/>
              <a:tailEnd/>
            </a:ln>
          </p:spPr>
          <p:txBody>
            <a:bodyPr anchor="ctr"/>
            <a:lstStyle/>
            <a:p>
              <a:pPr algn="ctr"/>
              <a:endParaRPr/>
            </a:p>
          </p:txBody>
        </p:sp>
        <p:sp>
          <p:nvSpPr>
            <p:cNvPr id="38" name="ïṥḻidê">
              <a:extLst>
                <a:ext uri="{FF2B5EF4-FFF2-40B4-BE49-F238E27FC236}">
                  <a16:creationId xmlns:a16="http://schemas.microsoft.com/office/drawing/2014/main" id="{D4B450A7-A03C-47CE-AE9A-8DBAB7042D06}"/>
                </a:ext>
              </a:extLst>
            </p:cNvPr>
            <p:cNvSpPr/>
            <p:nvPr/>
          </p:nvSpPr>
          <p:spPr bwMode="auto">
            <a:xfrm>
              <a:off x="2048125" y="6514255"/>
              <a:ext cx="2060764" cy="290383"/>
            </a:xfrm>
            <a:custGeom>
              <a:avLst/>
              <a:gdLst/>
              <a:ahLst/>
              <a:cxnLst>
                <a:cxn ang="0">
                  <a:pos x="1054" y="1851"/>
                </a:cxn>
                <a:cxn ang="0">
                  <a:pos x="13136" y="0"/>
                </a:cxn>
                <a:cxn ang="0">
                  <a:pos x="0" y="0"/>
                </a:cxn>
                <a:cxn ang="0">
                  <a:pos x="1054" y="1851"/>
                </a:cxn>
              </a:cxnLst>
              <a:rect l="0" t="0" r="r" b="b"/>
              <a:pathLst>
                <a:path w="13136" h="1851">
                  <a:moveTo>
                    <a:pt x="1054" y="1851"/>
                  </a:moveTo>
                  <a:lnTo>
                    <a:pt x="13136" y="0"/>
                  </a:lnTo>
                  <a:lnTo>
                    <a:pt x="0" y="0"/>
                  </a:lnTo>
                  <a:lnTo>
                    <a:pt x="1054" y="1851"/>
                  </a:lnTo>
                  <a:close/>
                </a:path>
              </a:pathLst>
            </a:custGeom>
            <a:solidFill>
              <a:srgbClr val="00C0CF"/>
            </a:solidFill>
            <a:ln w="9525">
              <a:noFill/>
              <a:round/>
              <a:headEnd/>
              <a:tailEnd/>
            </a:ln>
          </p:spPr>
          <p:txBody>
            <a:bodyPr anchor="ctr"/>
            <a:lstStyle/>
            <a:p>
              <a:pPr algn="ctr"/>
              <a:endParaRPr/>
            </a:p>
          </p:txBody>
        </p:sp>
        <p:sp>
          <p:nvSpPr>
            <p:cNvPr id="39" name="îşḷiḍê">
              <a:extLst>
                <a:ext uri="{FF2B5EF4-FFF2-40B4-BE49-F238E27FC236}">
                  <a16:creationId xmlns:a16="http://schemas.microsoft.com/office/drawing/2014/main" id="{F4201824-7C39-4061-A973-2D490125B3C0}"/>
                </a:ext>
              </a:extLst>
            </p:cNvPr>
            <p:cNvSpPr/>
            <p:nvPr/>
          </p:nvSpPr>
          <p:spPr bwMode="auto">
            <a:xfrm>
              <a:off x="1904425" y="6381377"/>
              <a:ext cx="2354285" cy="103385"/>
            </a:xfrm>
            <a:custGeom>
              <a:avLst/>
              <a:gdLst/>
              <a:ahLst/>
              <a:cxnLst>
                <a:cxn ang="0">
                  <a:pos x="1516" y="67"/>
                </a:cxn>
                <a:cxn ang="0">
                  <a:pos x="9" y="67"/>
                </a:cxn>
                <a:cxn ang="0">
                  <a:pos x="0" y="59"/>
                </a:cxn>
                <a:cxn ang="0">
                  <a:pos x="0" y="9"/>
                </a:cxn>
                <a:cxn ang="0">
                  <a:pos x="9" y="0"/>
                </a:cxn>
                <a:cxn ang="0">
                  <a:pos x="1516" y="0"/>
                </a:cxn>
                <a:cxn ang="0">
                  <a:pos x="1524" y="9"/>
                </a:cxn>
                <a:cxn ang="0">
                  <a:pos x="1524" y="59"/>
                </a:cxn>
                <a:cxn ang="0">
                  <a:pos x="1516" y="67"/>
                </a:cxn>
              </a:cxnLst>
              <a:rect l="0" t="0" r="r" b="b"/>
              <a:pathLst>
                <a:path w="1524" h="67">
                  <a:moveTo>
                    <a:pt x="1516" y="67"/>
                  </a:moveTo>
                  <a:cubicBezTo>
                    <a:pt x="9" y="67"/>
                    <a:pt x="9" y="67"/>
                    <a:pt x="9" y="67"/>
                  </a:cubicBezTo>
                  <a:cubicBezTo>
                    <a:pt x="4" y="67"/>
                    <a:pt x="0" y="64"/>
                    <a:pt x="0" y="59"/>
                  </a:cubicBezTo>
                  <a:cubicBezTo>
                    <a:pt x="0" y="9"/>
                    <a:pt x="0" y="9"/>
                    <a:pt x="0" y="9"/>
                  </a:cubicBezTo>
                  <a:cubicBezTo>
                    <a:pt x="0" y="4"/>
                    <a:pt x="4" y="0"/>
                    <a:pt x="9" y="0"/>
                  </a:cubicBezTo>
                  <a:cubicBezTo>
                    <a:pt x="1516" y="0"/>
                    <a:pt x="1516" y="0"/>
                    <a:pt x="1516" y="0"/>
                  </a:cubicBezTo>
                  <a:cubicBezTo>
                    <a:pt x="1520" y="0"/>
                    <a:pt x="1524" y="4"/>
                    <a:pt x="1524" y="9"/>
                  </a:cubicBezTo>
                  <a:cubicBezTo>
                    <a:pt x="1524" y="59"/>
                    <a:pt x="1524" y="59"/>
                    <a:pt x="1524" y="59"/>
                  </a:cubicBezTo>
                  <a:cubicBezTo>
                    <a:pt x="1524" y="64"/>
                    <a:pt x="1520" y="67"/>
                    <a:pt x="1516" y="67"/>
                  </a:cubicBezTo>
                  <a:close/>
                </a:path>
              </a:pathLst>
            </a:custGeom>
            <a:solidFill>
              <a:srgbClr val="333333"/>
            </a:solidFill>
            <a:ln w="9525">
              <a:noFill/>
              <a:round/>
              <a:headEnd/>
              <a:tailEnd/>
            </a:ln>
          </p:spPr>
          <p:txBody>
            <a:bodyPr anchor="ctr"/>
            <a:lstStyle/>
            <a:p>
              <a:pPr algn="ctr"/>
              <a:endParaRPr/>
            </a:p>
          </p:txBody>
        </p:sp>
        <p:sp>
          <p:nvSpPr>
            <p:cNvPr id="40" name="ïšḷidê">
              <a:extLst>
                <a:ext uri="{FF2B5EF4-FFF2-40B4-BE49-F238E27FC236}">
                  <a16:creationId xmlns:a16="http://schemas.microsoft.com/office/drawing/2014/main" id="{749E5581-8F11-49F0-A89E-846D373F8E3A}"/>
                </a:ext>
              </a:extLst>
            </p:cNvPr>
            <p:cNvSpPr/>
            <p:nvPr/>
          </p:nvSpPr>
          <p:spPr bwMode="auto">
            <a:xfrm>
              <a:off x="4478026" y="7742302"/>
              <a:ext cx="174606" cy="157507"/>
            </a:xfrm>
            <a:custGeom>
              <a:avLst/>
              <a:gdLst/>
              <a:ahLst/>
              <a:cxnLst>
                <a:cxn ang="0">
                  <a:pos x="101" y="86"/>
                </a:cxn>
                <a:cxn ang="0">
                  <a:pos x="40" y="64"/>
                </a:cxn>
                <a:cxn ang="0">
                  <a:pos x="7" y="9"/>
                </a:cxn>
                <a:cxn ang="0">
                  <a:pos x="68" y="31"/>
                </a:cxn>
                <a:cxn ang="0">
                  <a:pos x="101" y="86"/>
                </a:cxn>
              </a:cxnLst>
              <a:rect l="0" t="0" r="r" b="b"/>
              <a:pathLst>
                <a:path w="113" h="102">
                  <a:moveTo>
                    <a:pt x="101" y="86"/>
                  </a:moveTo>
                  <a:cubicBezTo>
                    <a:pt x="88" y="102"/>
                    <a:pt x="66" y="85"/>
                    <a:pt x="40" y="64"/>
                  </a:cubicBezTo>
                  <a:cubicBezTo>
                    <a:pt x="15" y="42"/>
                    <a:pt x="0" y="18"/>
                    <a:pt x="7" y="9"/>
                  </a:cubicBezTo>
                  <a:cubicBezTo>
                    <a:pt x="15" y="0"/>
                    <a:pt x="42" y="10"/>
                    <a:pt x="68" y="31"/>
                  </a:cubicBezTo>
                  <a:cubicBezTo>
                    <a:pt x="93" y="52"/>
                    <a:pt x="113" y="69"/>
                    <a:pt x="101" y="86"/>
                  </a:cubicBezTo>
                  <a:close/>
                </a:path>
              </a:pathLst>
            </a:custGeom>
            <a:solidFill>
              <a:srgbClr val="ECF0F1"/>
            </a:solidFill>
            <a:ln w="9525">
              <a:noFill/>
              <a:round/>
              <a:headEnd/>
              <a:tailEnd/>
            </a:ln>
          </p:spPr>
          <p:txBody>
            <a:bodyPr anchor="ctr"/>
            <a:lstStyle/>
            <a:p>
              <a:pPr algn="ctr"/>
              <a:endParaRPr/>
            </a:p>
          </p:txBody>
        </p:sp>
        <p:sp>
          <p:nvSpPr>
            <p:cNvPr id="41" name="i$ḷíḋe">
              <a:extLst>
                <a:ext uri="{FF2B5EF4-FFF2-40B4-BE49-F238E27FC236}">
                  <a16:creationId xmlns:a16="http://schemas.microsoft.com/office/drawing/2014/main" id="{7F13C7C9-28CA-4407-BB07-AE5C438B6424}"/>
                </a:ext>
              </a:extLst>
            </p:cNvPr>
            <p:cNvSpPr/>
            <p:nvPr/>
          </p:nvSpPr>
          <p:spPr bwMode="auto">
            <a:xfrm>
              <a:off x="4240198" y="7502749"/>
              <a:ext cx="361450" cy="361605"/>
            </a:xfrm>
            <a:custGeom>
              <a:avLst/>
              <a:gdLst/>
              <a:ahLst/>
              <a:cxnLst>
                <a:cxn ang="0">
                  <a:pos x="197" y="183"/>
                </a:cxn>
                <a:cxn ang="0">
                  <a:pos x="50" y="197"/>
                </a:cxn>
                <a:cxn ang="0">
                  <a:pos x="37" y="50"/>
                </a:cxn>
                <a:cxn ang="0">
                  <a:pos x="183" y="37"/>
                </a:cxn>
                <a:cxn ang="0">
                  <a:pos x="197" y="183"/>
                </a:cxn>
              </a:cxnLst>
              <a:rect l="0" t="0" r="r" b="b"/>
              <a:pathLst>
                <a:path w="234" h="234">
                  <a:moveTo>
                    <a:pt x="197" y="183"/>
                  </a:moveTo>
                  <a:cubicBezTo>
                    <a:pt x="160" y="228"/>
                    <a:pt x="95" y="234"/>
                    <a:pt x="50" y="197"/>
                  </a:cubicBezTo>
                  <a:cubicBezTo>
                    <a:pt x="6" y="160"/>
                    <a:pt x="0" y="95"/>
                    <a:pt x="37" y="50"/>
                  </a:cubicBezTo>
                  <a:cubicBezTo>
                    <a:pt x="74" y="6"/>
                    <a:pt x="139" y="0"/>
                    <a:pt x="183" y="37"/>
                  </a:cubicBezTo>
                  <a:cubicBezTo>
                    <a:pt x="228" y="74"/>
                    <a:pt x="234" y="139"/>
                    <a:pt x="197" y="183"/>
                  </a:cubicBezTo>
                  <a:close/>
                </a:path>
              </a:pathLst>
            </a:custGeom>
            <a:solidFill>
              <a:srgbClr val="ECF0F1"/>
            </a:solidFill>
            <a:ln w="9525">
              <a:noFill/>
              <a:round/>
              <a:headEnd/>
              <a:tailEnd/>
            </a:ln>
          </p:spPr>
          <p:txBody>
            <a:bodyPr anchor="ctr"/>
            <a:lstStyle/>
            <a:p>
              <a:pPr algn="ctr"/>
              <a:endParaRPr/>
            </a:p>
          </p:txBody>
        </p:sp>
        <p:sp>
          <p:nvSpPr>
            <p:cNvPr id="42" name="iṧḻïḋè">
              <a:extLst>
                <a:ext uri="{FF2B5EF4-FFF2-40B4-BE49-F238E27FC236}">
                  <a16:creationId xmlns:a16="http://schemas.microsoft.com/office/drawing/2014/main" id="{43ECF5AC-897A-4047-890E-BD0191B12057}"/>
                </a:ext>
              </a:extLst>
            </p:cNvPr>
            <p:cNvSpPr/>
            <p:nvPr/>
          </p:nvSpPr>
          <p:spPr bwMode="auto">
            <a:xfrm>
              <a:off x="4249454" y="7512161"/>
              <a:ext cx="342938" cy="342939"/>
            </a:xfrm>
            <a:custGeom>
              <a:avLst/>
              <a:gdLst/>
              <a:ahLst/>
              <a:cxnLst>
                <a:cxn ang="0">
                  <a:pos x="191" y="177"/>
                </a:cxn>
                <a:cxn ang="0">
                  <a:pos x="185" y="173"/>
                </a:cxn>
                <a:cxn ang="0">
                  <a:pos x="111" y="208"/>
                </a:cxn>
                <a:cxn ang="0">
                  <a:pos x="49" y="185"/>
                </a:cxn>
                <a:cxn ang="0">
                  <a:pos x="14" y="111"/>
                </a:cxn>
                <a:cxn ang="0">
                  <a:pos x="37" y="49"/>
                </a:cxn>
                <a:cxn ang="0">
                  <a:pos x="111" y="14"/>
                </a:cxn>
                <a:cxn ang="0">
                  <a:pos x="173" y="37"/>
                </a:cxn>
                <a:cxn ang="0">
                  <a:pos x="208" y="111"/>
                </a:cxn>
                <a:cxn ang="0">
                  <a:pos x="185" y="173"/>
                </a:cxn>
                <a:cxn ang="0">
                  <a:pos x="191" y="177"/>
                </a:cxn>
                <a:cxn ang="0">
                  <a:pos x="196" y="182"/>
                </a:cxn>
                <a:cxn ang="0">
                  <a:pos x="222" y="111"/>
                </a:cxn>
                <a:cxn ang="0">
                  <a:pos x="182" y="25"/>
                </a:cxn>
                <a:cxn ang="0">
                  <a:pos x="111" y="0"/>
                </a:cxn>
                <a:cxn ang="0">
                  <a:pos x="25" y="40"/>
                </a:cxn>
                <a:cxn ang="0">
                  <a:pos x="0" y="111"/>
                </a:cxn>
                <a:cxn ang="0">
                  <a:pos x="40" y="196"/>
                </a:cxn>
                <a:cxn ang="0">
                  <a:pos x="111" y="222"/>
                </a:cxn>
                <a:cxn ang="0">
                  <a:pos x="196" y="182"/>
                </a:cxn>
                <a:cxn ang="0">
                  <a:pos x="191" y="177"/>
                </a:cxn>
              </a:cxnLst>
              <a:rect l="0" t="0" r="r" b="b"/>
              <a:pathLst>
                <a:path w="222" h="222">
                  <a:moveTo>
                    <a:pt x="191" y="177"/>
                  </a:moveTo>
                  <a:cubicBezTo>
                    <a:pt x="185" y="173"/>
                    <a:pt x="185" y="173"/>
                    <a:pt x="185" y="173"/>
                  </a:cubicBezTo>
                  <a:cubicBezTo>
                    <a:pt x="166" y="196"/>
                    <a:pt x="139" y="208"/>
                    <a:pt x="111" y="208"/>
                  </a:cubicBezTo>
                  <a:cubicBezTo>
                    <a:pt x="89" y="208"/>
                    <a:pt x="67" y="200"/>
                    <a:pt x="49" y="185"/>
                  </a:cubicBezTo>
                  <a:cubicBezTo>
                    <a:pt x="26" y="166"/>
                    <a:pt x="14" y="139"/>
                    <a:pt x="14" y="111"/>
                  </a:cubicBezTo>
                  <a:cubicBezTo>
                    <a:pt x="14" y="89"/>
                    <a:pt x="21" y="67"/>
                    <a:pt x="37" y="49"/>
                  </a:cubicBezTo>
                  <a:cubicBezTo>
                    <a:pt x="56" y="26"/>
                    <a:pt x="83" y="14"/>
                    <a:pt x="111" y="14"/>
                  </a:cubicBezTo>
                  <a:cubicBezTo>
                    <a:pt x="133" y="14"/>
                    <a:pt x="155" y="22"/>
                    <a:pt x="173" y="37"/>
                  </a:cubicBezTo>
                  <a:cubicBezTo>
                    <a:pt x="196" y="56"/>
                    <a:pt x="208" y="83"/>
                    <a:pt x="208" y="111"/>
                  </a:cubicBezTo>
                  <a:cubicBezTo>
                    <a:pt x="208" y="133"/>
                    <a:pt x="200" y="155"/>
                    <a:pt x="185" y="173"/>
                  </a:cubicBezTo>
                  <a:cubicBezTo>
                    <a:pt x="191" y="177"/>
                    <a:pt x="191" y="177"/>
                    <a:pt x="191" y="177"/>
                  </a:cubicBezTo>
                  <a:cubicBezTo>
                    <a:pt x="196" y="182"/>
                    <a:pt x="196" y="182"/>
                    <a:pt x="196" y="182"/>
                  </a:cubicBezTo>
                  <a:cubicBezTo>
                    <a:pt x="214" y="161"/>
                    <a:pt x="222" y="136"/>
                    <a:pt x="222" y="111"/>
                  </a:cubicBezTo>
                  <a:cubicBezTo>
                    <a:pt x="222" y="79"/>
                    <a:pt x="208" y="47"/>
                    <a:pt x="182" y="25"/>
                  </a:cubicBezTo>
                  <a:cubicBezTo>
                    <a:pt x="161" y="8"/>
                    <a:pt x="136" y="0"/>
                    <a:pt x="111" y="0"/>
                  </a:cubicBezTo>
                  <a:cubicBezTo>
                    <a:pt x="79" y="0"/>
                    <a:pt x="47" y="13"/>
                    <a:pt x="25" y="40"/>
                  </a:cubicBezTo>
                  <a:cubicBezTo>
                    <a:pt x="8" y="61"/>
                    <a:pt x="0" y="86"/>
                    <a:pt x="0" y="111"/>
                  </a:cubicBezTo>
                  <a:cubicBezTo>
                    <a:pt x="0" y="143"/>
                    <a:pt x="13" y="175"/>
                    <a:pt x="40" y="196"/>
                  </a:cubicBezTo>
                  <a:cubicBezTo>
                    <a:pt x="60" y="214"/>
                    <a:pt x="86" y="222"/>
                    <a:pt x="111" y="222"/>
                  </a:cubicBezTo>
                  <a:cubicBezTo>
                    <a:pt x="143" y="222"/>
                    <a:pt x="174" y="209"/>
                    <a:pt x="196" y="182"/>
                  </a:cubicBezTo>
                  <a:lnTo>
                    <a:pt x="191" y="177"/>
                  </a:lnTo>
                  <a:close/>
                </a:path>
              </a:pathLst>
            </a:custGeom>
            <a:solidFill>
              <a:srgbClr val="C9D3E1"/>
            </a:solidFill>
            <a:ln w="9525">
              <a:noFill/>
              <a:round/>
              <a:headEnd/>
              <a:tailEnd/>
            </a:ln>
          </p:spPr>
          <p:txBody>
            <a:bodyPr anchor="ctr"/>
            <a:lstStyle/>
            <a:p>
              <a:pPr algn="ctr"/>
              <a:endParaRPr/>
            </a:p>
          </p:txBody>
        </p:sp>
        <p:sp>
          <p:nvSpPr>
            <p:cNvPr id="43" name="iS1ïdè">
              <a:extLst>
                <a:ext uri="{FF2B5EF4-FFF2-40B4-BE49-F238E27FC236}">
                  <a16:creationId xmlns:a16="http://schemas.microsoft.com/office/drawing/2014/main" id="{03249BB8-35EB-43B6-B765-4D632B45E040}"/>
                </a:ext>
              </a:extLst>
            </p:cNvPr>
            <p:cNvSpPr/>
            <p:nvPr/>
          </p:nvSpPr>
          <p:spPr bwMode="auto">
            <a:xfrm>
              <a:off x="4240198" y="7502749"/>
              <a:ext cx="361450" cy="361605"/>
            </a:xfrm>
            <a:custGeom>
              <a:avLst/>
              <a:gdLst/>
              <a:ahLst/>
              <a:cxnLst>
                <a:cxn ang="0">
                  <a:pos x="197" y="183"/>
                </a:cxn>
                <a:cxn ang="0">
                  <a:pos x="50" y="197"/>
                </a:cxn>
                <a:cxn ang="0">
                  <a:pos x="37" y="50"/>
                </a:cxn>
                <a:cxn ang="0">
                  <a:pos x="183" y="37"/>
                </a:cxn>
                <a:cxn ang="0">
                  <a:pos x="197" y="183"/>
                </a:cxn>
              </a:cxnLst>
              <a:rect l="0" t="0" r="r" b="b"/>
              <a:pathLst>
                <a:path w="234" h="234">
                  <a:moveTo>
                    <a:pt x="197" y="183"/>
                  </a:moveTo>
                  <a:cubicBezTo>
                    <a:pt x="160" y="228"/>
                    <a:pt x="95" y="234"/>
                    <a:pt x="50" y="197"/>
                  </a:cubicBezTo>
                  <a:cubicBezTo>
                    <a:pt x="6" y="160"/>
                    <a:pt x="0" y="95"/>
                    <a:pt x="37" y="50"/>
                  </a:cubicBezTo>
                  <a:cubicBezTo>
                    <a:pt x="74" y="6"/>
                    <a:pt x="139" y="0"/>
                    <a:pt x="183" y="37"/>
                  </a:cubicBezTo>
                  <a:cubicBezTo>
                    <a:pt x="228" y="74"/>
                    <a:pt x="234" y="139"/>
                    <a:pt x="197" y="183"/>
                  </a:cubicBezTo>
                  <a:close/>
                </a:path>
              </a:pathLst>
            </a:custGeom>
            <a:solidFill>
              <a:srgbClr val="603813"/>
            </a:solidFill>
            <a:ln w="9525">
              <a:noFill/>
              <a:round/>
              <a:headEnd/>
              <a:tailEnd/>
            </a:ln>
          </p:spPr>
          <p:txBody>
            <a:bodyPr anchor="ctr"/>
            <a:lstStyle/>
            <a:p>
              <a:pPr algn="ctr"/>
              <a:endParaRPr/>
            </a:p>
          </p:txBody>
        </p:sp>
        <p:sp>
          <p:nvSpPr>
            <p:cNvPr id="44" name="íšľîdè">
              <a:extLst>
                <a:ext uri="{FF2B5EF4-FFF2-40B4-BE49-F238E27FC236}">
                  <a16:creationId xmlns:a16="http://schemas.microsoft.com/office/drawing/2014/main" id="{424B38DF-88C6-4296-B588-C2E78C42AB84}"/>
                </a:ext>
              </a:extLst>
            </p:cNvPr>
            <p:cNvSpPr/>
            <p:nvPr/>
          </p:nvSpPr>
          <p:spPr bwMode="auto">
            <a:xfrm>
              <a:off x="4252433" y="7515143"/>
              <a:ext cx="336819" cy="336819"/>
            </a:xfrm>
            <a:custGeom>
              <a:avLst/>
              <a:gdLst/>
              <a:ahLst/>
              <a:cxnLst>
                <a:cxn ang="0">
                  <a:pos x="189" y="175"/>
                </a:cxn>
                <a:cxn ang="0">
                  <a:pos x="185" y="172"/>
                </a:cxn>
                <a:cxn ang="0">
                  <a:pos x="109" y="208"/>
                </a:cxn>
                <a:cxn ang="0">
                  <a:pos x="45" y="185"/>
                </a:cxn>
                <a:cxn ang="0">
                  <a:pos x="10" y="109"/>
                </a:cxn>
                <a:cxn ang="0">
                  <a:pos x="33" y="46"/>
                </a:cxn>
                <a:cxn ang="0">
                  <a:pos x="109" y="10"/>
                </a:cxn>
                <a:cxn ang="0">
                  <a:pos x="172" y="33"/>
                </a:cxn>
                <a:cxn ang="0">
                  <a:pos x="208" y="109"/>
                </a:cxn>
                <a:cxn ang="0">
                  <a:pos x="185" y="172"/>
                </a:cxn>
                <a:cxn ang="0">
                  <a:pos x="189" y="175"/>
                </a:cxn>
                <a:cxn ang="0">
                  <a:pos x="193" y="179"/>
                </a:cxn>
                <a:cxn ang="0">
                  <a:pos x="218" y="109"/>
                </a:cxn>
                <a:cxn ang="0">
                  <a:pos x="178" y="25"/>
                </a:cxn>
                <a:cxn ang="0">
                  <a:pos x="109" y="0"/>
                </a:cxn>
                <a:cxn ang="0">
                  <a:pos x="25" y="39"/>
                </a:cxn>
                <a:cxn ang="0">
                  <a:pos x="0" y="109"/>
                </a:cxn>
                <a:cxn ang="0">
                  <a:pos x="39" y="193"/>
                </a:cxn>
                <a:cxn ang="0">
                  <a:pos x="109" y="218"/>
                </a:cxn>
                <a:cxn ang="0">
                  <a:pos x="193" y="179"/>
                </a:cxn>
                <a:cxn ang="0">
                  <a:pos x="189" y="175"/>
                </a:cxn>
              </a:cxnLst>
              <a:rect l="0" t="0" r="r" b="b"/>
              <a:pathLst>
                <a:path w="218" h="218">
                  <a:moveTo>
                    <a:pt x="189" y="175"/>
                  </a:moveTo>
                  <a:cubicBezTo>
                    <a:pt x="185" y="172"/>
                    <a:pt x="185" y="172"/>
                    <a:pt x="185" y="172"/>
                  </a:cubicBezTo>
                  <a:cubicBezTo>
                    <a:pt x="165" y="196"/>
                    <a:pt x="137" y="208"/>
                    <a:pt x="109" y="208"/>
                  </a:cubicBezTo>
                  <a:cubicBezTo>
                    <a:pt x="86" y="208"/>
                    <a:pt x="64" y="201"/>
                    <a:pt x="45" y="185"/>
                  </a:cubicBezTo>
                  <a:cubicBezTo>
                    <a:pt x="22" y="166"/>
                    <a:pt x="10" y="137"/>
                    <a:pt x="10" y="109"/>
                  </a:cubicBezTo>
                  <a:cubicBezTo>
                    <a:pt x="10" y="87"/>
                    <a:pt x="17" y="64"/>
                    <a:pt x="33" y="46"/>
                  </a:cubicBezTo>
                  <a:cubicBezTo>
                    <a:pt x="52" y="22"/>
                    <a:pt x="80" y="10"/>
                    <a:pt x="109" y="10"/>
                  </a:cubicBezTo>
                  <a:cubicBezTo>
                    <a:pt x="131" y="10"/>
                    <a:pt x="154" y="17"/>
                    <a:pt x="172" y="33"/>
                  </a:cubicBezTo>
                  <a:cubicBezTo>
                    <a:pt x="196" y="52"/>
                    <a:pt x="208" y="81"/>
                    <a:pt x="208" y="109"/>
                  </a:cubicBezTo>
                  <a:cubicBezTo>
                    <a:pt x="208" y="131"/>
                    <a:pt x="200" y="154"/>
                    <a:pt x="185" y="172"/>
                  </a:cubicBezTo>
                  <a:cubicBezTo>
                    <a:pt x="189" y="175"/>
                    <a:pt x="189" y="175"/>
                    <a:pt x="189" y="175"/>
                  </a:cubicBezTo>
                  <a:cubicBezTo>
                    <a:pt x="193" y="179"/>
                    <a:pt x="193" y="179"/>
                    <a:pt x="193" y="179"/>
                  </a:cubicBezTo>
                  <a:cubicBezTo>
                    <a:pt x="209" y="158"/>
                    <a:pt x="218" y="134"/>
                    <a:pt x="218" y="109"/>
                  </a:cubicBezTo>
                  <a:cubicBezTo>
                    <a:pt x="218" y="78"/>
                    <a:pt x="204" y="47"/>
                    <a:pt x="178" y="25"/>
                  </a:cubicBezTo>
                  <a:cubicBezTo>
                    <a:pt x="158" y="8"/>
                    <a:pt x="133" y="0"/>
                    <a:pt x="109" y="0"/>
                  </a:cubicBezTo>
                  <a:cubicBezTo>
                    <a:pt x="78" y="0"/>
                    <a:pt x="47" y="14"/>
                    <a:pt x="25" y="39"/>
                  </a:cubicBezTo>
                  <a:cubicBezTo>
                    <a:pt x="8" y="60"/>
                    <a:pt x="0" y="84"/>
                    <a:pt x="0" y="109"/>
                  </a:cubicBezTo>
                  <a:cubicBezTo>
                    <a:pt x="0" y="140"/>
                    <a:pt x="13" y="171"/>
                    <a:pt x="39" y="193"/>
                  </a:cubicBezTo>
                  <a:cubicBezTo>
                    <a:pt x="60" y="210"/>
                    <a:pt x="84" y="218"/>
                    <a:pt x="109" y="218"/>
                  </a:cubicBezTo>
                  <a:cubicBezTo>
                    <a:pt x="140" y="218"/>
                    <a:pt x="171" y="204"/>
                    <a:pt x="193" y="179"/>
                  </a:cubicBezTo>
                  <a:lnTo>
                    <a:pt x="189" y="175"/>
                  </a:lnTo>
                  <a:close/>
                </a:path>
              </a:pathLst>
            </a:custGeom>
            <a:solidFill>
              <a:srgbClr val="ECF0F1"/>
            </a:solidFill>
            <a:ln w="9525">
              <a:noFill/>
              <a:round/>
              <a:headEnd/>
              <a:tailEnd/>
            </a:ln>
          </p:spPr>
          <p:txBody>
            <a:bodyPr anchor="ctr"/>
            <a:lstStyle/>
            <a:p>
              <a:pPr algn="ctr"/>
              <a:endParaRPr/>
            </a:p>
          </p:txBody>
        </p:sp>
        <p:sp>
          <p:nvSpPr>
            <p:cNvPr id="45" name="ïsľiḑé">
              <a:extLst>
                <a:ext uri="{FF2B5EF4-FFF2-40B4-BE49-F238E27FC236}">
                  <a16:creationId xmlns:a16="http://schemas.microsoft.com/office/drawing/2014/main" id="{776A0603-0B66-4530-BF9D-712B6EFF5890}"/>
                </a:ext>
              </a:extLst>
            </p:cNvPr>
            <p:cNvSpPr/>
            <p:nvPr/>
          </p:nvSpPr>
          <p:spPr bwMode="auto">
            <a:xfrm>
              <a:off x="4261847" y="7606289"/>
              <a:ext cx="330545" cy="258066"/>
            </a:xfrm>
            <a:custGeom>
              <a:avLst/>
              <a:gdLst/>
              <a:ahLst/>
              <a:cxnLst>
                <a:cxn ang="0">
                  <a:pos x="194" y="0"/>
                </a:cxn>
                <a:cxn ang="0">
                  <a:pos x="171" y="79"/>
                </a:cxn>
                <a:cxn ang="0">
                  <a:pos x="24" y="92"/>
                </a:cxn>
                <a:cxn ang="0">
                  <a:pos x="0" y="62"/>
                </a:cxn>
                <a:cxn ang="0">
                  <a:pos x="36" y="130"/>
                </a:cxn>
                <a:cxn ang="0">
                  <a:pos x="183" y="116"/>
                </a:cxn>
                <a:cxn ang="0">
                  <a:pos x="194" y="0"/>
                </a:cxn>
              </a:cxnLst>
              <a:rect l="0" t="0" r="r" b="b"/>
              <a:pathLst>
                <a:path w="214" h="167">
                  <a:moveTo>
                    <a:pt x="194" y="0"/>
                  </a:moveTo>
                  <a:cubicBezTo>
                    <a:pt x="197" y="27"/>
                    <a:pt x="190" y="56"/>
                    <a:pt x="171" y="79"/>
                  </a:cubicBezTo>
                  <a:cubicBezTo>
                    <a:pt x="134" y="123"/>
                    <a:pt x="69" y="129"/>
                    <a:pt x="24" y="92"/>
                  </a:cubicBezTo>
                  <a:cubicBezTo>
                    <a:pt x="14" y="83"/>
                    <a:pt x="6" y="73"/>
                    <a:pt x="0" y="62"/>
                  </a:cubicBezTo>
                  <a:cubicBezTo>
                    <a:pt x="3" y="87"/>
                    <a:pt x="15" y="112"/>
                    <a:pt x="36" y="130"/>
                  </a:cubicBezTo>
                  <a:cubicBezTo>
                    <a:pt x="81" y="167"/>
                    <a:pt x="146" y="161"/>
                    <a:pt x="183" y="116"/>
                  </a:cubicBezTo>
                  <a:cubicBezTo>
                    <a:pt x="211" y="83"/>
                    <a:pt x="214" y="37"/>
                    <a:pt x="194" y="0"/>
                  </a:cubicBezTo>
                  <a:close/>
                </a:path>
              </a:pathLst>
            </a:custGeom>
            <a:solidFill>
              <a:srgbClr val="C69C6D"/>
            </a:solidFill>
            <a:ln w="9525">
              <a:noFill/>
              <a:round/>
              <a:headEnd/>
              <a:tailEnd/>
            </a:ln>
          </p:spPr>
          <p:txBody>
            <a:bodyPr anchor="ctr"/>
            <a:lstStyle/>
            <a:p>
              <a:pPr algn="ctr"/>
              <a:endParaRPr/>
            </a:p>
          </p:txBody>
        </p:sp>
        <p:sp>
          <p:nvSpPr>
            <p:cNvPr id="46" name="iṡļíḑé">
              <a:extLst>
                <a:ext uri="{FF2B5EF4-FFF2-40B4-BE49-F238E27FC236}">
                  <a16:creationId xmlns:a16="http://schemas.microsoft.com/office/drawing/2014/main" id="{B8F68920-24CB-4BF7-AF49-6BB906044630}"/>
                </a:ext>
              </a:extLst>
            </p:cNvPr>
            <p:cNvSpPr/>
            <p:nvPr/>
          </p:nvSpPr>
          <p:spPr bwMode="auto">
            <a:xfrm>
              <a:off x="4252433" y="7515143"/>
              <a:ext cx="336819" cy="336819"/>
            </a:xfrm>
            <a:custGeom>
              <a:avLst/>
              <a:gdLst/>
              <a:ahLst/>
              <a:cxnLst>
                <a:cxn ang="0">
                  <a:pos x="189" y="175"/>
                </a:cxn>
                <a:cxn ang="0">
                  <a:pos x="185" y="172"/>
                </a:cxn>
                <a:cxn ang="0">
                  <a:pos x="109" y="208"/>
                </a:cxn>
                <a:cxn ang="0">
                  <a:pos x="45" y="185"/>
                </a:cxn>
                <a:cxn ang="0">
                  <a:pos x="10" y="109"/>
                </a:cxn>
                <a:cxn ang="0">
                  <a:pos x="33" y="46"/>
                </a:cxn>
                <a:cxn ang="0">
                  <a:pos x="109" y="10"/>
                </a:cxn>
                <a:cxn ang="0">
                  <a:pos x="172" y="33"/>
                </a:cxn>
                <a:cxn ang="0">
                  <a:pos x="208" y="109"/>
                </a:cxn>
                <a:cxn ang="0">
                  <a:pos x="185" y="172"/>
                </a:cxn>
                <a:cxn ang="0">
                  <a:pos x="189" y="175"/>
                </a:cxn>
                <a:cxn ang="0">
                  <a:pos x="193" y="179"/>
                </a:cxn>
                <a:cxn ang="0">
                  <a:pos x="218" y="109"/>
                </a:cxn>
                <a:cxn ang="0">
                  <a:pos x="178" y="25"/>
                </a:cxn>
                <a:cxn ang="0">
                  <a:pos x="109" y="0"/>
                </a:cxn>
                <a:cxn ang="0">
                  <a:pos x="25" y="39"/>
                </a:cxn>
                <a:cxn ang="0">
                  <a:pos x="0" y="109"/>
                </a:cxn>
                <a:cxn ang="0">
                  <a:pos x="39" y="193"/>
                </a:cxn>
                <a:cxn ang="0">
                  <a:pos x="109" y="218"/>
                </a:cxn>
                <a:cxn ang="0">
                  <a:pos x="193" y="179"/>
                </a:cxn>
                <a:cxn ang="0">
                  <a:pos x="189" y="175"/>
                </a:cxn>
              </a:cxnLst>
              <a:rect l="0" t="0" r="r" b="b"/>
              <a:pathLst>
                <a:path w="218" h="218">
                  <a:moveTo>
                    <a:pt x="189" y="175"/>
                  </a:moveTo>
                  <a:cubicBezTo>
                    <a:pt x="185" y="172"/>
                    <a:pt x="185" y="172"/>
                    <a:pt x="185" y="172"/>
                  </a:cubicBezTo>
                  <a:cubicBezTo>
                    <a:pt x="165" y="196"/>
                    <a:pt x="137" y="208"/>
                    <a:pt x="109" y="208"/>
                  </a:cubicBezTo>
                  <a:cubicBezTo>
                    <a:pt x="86" y="208"/>
                    <a:pt x="64" y="201"/>
                    <a:pt x="45" y="185"/>
                  </a:cubicBezTo>
                  <a:cubicBezTo>
                    <a:pt x="22" y="166"/>
                    <a:pt x="10" y="137"/>
                    <a:pt x="10" y="109"/>
                  </a:cubicBezTo>
                  <a:cubicBezTo>
                    <a:pt x="10" y="87"/>
                    <a:pt x="17" y="64"/>
                    <a:pt x="33" y="46"/>
                  </a:cubicBezTo>
                  <a:cubicBezTo>
                    <a:pt x="52" y="22"/>
                    <a:pt x="80" y="10"/>
                    <a:pt x="109" y="10"/>
                  </a:cubicBezTo>
                  <a:cubicBezTo>
                    <a:pt x="131" y="10"/>
                    <a:pt x="154" y="17"/>
                    <a:pt x="172" y="33"/>
                  </a:cubicBezTo>
                  <a:cubicBezTo>
                    <a:pt x="196" y="52"/>
                    <a:pt x="208" y="81"/>
                    <a:pt x="208" y="109"/>
                  </a:cubicBezTo>
                  <a:cubicBezTo>
                    <a:pt x="208" y="131"/>
                    <a:pt x="200" y="154"/>
                    <a:pt x="185" y="172"/>
                  </a:cubicBezTo>
                  <a:cubicBezTo>
                    <a:pt x="189" y="175"/>
                    <a:pt x="189" y="175"/>
                    <a:pt x="189" y="175"/>
                  </a:cubicBezTo>
                  <a:cubicBezTo>
                    <a:pt x="193" y="179"/>
                    <a:pt x="193" y="179"/>
                    <a:pt x="193" y="179"/>
                  </a:cubicBezTo>
                  <a:cubicBezTo>
                    <a:pt x="209" y="158"/>
                    <a:pt x="218" y="134"/>
                    <a:pt x="218" y="109"/>
                  </a:cubicBezTo>
                  <a:cubicBezTo>
                    <a:pt x="218" y="78"/>
                    <a:pt x="204" y="47"/>
                    <a:pt x="178" y="25"/>
                  </a:cubicBezTo>
                  <a:cubicBezTo>
                    <a:pt x="158" y="8"/>
                    <a:pt x="133" y="0"/>
                    <a:pt x="109" y="0"/>
                  </a:cubicBezTo>
                  <a:cubicBezTo>
                    <a:pt x="78" y="0"/>
                    <a:pt x="47" y="14"/>
                    <a:pt x="25" y="39"/>
                  </a:cubicBezTo>
                  <a:cubicBezTo>
                    <a:pt x="8" y="60"/>
                    <a:pt x="0" y="84"/>
                    <a:pt x="0" y="109"/>
                  </a:cubicBezTo>
                  <a:cubicBezTo>
                    <a:pt x="0" y="140"/>
                    <a:pt x="13" y="171"/>
                    <a:pt x="39" y="193"/>
                  </a:cubicBezTo>
                  <a:cubicBezTo>
                    <a:pt x="60" y="210"/>
                    <a:pt x="84" y="218"/>
                    <a:pt x="109" y="218"/>
                  </a:cubicBezTo>
                  <a:cubicBezTo>
                    <a:pt x="140" y="218"/>
                    <a:pt x="171" y="204"/>
                    <a:pt x="193" y="179"/>
                  </a:cubicBezTo>
                  <a:lnTo>
                    <a:pt x="189" y="175"/>
                  </a:lnTo>
                  <a:close/>
                </a:path>
              </a:pathLst>
            </a:custGeom>
            <a:solidFill>
              <a:srgbClr val="ECF0F1"/>
            </a:solidFill>
            <a:ln w="9525">
              <a:noFill/>
              <a:round/>
              <a:headEnd/>
              <a:tailEnd/>
            </a:ln>
          </p:spPr>
          <p:txBody>
            <a:bodyPr anchor="ctr"/>
            <a:lstStyle/>
            <a:p>
              <a:pPr algn="ctr"/>
              <a:endParaRPr/>
            </a:p>
          </p:txBody>
        </p:sp>
        <p:sp>
          <p:nvSpPr>
            <p:cNvPr id="47" name="íṩlïďè">
              <a:extLst>
                <a:ext uri="{FF2B5EF4-FFF2-40B4-BE49-F238E27FC236}">
                  <a16:creationId xmlns:a16="http://schemas.microsoft.com/office/drawing/2014/main" id="{1D4101F7-D1F7-4586-957E-974E3FAD53D2}"/>
                </a:ext>
              </a:extLst>
            </p:cNvPr>
            <p:cNvSpPr/>
            <p:nvPr/>
          </p:nvSpPr>
          <p:spPr bwMode="auto">
            <a:xfrm>
              <a:off x="3888003" y="7634056"/>
              <a:ext cx="27768" cy="126757"/>
            </a:xfrm>
            <a:custGeom>
              <a:avLst/>
              <a:gdLst/>
              <a:ahLst/>
              <a:cxnLst>
                <a:cxn ang="0">
                  <a:pos x="0" y="808"/>
                </a:cxn>
                <a:cxn ang="0">
                  <a:pos x="177" y="788"/>
                </a:cxn>
                <a:cxn ang="0">
                  <a:pos x="108" y="0"/>
                </a:cxn>
                <a:cxn ang="0">
                  <a:pos x="0" y="808"/>
                </a:cxn>
              </a:cxnLst>
              <a:rect l="0" t="0" r="r" b="b"/>
              <a:pathLst>
                <a:path w="177" h="808">
                  <a:moveTo>
                    <a:pt x="0" y="808"/>
                  </a:moveTo>
                  <a:lnTo>
                    <a:pt x="177" y="788"/>
                  </a:lnTo>
                  <a:lnTo>
                    <a:pt x="108" y="0"/>
                  </a:lnTo>
                  <a:lnTo>
                    <a:pt x="0" y="808"/>
                  </a:lnTo>
                  <a:close/>
                </a:path>
              </a:pathLst>
            </a:custGeom>
            <a:solidFill>
              <a:srgbClr val="ECF0F1"/>
            </a:solidFill>
            <a:ln w="9525">
              <a:noFill/>
              <a:round/>
              <a:headEnd/>
              <a:tailEnd/>
            </a:ln>
          </p:spPr>
          <p:txBody>
            <a:bodyPr anchor="ctr"/>
            <a:lstStyle/>
            <a:p>
              <a:pPr algn="ctr"/>
              <a:endParaRPr/>
            </a:p>
          </p:txBody>
        </p:sp>
        <p:sp>
          <p:nvSpPr>
            <p:cNvPr id="48" name="ïşḷíďè">
              <a:extLst>
                <a:ext uri="{FF2B5EF4-FFF2-40B4-BE49-F238E27FC236}">
                  <a16:creationId xmlns:a16="http://schemas.microsoft.com/office/drawing/2014/main" id="{5D6D1E7E-48FB-4AC7-BC04-B714CD019F2F}"/>
                </a:ext>
              </a:extLst>
            </p:cNvPr>
            <p:cNvSpPr/>
            <p:nvPr/>
          </p:nvSpPr>
          <p:spPr bwMode="auto">
            <a:xfrm>
              <a:off x="3904946" y="7632644"/>
              <a:ext cx="40161" cy="125032"/>
            </a:xfrm>
            <a:custGeom>
              <a:avLst/>
              <a:gdLst/>
              <a:ahLst/>
              <a:cxnLst>
                <a:cxn ang="0">
                  <a:pos x="0" y="0"/>
                </a:cxn>
                <a:cxn ang="0">
                  <a:pos x="0" y="9"/>
                </a:cxn>
                <a:cxn ang="0">
                  <a:pos x="69" y="797"/>
                </a:cxn>
                <a:cxn ang="0">
                  <a:pos x="256" y="778"/>
                </a:cxn>
                <a:cxn ang="0">
                  <a:pos x="0" y="0"/>
                </a:cxn>
              </a:cxnLst>
              <a:rect l="0" t="0" r="r" b="b"/>
              <a:pathLst>
                <a:path w="256" h="797">
                  <a:moveTo>
                    <a:pt x="0" y="0"/>
                  </a:moveTo>
                  <a:lnTo>
                    <a:pt x="0" y="9"/>
                  </a:lnTo>
                  <a:lnTo>
                    <a:pt x="69" y="797"/>
                  </a:lnTo>
                  <a:lnTo>
                    <a:pt x="256" y="778"/>
                  </a:lnTo>
                  <a:lnTo>
                    <a:pt x="0" y="0"/>
                  </a:lnTo>
                  <a:close/>
                </a:path>
              </a:pathLst>
            </a:custGeom>
            <a:solidFill>
              <a:srgbClr val="ECF0F1"/>
            </a:solidFill>
            <a:ln w="9525">
              <a:noFill/>
              <a:round/>
              <a:headEnd/>
              <a:tailEnd/>
            </a:ln>
          </p:spPr>
          <p:txBody>
            <a:bodyPr anchor="ctr"/>
            <a:lstStyle/>
            <a:p>
              <a:pPr algn="ctr"/>
              <a:endParaRPr/>
            </a:p>
          </p:txBody>
        </p:sp>
        <p:sp>
          <p:nvSpPr>
            <p:cNvPr id="49" name="ïşḷíḓe">
              <a:extLst>
                <a:ext uri="{FF2B5EF4-FFF2-40B4-BE49-F238E27FC236}">
                  <a16:creationId xmlns:a16="http://schemas.microsoft.com/office/drawing/2014/main" id="{B147858E-ABB7-4CEA-86D1-3B03A37DD2F7}"/>
                </a:ext>
              </a:extLst>
            </p:cNvPr>
            <p:cNvSpPr/>
            <p:nvPr/>
          </p:nvSpPr>
          <p:spPr bwMode="auto">
            <a:xfrm>
              <a:off x="3898829" y="7604720"/>
              <a:ext cx="10668" cy="44867"/>
            </a:xfrm>
            <a:custGeom>
              <a:avLst/>
              <a:gdLst/>
              <a:ahLst/>
              <a:cxnLst>
                <a:cxn ang="0">
                  <a:pos x="7" y="25"/>
                </a:cxn>
                <a:cxn ang="0">
                  <a:pos x="6" y="29"/>
                </a:cxn>
                <a:cxn ang="0">
                  <a:pos x="4" y="29"/>
                </a:cxn>
                <a:cxn ang="0">
                  <a:pos x="2" y="25"/>
                </a:cxn>
                <a:cxn ang="0">
                  <a:pos x="0" y="4"/>
                </a:cxn>
                <a:cxn ang="0">
                  <a:pos x="1" y="0"/>
                </a:cxn>
                <a:cxn ang="0">
                  <a:pos x="3" y="0"/>
                </a:cxn>
                <a:cxn ang="0">
                  <a:pos x="5" y="4"/>
                </a:cxn>
                <a:cxn ang="0">
                  <a:pos x="7" y="25"/>
                </a:cxn>
              </a:cxnLst>
              <a:rect l="0" t="0" r="r" b="b"/>
              <a:pathLst>
                <a:path w="7" h="29">
                  <a:moveTo>
                    <a:pt x="7" y="25"/>
                  </a:moveTo>
                  <a:cubicBezTo>
                    <a:pt x="7" y="27"/>
                    <a:pt x="7" y="29"/>
                    <a:pt x="6" y="29"/>
                  </a:cubicBezTo>
                  <a:cubicBezTo>
                    <a:pt x="4" y="29"/>
                    <a:pt x="4" y="29"/>
                    <a:pt x="4" y="29"/>
                  </a:cubicBezTo>
                  <a:cubicBezTo>
                    <a:pt x="3" y="29"/>
                    <a:pt x="2" y="27"/>
                    <a:pt x="2" y="25"/>
                  </a:cubicBezTo>
                  <a:cubicBezTo>
                    <a:pt x="0" y="4"/>
                    <a:pt x="0" y="4"/>
                    <a:pt x="0" y="4"/>
                  </a:cubicBezTo>
                  <a:cubicBezTo>
                    <a:pt x="0" y="2"/>
                    <a:pt x="0" y="0"/>
                    <a:pt x="1" y="0"/>
                  </a:cubicBezTo>
                  <a:cubicBezTo>
                    <a:pt x="3" y="0"/>
                    <a:pt x="3" y="0"/>
                    <a:pt x="3" y="0"/>
                  </a:cubicBezTo>
                  <a:cubicBezTo>
                    <a:pt x="4" y="0"/>
                    <a:pt x="5" y="2"/>
                    <a:pt x="5" y="4"/>
                  </a:cubicBezTo>
                  <a:lnTo>
                    <a:pt x="7" y="25"/>
                  </a:lnTo>
                  <a:close/>
                </a:path>
              </a:pathLst>
            </a:custGeom>
            <a:solidFill>
              <a:srgbClr val="333333"/>
            </a:solidFill>
            <a:ln w="9525">
              <a:noFill/>
              <a:round/>
              <a:headEnd/>
              <a:tailEnd/>
            </a:ln>
          </p:spPr>
          <p:txBody>
            <a:bodyPr anchor="ctr"/>
            <a:lstStyle/>
            <a:p>
              <a:pPr algn="ctr"/>
              <a:endParaRPr/>
            </a:p>
          </p:txBody>
        </p:sp>
        <p:sp>
          <p:nvSpPr>
            <p:cNvPr id="50" name="íṩ1íḍe">
              <a:extLst>
                <a:ext uri="{FF2B5EF4-FFF2-40B4-BE49-F238E27FC236}">
                  <a16:creationId xmlns:a16="http://schemas.microsoft.com/office/drawing/2014/main" id="{D8C2656C-3E55-4474-8AAB-090E0283E268}"/>
                </a:ext>
              </a:extLst>
            </p:cNvPr>
            <p:cNvSpPr/>
            <p:nvPr/>
          </p:nvSpPr>
          <p:spPr bwMode="auto">
            <a:xfrm>
              <a:off x="3884867" y="7746853"/>
              <a:ext cx="69499" cy="420279"/>
            </a:xfrm>
            <a:custGeom>
              <a:avLst/>
              <a:gdLst/>
              <a:ahLst/>
              <a:cxnLst>
                <a:cxn ang="0">
                  <a:pos x="6" y="2"/>
                </a:cxn>
                <a:cxn ang="0">
                  <a:pos x="1" y="11"/>
                </a:cxn>
                <a:cxn ang="0">
                  <a:pos x="24" y="263"/>
                </a:cxn>
                <a:cxn ang="0">
                  <a:pos x="32" y="271"/>
                </a:cxn>
                <a:cxn ang="0">
                  <a:pos x="45" y="270"/>
                </a:cxn>
                <a:cxn ang="0">
                  <a:pos x="20" y="0"/>
                </a:cxn>
                <a:cxn ang="0">
                  <a:pos x="6" y="2"/>
                </a:cxn>
              </a:cxnLst>
              <a:rect l="0" t="0" r="r" b="b"/>
              <a:pathLst>
                <a:path w="45" h="272">
                  <a:moveTo>
                    <a:pt x="6" y="2"/>
                  </a:moveTo>
                  <a:cubicBezTo>
                    <a:pt x="3" y="2"/>
                    <a:pt x="0" y="6"/>
                    <a:pt x="1" y="11"/>
                  </a:cubicBezTo>
                  <a:cubicBezTo>
                    <a:pt x="24" y="263"/>
                    <a:pt x="24" y="263"/>
                    <a:pt x="24" y="263"/>
                  </a:cubicBezTo>
                  <a:cubicBezTo>
                    <a:pt x="25" y="268"/>
                    <a:pt x="28" y="272"/>
                    <a:pt x="32" y="271"/>
                  </a:cubicBezTo>
                  <a:cubicBezTo>
                    <a:pt x="45" y="270"/>
                    <a:pt x="45" y="270"/>
                    <a:pt x="45" y="270"/>
                  </a:cubicBezTo>
                  <a:cubicBezTo>
                    <a:pt x="20" y="0"/>
                    <a:pt x="20" y="0"/>
                    <a:pt x="20" y="0"/>
                  </a:cubicBezTo>
                  <a:lnTo>
                    <a:pt x="6" y="2"/>
                  </a:lnTo>
                  <a:close/>
                </a:path>
              </a:pathLst>
            </a:custGeom>
            <a:solidFill>
              <a:srgbClr val="00C0CF"/>
            </a:solidFill>
            <a:ln w="9525">
              <a:noFill/>
              <a:round/>
              <a:headEnd/>
              <a:tailEnd/>
            </a:ln>
          </p:spPr>
          <p:txBody>
            <a:bodyPr anchor="ctr"/>
            <a:lstStyle/>
            <a:p>
              <a:pPr algn="ctr"/>
              <a:endParaRPr/>
            </a:p>
          </p:txBody>
        </p:sp>
        <p:sp>
          <p:nvSpPr>
            <p:cNvPr id="51" name="îs1iḑê">
              <a:extLst>
                <a:ext uri="{FF2B5EF4-FFF2-40B4-BE49-F238E27FC236}">
                  <a16:creationId xmlns:a16="http://schemas.microsoft.com/office/drawing/2014/main" id="{324822EE-C7F9-4897-8AB4-CE0D19562829}"/>
                </a:ext>
              </a:extLst>
            </p:cNvPr>
            <p:cNvSpPr/>
            <p:nvPr/>
          </p:nvSpPr>
          <p:spPr bwMode="auto">
            <a:xfrm>
              <a:off x="3915772" y="7745284"/>
              <a:ext cx="67929" cy="418711"/>
            </a:xfrm>
            <a:custGeom>
              <a:avLst/>
              <a:gdLst/>
              <a:ahLst/>
              <a:cxnLst>
                <a:cxn ang="0">
                  <a:pos x="13" y="0"/>
                </a:cxn>
                <a:cxn ang="0">
                  <a:pos x="0" y="1"/>
                </a:cxn>
                <a:cxn ang="0">
                  <a:pos x="25" y="271"/>
                </a:cxn>
                <a:cxn ang="0">
                  <a:pos x="25" y="271"/>
                </a:cxn>
                <a:cxn ang="0">
                  <a:pos x="39" y="270"/>
                </a:cxn>
                <a:cxn ang="0">
                  <a:pos x="44" y="260"/>
                </a:cxn>
                <a:cxn ang="0">
                  <a:pos x="20" y="8"/>
                </a:cxn>
                <a:cxn ang="0">
                  <a:pos x="13" y="0"/>
                </a:cxn>
              </a:cxnLst>
              <a:rect l="0" t="0" r="r" b="b"/>
              <a:pathLst>
                <a:path w="44" h="271">
                  <a:moveTo>
                    <a:pt x="13" y="0"/>
                  </a:moveTo>
                  <a:cubicBezTo>
                    <a:pt x="0" y="1"/>
                    <a:pt x="0" y="1"/>
                    <a:pt x="0" y="1"/>
                  </a:cubicBezTo>
                  <a:cubicBezTo>
                    <a:pt x="25" y="271"/>
                    <a:pt x="25" y="271"/>
                    <a:pt x="25" y="271"/>
                  </a:cubicBezTo>
                  <a:cubicBezTo>
                    <a:pt x="25" y="271"/>
                    <a:pt x="25" y="271"/>
                    <a:pt x="25" y="271"/>
                  </a:cubicBezTo>
                  <a:cubicBezTo>
                    <a:pt x="39" y="270"/>
                    <a:pt x="39" y="270"/>
                    <a:pt x="39" y="270"/>
                  </a:cubicBezTo>
                  <a:cubicBezTo>
                    <a:pt x="42" y="269"/>
                    <a:pt x="44" y="265"/>
                    <a:pt x="44" y="260"/>
                  </a:cubicBezTo>
                  <a:cubicBezTo>
                    <a:pt x="20" y="8"/>
                    <a:pt x="20" y="8"/>
                    <a:pt x="20" y="8"/>
                  </a:cubicBezTo>
                  <a:cubicBezTo>
                    <a:pt x="20" y="3"/>
                    <a:pt x="17" y="0"/>
                    <a:pt x="13" y="0"/>
                  </a:cubicBezTo>
                  <a:close/>
                </a:path>
              </a:pathLst>
            </a:custGeom>
            <a:solidFill>
              <a:srgbClr val="009FAF"/>
            </a:solidFill>
            <a:ln w="9525">
              <a:noFill/>
              <a:round/>
              <a:headEnd/>
              <a:tailEnd/>
            </a:ln>
          </p:spPr>
          <p:txBody>
            <a:bodyPr anchor="ctr"/>
            <a:lstStyle/>
            <a:p>
              <a:pPr algn="ctr"/>
              <a:endParaRPr/>
            </a:p>
          </p:txBody>
        </p:sp>
        <p:sp>
          <p:nvSpPr>
            <p:cNvPr id="52" name="ïṣľíḑé">
              <a:extLst>
                <a:ext uri="{FF2B5EF4-FFF2-40B4-BE49-F238E27FC236}">
                  <a16:creationId xmlns:a16="http://schemas.microsoft.com/office/drawing/2014/main" id="{EA8970AD-82CF-4672-8BEE-B704AB5F809F}"/>
                </a:ext>
              </a:extLst>
            </p:cNvPr>
            <p:cNvSpPr/>
            <p:nvPr/>
          </p:nvSpPr>
          <p:spPr bwMode="auto">
            <a:xfrm>
              <a:off x="4116576" y="7956913"/>
              <a:ext cx="430947" cy="540762"/>
            </a:xfrm>
            <a:custGeom>
              <a:avLst/>
              <a:gdLst/>
              <a:ahLst/>
              <a:cxnLst>
                <a:cxn ang="0">
                  <a:pos x="159" y="346"/>
                </a:cxn>
                <a:cxn ang="0">
                  <a:pos x="21" y="300"/>
                </a:cxn>
                <a:cxn ang="0">
                  <a:pos x="5" y="266"/>
                </a:cxn>
                <a:cxn ang="0">
                  <a:pos x="86" y="21"/>
                </a:cxn>
                <a:cxn ang="0">
                  <a:pos x="120" y="4"/>
                </a:cxn>
                <a:cxn ang="0">
                  <a:pos x="258" y="50"/>
                </a:cxn>
                <a:cxn ang="0">
                  <a:pos x="274" y="84"/>
                </a:cxn>
                <a:cxn ang="0">
                  <a:pos x="192" y="329"/>
                </a:cxn>
                <a:cxn ang="0">
                  <a:pos x="159" y="346"/>
                </a:cxn>
              </a:cxnLst>
              <a:rect l="0" t="0" r="r" b="b"/>
              <a:pathLst>
                <a:path w="279" h="350">
                  <a:moveTo>
                    <a:pt x="159" y="346"/>
                  </a:moveTo>
                  <a:cubicBezTo>
                    <a:pt x="21" y="300"/>
                    <a:pt x="21" y="300"/>
                    <a:pt x="21" y="300"/>
                  </a:cubicBezTo>
                  <a:cubicBezTo>
                    <a:pt x="8" y="295"/>
                    <a:pt x="0" y="280"/>
                    <a:pt x="5" y="266"/>
                  </a:cubicBezTo>
                  <a:cubicBezTo>
                    <a:pt x="86" y="21"/>
                    <a:pt x="86" y="21"/>
                    <a:pt x="86" y="21"/>
                  </a:cubicBezTo>
                  <a:cubicBezTo>
                    <a:pt x="91" y="7"/>
                    <a:pt x="106" y="0"/>
                    <a:pt x="120" y="4"/>
                  </a:cubicBezTo>
                  <a:cubicBezTo>
                    <a:pt x="258" y="50"/>
                    <a:pt x="258" y="50"/>
                    <a:pt x="258" y="50"/>
                  </a:cubicBezTo>
                  <a:cubicBezTo>
                    <a:pt x="271" y="55"/>
                    <a:pt x="279" y="70"/>
                    <a:pt x="274" y="84"/>
                  </a:cubicBezTo>
                  <a:cubicBezTo>
                    <a:pt x="192" y="329"/>
                    <a:pt x="192" y="329"/>
                    <a:pt x="192" y="329"/>
                  </a:cubicBezTo>
                  <a:cubicBezTo>
                    <a:pt x="188" y="343"/>
                    <a:pt x="173" y="350"/>
                    <a:pt x="159" y="346"/>
                  </a:cubicBezTo>
                  <a:close/>
                </a:path>
              </a:pathLst>
            </a:custGeom>
            <a:solidFill>
              <a:srgbClr val="333333"/>
            </a:solidFill>
            <a:ln w="9525">
              <a:noFill/>
              <a:round/>
              <a:headEnd/>
              <a:tailEnd/>
            </a:ln>
          </p:spPr>
          <p:txBody>
            <a:bodyPr anchor="ctr"/>
            <a:lstStyle/>
            <a:p>
              <a:pPr algn="ctr"/>
              <a:endParaRPr/>
            </a:p>
          </p:txBody>
        </p:sp>
        <p:sp>
          <p:nvSpPr>
            <p:cNvPr id="53" name="iṥḻiḓe">
              <a:extLst>
                <a:ext uri="{FF2B5EF4-FFF2-40B4-BE49-F238E27FC236}">
                  <a16:creationId xmlns:a16="http://schemas.microsoft.com/office/drawing/2014/main" id="{60F15B73-9C13-43D0-9DEC-BC863450F2A6}"/>
                </a:ext>
              </a:extLst>
            </p:cNvPr>
            <p:cNvSpPr/>
            <p:nvPr/>
          </p:nvSpPr>
          <p:spPr bwMode="auto">
            <a:xfrm>
              <a:off x="4373074" y="8011036"/>
              <a:ext cx="52398" cy="30905"/>
            </a:xfrm>
            <a:custGeom>
              <a:avLst/>
              <a:gdLst/>
              <a:ahLst/>
              <a:cxnLst>
                <a:cxn ang="0">
                  <a:pos x="26" y="19"/>
                </a:cxn>
                <a:cxn ang="0">
                  <a:pos x="4" y="11"/>
                </a:cxn>
                <a:cxn ang="0">
                  <a:pos x="1" y="4"/>
                </a:cxn>
                <a:cxn ang="0">
                  <a:pos x="1" y="4"/>
                </a:cxn>
                <a:cxn ang="0">
                  <a:pos x="8" y="1"/>
                </a:cxn>
                <a:cxn ang="0">
                  <a:pos x="30" y="8"/>
                </a:cxn>
                <a:cxn ang="0">
                  <a:pos x="33" y="15"/>
                </a:cxn>
                <a:cxn ang="0">
                  <a:pos x="33" y="15"/>
                </a:cxn>
                <a:cxn ang="0">
                  <a:pos x="26" y="19"/>
                </a:cxn>
              </a:cxnLst>
              <a:rect l="0" t="0" r="r" b="b"/>
              <a:pathLst>
                <a:path w="34" h="20">
                  <a:moveTo>
                    <a:pt x="26" y="19"/>
                  </a:moveTo>
                  <a:cubicBezTo>
                    <a:pt x="4" y="11"/>
                    <a:pt x="4" y="11"/>
                    <a:pt x="4" y="11"/>
                  </a:cubicBezTo>
                  <a:cubicBezTo>
                    <a:pt x="1" y="10"/>
                    <a:pt x="0" y="7"/>
                    <a:pt x="1" y="4"/>
                  </a:cubicBezTo>
                  <a:cubicBezTo>
                    <a:pt x="1" y="4"/>
                    <a:pt x="1" y="4"/>
                    <a:pt x="1" y="4"/>
                  </a:cubicBezTo>
                  <a:cubicBezTo>
                    <a:pt x="2" y="1"/>
                    <a:pt x="5" y="0"/>
                    <a:pt x="8" y="1"/>
                  </a:cubicBezTo>
                  <a:cubicBezTo>
                    <a:pt x="30" y="8"/>
                    <a:pt x="30" y="8"/>
                    <a:pt x="30" y="8"/>
                  </a:cubicBezTo>
                  <a:cubicBezTo>
                    <a:pt x="33" y="9"/>
                    <a:pt x="34" y="12"/>
                    <a:pt x="33" y="15"/>
                  </a:cubicBezTo>
                  <a:cubicBezTo>
                    <a:pt x="33" y="15"/>
                    <a:pt x="33" y="15"/>
                    <a:pt x="33" y="15"/>
                  </a:cubicBezTo>
                  <a:cubicBezTo>
                    <a:pt x="32" y="18"/>
                    <a:pt x="29" y="20"/>
                    <a:pt x="26" y="19"/>
                  </a:cubicBezTo>
                  <a:close/>
                </a:path>
              </a:pathLst>
            </a:custGeom>
            <a:solidFill>
              <a:srgbClr val="FFFFFF"/>
            </a:solidFill>
            <a:ln w="9525">
              <a:noFill/>
              <a:round/>
              <a:headEnd/>
              <a:tailEnd/>
            </a:ln>
          </p:spPr>
          <p:txBody>
            <a:bodyPr anchor="ctr"/>
            <a:lstStyle/>
            <a:p>
              <a:pPr algn="ctr"/>
              <a:endParaRPr/>
            </a:p>
          </p:txBody>
        </p:sp>
        <p:sp>
          <p:nvSpPr>
            <p:cNvPr id="54" name="îṣlïḋé">
              <a:extLst>
                <a:ext uri="{FF2B5EF4-FFF2-40B4-BE49-F238E27FC236}">
                  <a16:creationId xmlns:a16="http://schemas.microsoft.com/office/drawing/2014/main" id="{FAAD3998-0F90-4052-8263-0072E56EE3AC}"/>
                </a:ext>
              </a:extLst>
            </p:cNvPr>
            <p:cNvSpPr/>
            <p:nvPr/>
          </p:nvSpPr>
          <p:spPr bwMode="auto">
            <a:xfrm>
              <a:off x="4246315" y="8418922"/>
              <a:ext cx="34042" cy="26199"/>
            </a:xfrm>
            <a:custGeom>
              <a:avLst/>
              <a:gdLst/>
              <a:ahLst/>
              <a:cxnLst>
                <a:cxn ang="0">
                  <a:pos x="13" y="16"/>
                </a:cxn>
                <a:cxn ang="0">
                  <a:pos x="6" y="14"/>
                </a:cxn>
                <a:cxn ang="0">
                  <a:pos x="2" y="5"/>
                </a:cxn>
                <a:cxn ang="0">
                  <a:pos x="2" y="5"/>
                </a:cxn>
                <a:cxn ang="0">
                  <a:pos x="10" y="1"/>
                </a:cxn>
                <a:cxn ang="0">
                  <a:pos x="17" y="4"/>
                </a:cxn>
                <a:cxn ang="0">
                  <a:pos x="21" y="12"/>
                </a:cxn>
                <a:cxn ang="0">
                  <a:pos x="21" y="12"/>
                </a:cxn>
                <a:cxn ang="0">
                  <a:pos x="13" y="16"/>
                </a:cxn>
              </a:cxnLst>
              <a:rect l="0" t="0" r="r" b="b"/>
              <a:pathLst>
                <a:path w="22" h="17">
                  <a:moveTo>
                    <a:pt x="13" y="16"/>
                  </a:moveTo>
                  <a:cubicBezTo>
                    <a:pt x="6" y="14"/>
                    <a:pt x="6" y="14"/>
                    <a:pt x="6" y="14"/>
                  </a:cubicBezTo>
                  <a:cubicBezTo>
                    <a:pt x="2" y="12"/>
                    <a:pt x="0" y="9"/>
                    <a:pt x="2" y="5"/>
                  </a:cubicBezTo>
                  <a:cubicBezTo>
                    <a:pt x="2" y="5"/>
                    <a:pt x="2" y="5"/>
                    <a:pt x="2" y="5"/>
                  </a:cubicBezTo>
                  <a:cubicBezTo>
                    <a:pt x="3" y="2"/>
                    <a:pt x="6" y="0"/>
                    <a:pt x="10" y="1"/>
                  </a:cubicBezTo>
                  <a:cubicBezTo>
                    <a:pt x="17" y="4"/>
                    <a:pt x="17" y="4"/>
                    <a:pt x="17" y="4"/>
                  </a:cubicBezTo>
                  <a:cubicBezTo>
                    <a:pt x="20" y="5"/>
                    <a:pt x="22" y="8"/>
                    <a:pt x="21" y="12"/>
                  </a:cubicBezTo>
                  <a:cubicBezTo>
                    <a:pt x="21" y="12"/>
                    <a:pt x="21" y="12"/>
                    <a:pt x="21" y="12"/>
                  </a:cubicBezTo>
                  <a:cubicBezTo>
                    <a:pt x="20" y="15"/>
                    <a:pt x="16" y="17"/>
                    <a:pt x="13" y="16"/>
                  </a:cubicBezTo>
                  <a:close/>
                </a:path>
              </a:pathLst>
            </a:custGeom>
            <a:solidFill>
              <a:srgbClr val="FFFFFF"/>
            </a:solidFill>
            <a:ln w="9525">
              <a:noFill/>
              <a:round/>
              <a:headEnd/>
              <a:tailEnd/>
            </a:ln>
          </p:spPr>
          <p:txBody>
            <a:bodyPr anchor="ctr"/>
            <a:lstStyle/>
            <a:p>
              <a:pPr algn="ctr"/>
              <a:endParaRPr/>
            </a:p>
          </p:txBody>
        </p:sp>
        <p:sp>
          <p:nvSpPr>
            <p:cNvPr id="55" name="ïšļíde">
              <a:extLst>
                <a:ext uri="{FF2B5EF4-FFF2-40B4-BE49-F238E27FC236}">
                  <a16:creationId xmlns:a16="http://schemas.microsoft.com/office/drawing/2014/main" id="{3FB0602B-452F-4F24-8036-B7A0CDA9AF29}"/>
                </a:ext>
              </a:extLst>
            </p:cNvPr>
            <p:cNvSpPr/>
            <p:nvPr/>
          </p:nvSpPr>
          <p:spPr bwMode="auto">
            <a:xfrm>
              <a:off x="4156737" y="8009467"/>
              <a:ext cx="346075" cy="349213"/>
            </a:xfrm>
            <a:custGeom>
              <a:avLst/>
              <a:gdLst/>
              <a:ahLst/>
              <a:cxnLst>
                <a:cxn ang="0">
                  <a:pos x="218" y="46"/>
                </a:cxn>
                <a:cxn ang="0">
                  <a:pos x="87" y="2"/>
                </a:cxn>
                <a:cxn ang="0">
                  <a:pos x="72" y="11"/>
                </a:cxn>
                <a:cxn ang="0">
                  <a:pos x="2" y="222"/>
                </a:cxn>
                <a:cxn ang="0">
                  <a:pos x="0" y="226"/>
                </a:cxn>
                <a:cxn ang="0">
                  <a:pos x="224" y="50"/>
                </a:cxn>
                <a:cxn ang="0">
                  <a:pos x="218" y="46"/>
                </a:cxn>
              </a:cxnLst>
              <a:rect l="0" t="0" r="r" b="b"/>
              <a:pathLst>
                <a:path w="224" h="226">
                  <a:moveTo>
                    <a:pt x="218" y="46"/>
                  </a:moveTo>
                  <a:cubicBezTo>
                    <a:pt x="87" y="2"/>
                    <a:pt x="87" y="2"/>
                    <a:pt x="87" y="2"/>
                  </a:cubicBezTo>
                  <a:cubicBezTo>
                    <a:pt x="80" y="0"/>
                    <a:pt x="74" y="4"/>
                    <a:pt x="72" y="11"/>
                  </a:cubicBezTo>
                  <a:cubicBezTo>
                    <a:pt x="2" y="222"/>
                    <a:pt x="2" y="222"/>
                    <a:pt x="2" y="222"/>
                  </a:cubicBezTo>
                  <a:cubicBezTo>
                    <a:pt x="1" y="223"/>
                    <a:pt x="0" y="224"/>
                    <a:pt x="0" y="226"/>
                  </a:cubicBezTo>
                  <a:cubicBezTo>
                    <a:pt x="224" y="50"/>
                    <a:pt x="224" y="50"/>
                    <a:pt x="224" y="50"/>
                  </a:cubicBezTo>
                  <a:cubicBezTo>
                    <a:pt x="223" y="48"/>
                    <a:pt x="220" y="46"/>
                    <a:pt x="218" y="46"/>
                  </a:cubicBezTo>
                  <a:close/>
                </a:path>
              </a:pathLst>
            </a:custGeom>
            <a:solidFill>
              <a:srgbClr val="ECF0F1"/>
            </a:solidFill>
            <a:ln w="9525">
              <a:noFill/>
              <a:round/>
              <a:headEnd/>
              <a:tailEnd/>
            </a:ln>
          </p:spPr>
          <p:txBody>
            <a:bodyPr anchor="ctr"/>
            <a:lstStyle/>
            <a:p>
              <a:pPr algn="ctr"/>
              <a:endParaRPr/>
            </a:p>
          </p:txBody>
        </p:sp>
        <p:sp>
          <p:nvSpPr>
            <p:cNvPr id="56" name="îS1iḋê">
              <a:extLst>
                <a:ext uri="{FF2B5EF4-FFF2-40B4-BE49-F238E27FC236}">
                  <a16:creationId xmlns:a16="http://schemas.microsoft.com/office/drawing/2014/main" id="{D922833A-82F6-4E20-BF94-375448679BD6}"/>
                </a:ext>
              </a:extLst>
            </p:cNvPr>
            <p:cNvSpPr/>
            <p:nvPr/>
          </p:nvSpPr>
          <p:spPr bwMode="auto">
            <a:xfrm>
              <a:off x="4156737" y="8085241"/>
              <a:ext cx="352194" cy="363018"/>
            </a:xfrm>
            <a:custGeom>
              <a:avLst/>
              <a:gdLst/>
              <a:ahLst/>
              <a:cxnLst>
                <a:cxn ang="0">
                  <a:pos x="224" y="0"/>
                </a:cxn>
                <a:cxn ang="0">
                  <a:pos x="0" y="176"/>
                </a:cxn>
                <a:cxn ang="0">
                  <a:pos x="8" y="189"/>
                </a:cxn>
                <a:cxn ang="0">
                  <a:pos x="139" y="233"/>
                </a:cxn>
                <a:cxn ang="0">
                  <a:pos x="156" y="224"/>
                </a:cxn>
                <a:cxn ang="0">
                  <a:pos x="226" y="13"/>
                </a:cxn>
                <a:cxn ang="0">
                  <a:pos x="224" y="0"/>
                </a:cxn>
              </a:cxnLst>
              <a:rect l="0" t="0" r="r" b="b"/>
              <a:pathLst>
                <a:path w="228" h="235">
                  <a:moveTo>
                    <a:pt x="224" y="0"/>
                  </a:moveTo>
                  <a:cubicBezTo>
                    <a:pt x="0" y="176"/>
                    <a:pt x="0" y="176"/>
                    <a:pt x="0" y="176"/>
                  </a:cubicBezTo>
                  <a:cubicBezTo>
                    <a:pt x="0" y="182"/>
                    <a:pt x="3" y="187"/>
                    <a:pt x="8" y="189"/>
                  </a:cubicBezTo>
                  <a:cubicBezTo>
                    <a:pt x="139" y="233"/>
                    <a:pt x="139" y="233"/>
                    <a:pt x="139" y="233"/>
                  </a:cubicBezTo>
                  <a:cubicBezTo>
                    <a:pt x="146" y="235"/>
                    <a:pt x="153" y="231"/>
                    <a:pt x="156" y="224"/>
                  </a:cubicBezTo>
                  <a:cubicBezTo>
                    <a:pt x="226" y="13"/>
                    <a:pt x="226" y="13"/>
                    <a:pt x="226" y="13"/>
                  </a:cubicBezTo>
                  <a:cubicBezTo>
                    <a:pt x="228" y="9"/>
                    <a:pt x="227" y="4"/>
                    <a:pt x="224" y="0"/>
                  </a:cubicBezTo>
                  <a:close/>
                </a:path>
              </a:pathLst>
            </a:custGeom>
            <a:solidFill>
              <a:srgbClr val="BDC3C7"/>
            </a:solidFill>
            <a:ln w="9525">
              <a:noFill/>
              <a:round/>
              <a:headEnd/>
              <a:tailEnd/>
            </a:ln>
          </p:spPr>
          <p:txBody>
            <a:bodyPr anchor="ctr"/>
            <a:lstStyle/>
            <a:p>
              <a:pPr algn="ctr"/>
              <a:endParaRPr/>
            </a:p>
          </p:txBody>
        </p:sp>
        <p:sp>
          <p:nvSpPr>
            <p:cNvPr id="57" name="iŝľïḑè">
              <a:extLst>
                <a:ext uri="{FF2B5EF4-FFF2-40B4-BE49-F238E27FC236}">
                  <a16:creationId xmlns:a16="http://schemas.microsoft.com/office/drawing/2014/main" id="{EEDAF058-E3BC-4DF9-BD34-6932EE1E7744}"/>
                </a:ext>
              </a:extLst>
            </p:cNvPr>
            <p:cNvSpPr/>
            <p:nvPr/>
          </p:nvSpPr>
          <p:spPr bwMode="auto">
            <a:xfrm>
              <a:off x="3512591" y="7714536"/>
              <a:ext cx="117345" cy="126602"/>
            </a:xfrm>
            <a:custGeom>
              <a:avLst/>
              <a:gdLst/>
              <a:ahLst/>
              <a:cxnLst>
                <a:cxn ang="0">
                  <a:pos x="6" y="78"/>
                </a:cxn>
                <a:cxn ang="0">
                  <a:pos x="4" y="63"/>
                </a:cxn>
                <a:cxn ang="0">
                  <a:pos x="52" y="6"/>
                </a:cxn>
                <a:cxn ang="0">
                  <a:pos x="70" y="4"/>
                </a:cxn>
                <a:cxn ang="0">
                  <a:pos x="70" y="5"/>
                </a:cxn>
                <a:cxn ang="0">
                  <a:pos x="72" y="23"/>
                </a:cxn>
                <a:cxn ang="0">
                  <a:pos x="33" y="69"/>
                </a:cxn>
                <a:cxn ang="0">
                  <a:pos x="32" y="68"/>
                </a:cxn>
                <a:cxn ang="0">
                  <a:pos x="70" y="21"/>
                </a:cxn>
                <a:cxn ang="0">
                  <a:pos x="69" y="7"/>
                </a:cxn>
                <a:cxn ang="0">
                  <a:pos x="69" y="6"/>
                </a:cxn>
                <a:cxn ang="0">
                  <a:pos x="54" y="8"/>
                </a:cxn>
                <a:cxn ang="0">
                  <a:pos x="6" y="65"/>
                </a:cxn>
                <a:cxn ang="0">
                  <a:pos x="8" y="76"/>
                </a:cxn>
                <a:cxn ang="0">
                  <a:pos x="20" y="75"/>
                </a:cxn>
                <a:cxn ang="0">
                  <a:pos x="57" y="30"/>
                </a:cxn>
                <a:cxn ang="0">
                  <a:pos x="57" y="20"/>
                </a:cxn>
                <a:cxn ang="0">
                  <a:pos x="57" y="20"/>
                </a:cxn>
                <a:cxn ang="0">
                  <a:pos x="47" y="22"/>
                </a:cxn>
                <a:cxn ang="0">
                  <a:pos x="19" y="56"/>
                </a:cxn>
                <a:cxn ang="0">
                  <a:pos x="17" y="55"/>
                </a:cxn>
                <a:cxn ang="0">
                  <a:pos x="45" y="20"/>
                </a:cxn>
                <a:cxn ang="0">
                  <a:pos x="59" y="18"/>
                </a:cxn>
                <a:cxn ang="0">
                  <a:pos x="59" y="18"/>
                </a:cxn>
                <a:cxn ang="0">
                  <a:pos x="59" y="32"/>
                </a:cxn>
                <a:cxn ang="0">
                  <a:pos x="22" y="77"/>
                </a:cxn>
                <a:cxn ang="0">
                  <a:pos x="6" y="78"/>
                </a:cxn>
              </a:cxnLst>
              <a:rect l="0" t="0" r="r" b="b"/>
              <a:pathLst>
                <a:path w="76" h="82">
                  <a:moveTo>
                    <a:pt x="6" y="78"/>
                  </a:moveTo>
                  <a:cubicBezTo>
                    <a:pt x="3" y="75"/>
                    <a:pt x="0" y="69"/>
                    <a:pt x="4" y="63"/>
                  </a:cubicBezTo>
                  <a:cubicBezTo>
                    <a:pt x="52" y="6"/>
                    <a:pt x="52" y="6"/>
                    <a:pt x="52" y="6"/>
                  </a:cubicBezTo>
                  <a:cubicBezTo>
                    <a:pt x="57" y="1"/>
                    <a:pt x="65" y="0"/>
                    <a:pt x="70" y="4"/>
                  </a:cubicBezTo>
                  <a:cubicBezTo>
                    <a:pt x="70" y="5"/>
                    <a:pt x="70" y="5"/>
                    <a:pt x="70" y="5"/>
                  </a:cubicBezTo>
                  <a:cubicBezTo>
                    <a:pt x="76" y="9"/>
                    <a:pt x="76" y="17"/>
                    <a:pt x="72" y="23"/>
                  </a:cubicBezTo>
                  <a:cubicBezTo>
                    <a:pt x="33" y="69"/>
                    <a:pt x="33" y="69"/>
                    <a:pt x="33" y="69"/>
                  </a:cubicBezTo>
                  <a:cubicBezTo>
                    <a:pt x="32" y="68"/>
                    <a:pt x="32" y="68"/>
                    <a:pt x="32" y="68"/>
                  </a:cubicBezTo>
                  <a:cubicBezTo>
                    <a:pt x="70" y="21"/>
                    <a:pt x="70" y="21"/>
                    <a:pt x="70" y="21"/>
                  </a:cubicBezTo>
                  <a:cubicBezTo>
                    <a:pt x="74" y="17"/>
                    <a:pt x="73" y="10"/>
                    <a:pt x="69" y="7"/>
                  </a:cubicBezTo>
                  <a:cubicBezTo>
                    <a:pt x="69" y="6"/>
                    <a:pt x="69" y="6"/>
                    <a:pt x="69" y="6"/>
                  </a:cubicBezTo>
                  <a:cubicBezTo>
                    <a:pt x="64" y="3"/>
                    <a:pt x="57" y="3"/>
                    <a:pt x="54" y="8"/>
                  </a:cubicBezTo>
                  <a:cubicBezTo>
                    <a:pt x="6" y="65"/>
                    <a:pt x="6" y="65"/>
                    <a:pt x="6" y="65"/>
                  </a:cubicBezTo>
                  <a:cubicBezTo>
                    <a:pt x="3" y="69"/>
                    <a:pt x="5" y="74"/>
                    <a:pt x="8" y="76"/>
                  </a:cubicBezTo>
                  <a:cubicBezTo>
                    <a:pt x="12" y="79"/>
                    <a:pt x="17" y="79"/>
                    <a:pt x="20" y="75"/>
                  </a:cubicBezTo>
                  <a:cubicBezTo>
                    <a:pt x="57" y="30"/>
                    <a:pt x="57" y="30"/>
                    <a:pt x="57" y="30"/>
                  </a:cubicBezTo>
                  <a:cubicBezTo>
                    <a:pt x="60" y="27"/>
                    <a:pt x="60" y="22"/>
                    <a:pt x="57" y="20"/>
                  </a:cubicBezTo>
                  <a:cubicBezTo>
                    <a:pt x="57" y="20"/>
                    <a:pt x="57" y="20"/>
                    <a:pt x="57" y="20"/>
                  </a:cubicBezTo>
                  <a:cubicBezTo>
                    <a:pt x="54" y="17"/>
                    <a:pt x="50" y="18"/>
                    <a:pt x="47" y="22"/>
                  </a:cubicBezTo>
                  <a:cubicBezTo>
                    <a:pt x="19" y="56"/>
                    <a:pt x="19" y="56"/>
                    <a:pt x="19" y="56"/>
                  </a:cubicBezTo>
                  <a:cubicBezTo>
                    <a:pt x="17" y="55"/>
                    <a:pt x="17" y="55"/>
                    <a:pt x="17" y="55"/>
                  </a:cubicBezTo>
                  <a:cubicBezTo>
                    <a:pt x="45" y="20"/>
                    <a:pt x="45" y="20"/>
                    <a:pt x="45" y="20"/>
                  </a:cubicBezTo>
                  <a:cubicBezTo>
                    <a:pt x="49" y="16"/>
                    <a:pt x="55" y="15"/>
                    <a:pt x="59" y="18"/>
                  </a:cubicBezTo>
                  <a:cubicBezTo>
                    <a:pt x="59" y="18"/>
                    <a:pt x="59" y="18"/>
                    <a:pt x="59" y="18"/>
                  </a:cubicBezTo>
                  <a:cubicBezTo>
                    <a:pt x="63" y="21"/>
                    <a:pt x="63" y="27"/>
                    <a:pt x="59" y="32"/>
                  </a:cubicBezTo>
                  <a:cubicBezTo>
                    <a:pt x="22" y="77"/>
                    <a:pt x="22" y="77"/>
                    <a:pt x="22" y="77"/>
                  </a:cubicBezTo>
                  <a:cubicBezTo>
                    <a:pt x="18" y="81"/>
                    <a:pt x="11" y="82"/>
                    <a:pt x="6" y="78"/>
                  </a:cubicBezTo>
                  <a:close/>
                </a:path>
              </a:pathLst>
            </a:custGeom>
            <a:solidFill>
              <a:srgbClr val="00C0CF"/>
            </a:solidFill>
            <a:ln w="9525">
              <a:noFill/>
              <a:round/>
              <a:headEnd/>
              <a:tailEnd/>
            </a:ln>
          </p:spPr>
          <p:txBody>
            <a:bodyPr anchor="ctr"/>
            <a:lstStyle/>
            <a:p>
              <a:pPr algn="ctr"/>
              <a:endParaRPr/>
            </a:p>
          </p:txBody>
        </p:sp>
        <p:sp>
          <p:nvSpPr>
            <p:cNvPr id="58" name="ïṥľiḋè">
              <a:extLst>
                <a:ext uri="{FF2B5EF4-FFF2-40B4-BE49-F238E27FC236}">
                  <a16:creationId xmlns:a16="http://schemas.microsoft.com/office/drawing/2014/main" id="{223F771C-55A8-4479-9940-829C58FCEB18}"/>
                </a:ext>
              </a:extLst>
            </p:cNvPr>
            <p:cNvSpPr/>
            <p:nvPr/>
          </p:nvSpPr>
          <p:spPr bwMode="auto">
            <a:xfrm>
              <a:off x="3668530" y="7768502"/>
              <a:ext cx="145269" cy="86596"/>
            </a:xfrm>
            <a:custGeom>
              <a:avLst/>
              <a:gdLst/>
              <a:ahLst/>
              <a:cxnLst>
                <a:cxn ang="0">
                  <a:pos x="2" y="48"/>
                </a:cxn>
                <a:cxn ang="0">
                  <a:pos x="7" y="34"/>
                </a:cxn>
                <a:cxn ang="0">
                  <a:pos x="75" y="3"/>
                </a:cxn>
                <a:cxn ang="0">
                  <a:pos x="91" y="10"/>
                </a:cxn>
                <a:cxn ang="0">
                  <a:pos x="92" y="10"/>
                </a:cxn>
                <a:cxn ang="0">
                  <a:pos x="85" y="27"/>
                </a:cxn>
                <a:cxn ang="0">
                  <a:pos x="30" y="52"/>
                </a:cxn>
                <a:cxn ang="0">
                  <a:pos x="29" y="50"/>
                </a:cxn>
                <a:cxn ang="0">
                  <a:pos x="84" y="25"/>
                </a:cxn>
                <a:cxn ang="0">
                  <a:pos x="90" y="11"/>
                </a:cxn>
                <a:cxn ang="0">
                  <a:pos x="89" y="11"/>
                </a:cxn>
                <a:cxn ang="0">
                  <a:pos x="76" y="5"/>
                </a:cxn>
                <a:cxn ang="0">
                  <a:pos x="8" y="36"/>
                </a:cxn>
                <a:cxn ang="0">
                  <a:pos x="4" y="47"/>
                </a:cxn>
                <a:cxn ang="0">
                  <a:pos x="15" y="51"/>
                </a:cxn>
                <a:cxn ang="0">
                  <a:pos x="69" y="27"/>
                </a:cxn>
                <a:cxn ang="0">
                  <a:pos x="73" y="18"/>
                </a:cxn>
                <a:cxn ang="0">
                  <a:pos x="73" y="18"/>
                </a:cxn>
                <a:cxn ang="0">
                  <a:pos x="63" y="15"/>
                </a:cxn>
                <a:cxn ang="0">
                  <a:pos x="23" y="33"/>
                </a:cxn>
                <a:cxn ang="0">
                  <a:pos x="22" y="31"/>
                </a:cxn>
                <a:cxn ang="0">
                  <a:pos x="62" y="13"/>
                </a:cxn>
                <a:cxn ang="0">
                  <a:pos x="75" y="17"/>
                </a:cxn>
                <a:cxn ang="0">
                  <a:pos x="76" y="17"/>
                </a:cxn>
                <a:cxn ang="0">
                  <a:pos x="69" y="29"/>
                </a:cxn>
                <a:cxn ang="0">
                  <a:pos x="16" y="53"/>
                </a:cxn>
                <a:cxn ang="0">
                  <a:pos x="2" y="48"/>
                </a:cxn>
              </a:cxnLst>
              <a:rect l="0" t="0" r="r" b="b"/>
              <a:pathLst>
                <a:path w="94" h="56">
                  <a:moveTo>
                    <a:pt x="2" y="48"/>
                  </a:moveTo>
                  <a:cubicBezTo>
                    <a:pt x="0" y="44"/>
                    <a:pt x="0" y="37"/>
                    <a:pt x="7" y="34"/>
                  </a:cubicBezTo>
                  <a:cubicBezTo>
                    <a:pt x="75" y="3"/>
                    <a:pt x="75" y="3"/>
                    <a:pt x="75" y="3"/>
                  </a:cubicBezTo>
                  <a:cubicBezTo>
                    <a:pt x="81" y="0"/>
                    <a:pt x="89" y="3"/>
                    <a:pt x="91" y="10"/>
                  </a:cubicBezTo>
                  <a:cubicBezTo>
                    <a:pt x="92" y="10"/>
                    <a:pt x="92" y="10"/>
                    <a:pt x="92" y="10"/>
                  </a:cubicBezTo>
                  <a:cubicBezTo>
                    <a:pt x="94" y="16"/>
                    <a:pt x="92" y="24"/>
                    <a:pt x="85" y="27"/>
                  </a:cubicBezTo>
                  <a:cubicBezTo>
                    <a:pt x="30" y="52"/>
                    <a:pt x="30" y="52"/>
                    <a:pt x="30" y="52"/>
                  </a:cubicBezTo>
                  <a:cubicBezTo>
                    <a:pt x="29" y="50"/>
                    <a:pt x="29" y="50"/>
                    <a:pt x="29" y="50"/>
                  </a:cubicBezTo>
                  <a:cubicBezTo>
                    <a:pt x="84" y="25"/>
                    <a:pt x="84" y="25"/>
                    <a:pt x="84" y="25"/>
                  </a:cubicBezTo>
                  <a:cubicBezTo>
                    <a:pt x="90" y="22"/>
                    <a:pt x="92" y="16"/>
                    <a:pt x="90" y="11"/>
                  </a:cubicBezTo>
                  <a:cubicBezTo>
                    <a:pt x="89" y="11"/>
                    <a:pt x="89" y="11"/>
                    <a:pt x="89" y="11"/>
                  </a:cubicBezTo>
                  <a:cubicBezTo>
                    <a:pt x="87" y="5"/>
                    <a:pt x="81" y="3"/>
                    <a:pt x="76" y="5"/>
                  </a:cubicBezTo>
                  <a:cubicBezTo>
                    <a:pt x="8" y="36"/>
                    <a:pt x="8" y="36"/>
                    <a:pt x="8" y="36"/>
                  </a:cubicBezTo>
                  <a:cubicBezTo>
                    <a:pt x="2" y="38"/>
                    <a:pt x="3" y="44"/>
                    <a:pt x="4" y="47"/>
                  </a:cubicBezTo>
                  <a:cubicBezTo>
                    <a:pt x="6" y="51"/>
                    <a:pt x="11" y="53"/>
                    <a:pt x="15" y="51"/>
                  </a:cubicBezTo>
                  <a:cubicBezTo>
                    <a:pt x="69" y="27"/>
                    <a:pt x="69" y="27"/>
                    <a:pt x="69" y="27"/>
                  </a:cubicBezTo>
                  <a:cubicBezTo>
                    <a:pt x="73" y="25"/>
                    <a:pt x="75" y="21"/>
                    <a:pt x="73" y="18"/>
                  </a:cubicBezTo>
                  <a:cubicBezTo>
                    <a:pt x="73" y="18"/>
                    <a:pt x="73" y="18"/>
                    <a:pt x="73" y="18"/>
                  </a:cubicBezTo>
                  <a:cubicBezTo>
                    <a:pt x="72" y="14"/>
                    <a:pt x="67" y="13"/>
                    <a:pt x="63" y="15"/>
                  </a:cubicBezTo>
                  <a:cubicBezTo>
                    <a:pt x="23" y="33"/>
                    <a:pt x="23" y="33"/>
                    <a:pt x="23" y="33"/>
                  </a:cubicBezTo>
                  <a:cubicBezTo>
                    <a:pt x="22" y="31"/>
                    <a:pt x="22" y="31"/>
                    <a:pt x="22" y="31"/>
                  </a:cubicBezTo>
                  <a:cubicBezTo>
                    <a:pt x="62" y="13"/>
                    <a:pt x="62" y="13"/>
                    <a:pt x="62" y="13"/>
                  </a:cubicBezTo>
                  <a:cubicBezTo>
                    <a:pt x="67" y="11"/>
                    <a:pt x="73" y="12"/>
                    <a:pt x="75" y="17"/>
                  </a:cubicBezTo>
                  <a:cubicBezTo>
                    <a:pt x="76" y="17"/>
                    <a:pt x="76" y="17"/>
                    <a:pt x="76" y="17"/>
                  </a:cubicBezTo>
                  <a:cubicBezTo>
                    <a:pt x="77" y="21"/>
                    <a:pt x="75" y="27"/>
                    <a:pt x="69" y="29"/>
                  </a:cubicBezTo>
                  <a:cubicBezTo>
                    <a:pt x="16" y="53"/>
                    <a:pt x="16" y="53"/>
                    <a:pt x="16" y="53"/>
                  </a:cubicBezTo>
                  <a:cubicBezTo>
                    <a:pt x="11" y="56"/>
                    <a:pt x="5" y="53"/>
                    <a:pt x="2" y="48"/>
                  </a:cubicBezTo>
                  <a:close/>
                </a:path>
              </a:pathLst>
            </a:custGeom>
            <a:solidFill>
              <a:srgbClr val="FF4B3A"/>
            </a:solidFill>
            <a:ln w="9525">
              <a:noFill/>
              <a:round/>
              <a:headEnd/>
              <a:tailEnd/>
            </a:ln>
          </p:spPr>
          <p:txBody>
            <a:bodyPr anchor="ctr"/>
            <a:lstStyle/>
            <a:p>
              <a:pPr algn="ctr"/>
              <a:endParaRPr/>
            </a:p>
          </p:txBody>
        </p:sp>
        <p:sp>
          <p:nvSpPr>
            <p:cNvPr id="59" name="i$ḷïḑê">
              <a:extLst>
                <a:ext uri="{FF2B5EF4-FFF2-40B4-BE49-F238E27FC236}">
                  <a16:creationId xmlns:a16="http://schemas.microsoft.com/office/drawing/2014/main" id="{D5BA35E0-6F36-484C-86A0-CC3EB0CDD9F2}"/>
                </a:ext>
              </a:extLst>
            </p:cNvPr>
            <p:cNvSpPr/>
            <p:nvPr/>
          </p:nvSpPr>
          <p:spPr bwMode="auto">
            <a:xfrm>
              <a:off x="2474523" y="8258279"/>
              <a:ext cx="91146" cy="152801"/>
            </a:xfrm>
            <a:custGeom>
              <a:avLst/>
              <a:gdLst/>
              <a:ahLst/>
              <a:cxnLst>
                <a:cxn ang="0">
                  <a:pos x="30" y="23"/>
                </a:cxn>
                <a:cxn ang="0">
                  <a:pos x="43" y="69"/>
                </a:cxn>
                <a:cxn ang="0">
                  <a:pos x="44" y="68"/>
                </a:cxn>
                <a:cxn ang="0">
                  <a:pos x="43" y="69"/>
                </a:cxn>
                <a:cxn ang="0">
                  <a:pos x="43" y="70"/>
                </a:cxn>
                <a:cxn ang="0">
                  <a:pos x="43" y="71"/>
                </a:cxn>
                <a:cxn ang="0">
                  <a:pos x="42" y="71"/>
                </a:cxn>
                <a:cxn ang="0">
                  <a:pos x="41" y="70"/>
                </a:cxn>
                <a:cxn ang="0">
                  <a:pos x="39" y="71"/>
                </a:cxn>
                <a:cxn ang="0">
                  <a:pos x="41" y="70"/>
                </a:cxn>
                <a:cxn ang="0">
                  <a:pos x="5" y="21"/>
                </a:cxn>
                <a:cxn ang="0">
                  <a:pos x="5" y="21"/>
                </a:cxn>
                <a:cxn ang="0">
                  <a:pos x="3" y="17"/>
                </a:cxn>
                <a:cxn ang="0">
                  <a:pos x="4" y="15"/>
                </a:cxn>
                <a:cxn ang="0">
                  <a:pos x="27" y="4"/>
                </a:cxn>
                <a:cxn ang="0">
                  <a:pos x="28" y="3"/>
                </a:cxn>
                <a:cxn ang="0">
                  <a:pos x="32" y="5"/>
                </a:cxn>
                <a:cxn ang="0">
                  <a:pos x="34" y="10"/>
                </a:cxn>
                <a:cxn ang="0">
                  <a:pos x="34" y="10"/>
                </a:cxn>
                <a:cxn ang="0">
                  <a:pos x="55" y="91"/>
                </a:cxn>
                <a:cxn ang="0">
                  <a:pos x="57" y="91"/>
                </a:cxn>
                <a:cxn ang="0">
                  <a:pos x="55" y="91"/>
                </a:cxn>
                <a:cxn ang="0">
                  <a:pos x="55" y="93"/>
                </a:cxn>
                <a:cxn ang="0">
                  <a:pos x="55" y="95"/>
                </a:cxn>
                <a:cxn ang="0">
                  <a:pos x="54" y="95"/>
                </a:cxn>
                <a:cxn ang="0">
                  <a:pos x="51" y="94"/>
                </a:cxn>
                <a:cxn ang="0">
                  <a:pos x="50" y="95"/>
                </a:cxn>
                <a:cxn ang="0">
                  <a:pos x="51" y="94"/>
                </a:cxn>
                <a:cxn ang="0">
                  <a:pos x="5" y="35"/>
                </a:cxn>
                <a:cxn ang="0">
                  <a:pos x="3" y="37"/>
                </a:cxn>
                <a:cxn ang="0">
                  <a:pos x="48" y="96"/>
                </a:cxn>
                <a:cxn ang="0">
                  <a:pos x="48" y="96"/>
                </a:cxn>
                <a:cxn ang="0">
                  <a:pos x="54" y="99"/>
                </a:cxn>
                <a:cxn ang="0">
                  <a:pos x="57" y="97"/>
                </a:cxn>
                <a:cxn ang="0">
                  <a:pos x="59" y="93"/>
                </a:cxn>
                <a:cxn ang="0">
                  <a:pos x="58" y="90"/>
                </a:cxn>
                <a:cxn ang="0">
                  <a:pos x="58" y="90"/>
                </a:cxn>
                <a:cxn ang="0">
                  <a:pos x="37" y="9"/>
                </a:cxn>
                <a:cxn ang="0">
                  <a:pos x="36" y="9"/>
                </a:cxn>
                <a:cxn ang="0">
                  <a:pos x="37" y="9"/>
                </a:cxn>
                <a:cxn ang="0">
                  <a:pos x="34" y="3"/>
                </a:cxn>
                <a:cxn ang="0">
                  <a:pos x="28" y="0"/>
                </a:cxn>
                <a:cxn ang="0">
                  <a:pos x="25" y="1"/>
                </a:cxn>
                <a:cxn ang="0">
                  <a:pos x="3" y="12"/>
                </a:cxn>
                <a:cxn ang="0">
                  <a:pos x="0" y="17"/>
                </a:cxn>
                <a:cxn ang="0">
                  <a:pos x="2" y="23"/>
                </a:cxn>
                <a:cxn ang="0">
                  <a:pos x="3" y="22"/>
                </a:cxn>
                <a:cxn ang="0">
                  <a:pos x="2" y="23"/>
                </a:cxn>
                <a:cxn ang="0">
                  <a:pos x="38" y="72"/>
                </a:cxn>
                <a:cxn ang="0">
                  <a:pos x="38" y="72"/>
                </a:cxn>
                <a:cxn ang="0">
                  <a:pos x="42" y="74"/>
                </a:cxn>
                <a:cxn ang="0">
                  <a:pos x="45" y="73"/>
                </a:cxn>
                <a:cxn ang="0">
                  <a:pos x="46" y="70"/>
                </a:cxn>
                <a:cxn ang="0">
                  <a:pos x="46" y="68"/>
                </a:cxn>
                <a:cxn ang="0">
                  <a:pos x="46" y="68"/>
                </a:cxn>
                <a:cxn ang="0">
                  <a:pos x="33" y="22"/>
                </a:cxn>
                <a:cxn ang="0">
                  <a:pos x="30" y="23"/>
                </a:cxn>
              </a:cxnLst>
              <a:rect l="0" t="0" r="r" b="b"/>
              <a:pathLst>
                <a:path w="59" h="99">
                  <a:moveTo>
                    <a:pt x="30" y="23"/>
                  </a:moveTo>
                  <a:cubicBezTo>
                    <a:pt x="43" y="69"/>
                    <a:pt x="43" y="69"/>
                    <a:pt x="43" y="69"/>
                  </a:cubicBezTo>
                  <a:cubicBezTo>
                    <a:pt x="44" y="68"/>
                    <a:pt x="44" y="68"/>
                    <a:pt x="44" y="68"/>
                  </a:cubicBezTo>
                  <a:cubicBezTo>
                    <a:pt x="43" y="69"/>
                    <a:pt x="43" y="69"/>
                    <a:pt x="43" y="69"/>
                  </a:cubicBezTo>
                  <a:cubicBezTo>
                    <a:pt x="43" y="69"/>
                    <a:pt x="43" y="69"/>
                    <a:pt x="43" y="70"/>
                  </a:cubicBezTo>
                  <a:cubicBezTo>
                    <a:pt x="43" y="70"/>
                    <a:pt x="43" y="71"/>
                    <a:pt x="43" y="71"/>
                  </a:cubicBezTo>
                  <a:cubicBezTo>
                    <a:pt x="42" y="71"/>
                    <a:pt x="42" y="71"/>
                    <a:pt x="42" y="71"/>
                  </a:cubicBezTo>
                  <a:cubicBezTo>
                    <a:pt x="42" y="71"/>
                    <a:pt x="42" y="71"/>
                    <a:pt x="41" y="70"/>
                  </a:cubicBezTo>
                  <a:cubicBezTo>
                    <a:pt x="39" y="71"/>
                    <a:pt x="39" y="71"/>
                    <a:pt x="39" y="71"/>
                  </a:cubicBezTo>
                  <a:cubicBezTo>
                    <a:pt x="41" y="70"/>
                    <a:pt x="41" y="70"/>
                    <a:pt x="41" y="70"/>
                  </a:cubicBezTo>
                  <a:cubicBezTo>
                    <a:pt x="5" y="21"/>
                    <a:pt x="5" y="21"/>
                    <a:pt x="5" y="21"/>
                  </a:cubicBezTo>
                  <a:cubicBezTo>
                    <a:pt x="5" y="21"/>
                    <a:pt x="5" y="21"/>
                    <a:pt x="5" y="21"/>
                  </a:cubicBezTo>
                  <a:cubicBezTo>
                    <a:pt x="3" y="19"/>
                    <a:pt x="3" y="18"/>
                    <a:pt x="3" y="17"/>
                  </a:cubicBezTo>
                  <a:cubicBezTo>
                    <a:pt x="3" y="16"/>
                    <a:pt x="3" y="15"/>
                    <a:pt x="4" y="15"/>
                  </a:cubicBezTo>
                  <a:cubicBezTo>
                    <a:pt x="27" y="4"/>
                    <a:pt x="27" y="4"/>
                    <a:pt x="27" y="4"/>
                  </a:cubicBezTo>
                  <a:cubicBezTo>
                    <a:pt x="27" y="3"/>
                    <a:pt x="28" y="3"/>
                    <a:pt x="28" y="3"/>
                  </a:cubicBezTo>
                  <a:cubicBezTo>
                    <a:pt x="29" y="3"/>
                    <a:pt x="31" y="4"/>
                    <a:pt x="32" y="5"/>
                  </a:cubicBezTo>
                  <a:cubicBezTo>
                    <a:pt x="33" y="6"/>
                    <a:pt x="34" y="8"/>
                    <a:pt x="34" y="10"/>
                  </a:cubicBezTo>
                  <a:cubicBezTo>
                    <a:pt x="34" y="10"/>
                    <a:pt x="34" y="10"/>
                    <a:pt x="34" y="10"/>
                  </a:cubicBezTo>
                  <a:cubicBezTo>
                    <a:pt x="55" y="91"/>
                    <a:pt x="55" y="91"/>
                    <a:pt x="55" y="91"/>
                  </a:cubicBezTo>
                  <a:cubicBezTo>
                    <a:pt x="57" y="91"/>
                    <a:pt x="57" y="91"/>
                    <a:pt x="57" y="91"/>
                  </a:cubicBezTo>
                  <a:cubicBezTo>
                    <a:pt x="55" y="91"/>
                    <a:pt x="55" y="91"/>
                    <a:pt x="55" y="91"/>
                  </a:cubicBezTo>
                  <a:cubicBezTo>
                    <a:pt x="55" y="92"/>
                    <a:pt x="55" y="92"/>
                    <a:pt x="55" y="93"/>
                  </a:cubicBezTo>
                  <a:cubicBezTo>
                    <a:pt x="55" y="94"/>
                    <a:pt x="55" y="94"/>
                    <a:pt x="55" y="95"/>
                  </a:cubicBezTo>
                  <a:cubicBezTo>
                    <a:pt x="54" y="95"/>
                    <a:pt x="54" y="95"/>
                    <a:pt x="54" y="95"/>
                  </a:cubicBezTo>
                  <a:cubicBezTo>
                    <a:pt x="53" y="95"/>
                    <a:pt x="52" y="95"/>
                    <a:pt x="51" y="94"/>
                  </a:cubicBezTo>
                  <a:cubicBezTo>
                    <a:pt x="50" y="95"/>
                    <a:pt x="50" y="95"/>
                    <a:pt x="50" y="95"/>
                  </a:cubicBezTo>
                  <a:cubicBezTo>
                    <a:pt x="51" y="94"/>
                    <a:pt x="51" y="94"/>
                    <a:pt x="51" y="94"/>
                  </a:cubicBezTo>
                  <a:cubicBezTo>
                    <a:pt x="5" y="35"/>
                    <a:pt x="5" y="35"/>
                    <a:pt x="5" y="35"/>
                  </a:cubicBezTo>
                  <a:cubicBezTo>
                    <a:pt x="3" y="37"/>
                    <a:pt x="3" y="37"/>
                    <a:pt x="3" y="37"/>
                  </a:cubicBezTo>
                  <a:cubicBezTo>
                    <a:pt x="48" y="96"/>
                    <a:pt x="48" y="96"/>
                    <a:pt x="48" y="96"/>
                  </a:cubicBezTo>
                  <a:cubicBezTo>
                    <a:pt x="48" y="96"/>
                    <a:pt x="48" y="96"/>
                    <a:pt x="48" y="96"/>
                  </a:cubicBezTo>
                  <a:cubicBezTo>
                    <a:pt x="50" y="98"/>
                    <a:pt x="52" y="99"/>
                    <a:pt x="54" y="99"/>
                  </a:cubicBezTo>
                  <a:cubicBezTo>
                    <a:pt x="55" y="99"/>
                    <a:pt x="56" y="98"/>
                    <a:pt x="57" y="97"/>
                  </a:cubicBezTo>
                  <a:cubicBezTo>
                    <a:pt x="58" y="96"/>
                    <a:pt x="59" y="94"/>
                    <a:pt x="59" y="93"/>
                  </a:cubicBezTo>
                  <a:cubicBezTo>
                    <a:pt x="59" y="92"/>
                    <a:pt x="59" y="91"/>
                    <a:pt x="58" y="90"/>
                  </a:cubicBezTo>
                  <a:cubicBezTo>
                    <a:pt x="58" y="90"/>
                    <a:pt x="58" y="90"/>
                    <a:pt x="58" y="90"/>
                  </a:cubicBezTo>
                  <a:cubicBezTo>
                    <a:pt x="37" y="9"/>
                    <a:pt x="37" y="9"/>
                    <a:pt x="37" y="9"/>
                  </a:cubicBezTo>
                  <a:cubicBezTo>
                    <a:pt x="36" y="9"/>
                    <a:pt x="36" y="9"/>
                    <a:pt x="36" y="9"/>
                  </a:cubicBezTo>
                  <a:cubicBezTo>
                    <a:pt x="37" y="9"/>
                    <a:pt x="37" y="9"/>
                    <a:pt x="37" y="9"/>
                  </a:cubicBezTo>
                  <a:cubicBezTo>
                    <a:pt x="37" y="6"/>
                    <a:pt x="36" y="4"/>
                    <a:pt x="34" y="3"/>
                  </a:cubicBezTo>
                  <a:cubicBezTo>
                    <a:pt x="33" y="1"/>
                    <a:pt x="31" y="0"/>
                    <a:pt x="28" y="0"/>
                  </a:cubicBezTo>
                  <a:cubicBezTo>
                    <a:pt x="27" y="0"/>
                    <a:pt x="26" y="0"/>
                    <a:pt x="25" y="1"/>
                  </a:cubicBezTo>
                  <a:cubicBezTo>
                    <a:pt x="3" y="12"/>
                    <a:pt x="3" y="12"/>
                    <a:pt x="3" y="12"/>
                  </a:cubicBezTo>
                  <a:cubicBezTo>
                    <a:pt x="1" y="13"/>
                    <a:pt x="0" y="15"/>
                    <a:pt x="0" y="17"/>
                  </a:cubicBezTo>
                  <a:cubicBezTo>
                    <a:pt x="0" y="19"/>
                    <a:pt x="0" y="21"/>
                    <a:pt x="2" y="23"/>
                  </a:cubicBezTo>
                  <a:cubicBezTo>
                    <a:pt x="3" y="22"/>
                    <a:pt x="3" y="22"/>
                    <a:pt x="3" y="22"/>
                  </a:cubicBezTo>
                  <a:cubicBezTo>
                    <a:pt x="2" y="23"/>
                    <a:pt x="2" y="23"/>
                    <a:pt x="2" y="23"/>
                  </a:cubicBezTo>
                  <a:cubicBezTo>
                    <a:pt x="38" y="72"/>
                    <a:pt x="38" y="72"/>
                    <a:pt x="38" y="72"/>
                  </a:cubicBezTo>
                  <a:cubicBezTo>
                    <a:pt x="38" y="72"/>
                    <a:pt x="38" y="72"/>
                    <a:pt x="38" y="72"/>
                  </a:cubicBezTo>
                  <a:cubicBezTo>
                    <a:pt x="39" y="73"/>
                    <a:pt x="41" y="74"/>
                    <a:pt x="42" y="74"/>
                  </a:cubicBezTo>
                  <a:cubicBezTo>
                    <a:pt x="44" y="74"/>
                    <a:pt x="45" y="74"/>
                    <a:pt x="45" y="73"/>
                  </a:cubicBezTo>
                  <a:cubicBezTo>
                    <a:pt x="46" y="72"/>
                    <a:pt x="46" y="71"/>
                    <a:pt x="46" y="70"/>
                  </a:cubicBezTo>
                  <a:cubicBezTo>
                    <a:pt x="46" y="69"/>
                    <a:pt x="46" y="69"/>
                    <a:pt x="46" y="68"/>
                  </a:cubicBezTo>
                  <a:cubicBezTo>
                    <a:pt x="46" y="68"/>
                    <a:pt x="46" y="68"/>
                    <a:pt x="46" y="68"/>
                  </a:cubicBezTo>
                  <a:cubicBezTo>
                    <a:pt x="33" y="22"/>
                    <a:pt x="33" y="22"/>
                    <a:pt x="33" y="22"/>
                  </a:cubicBezTo>
                  <a:cubicBezTo>
                    <a:pt x="30" y="23"/>
                    <a:pt x="30" y="23"/>
                    <a:pt x="30" y="23"/>
                  </a:cubicBezTo>
                  <a:close/>
                </a:path>
              </a:pathLst>
            </a:custGeom>
            <a:solidFill>
              <a:srgbClr val="00C0CF"/>
            </a:solidFill>
            <a:ln w="9525">
              <a:noFill/>
              <a:round/>
              <a:headEnd/>
              <a:tailEnd/>
            </a:ln>
          </p:spPr>
          <p:txBody>
            <a:bodyPr anchor="ctr"/>
            <a:lstStyle/>
            <a:p>
              <a:pPr algn="ctr"/>
              <a:endParaRPr/>
            </a:p>
          </p:txBody>
        </p:sp>
        <p:sp>
          <p:nvSpPr>
            <p:cNvPr id="60" name="ïṥḻíḍé">
              <a:extLst>
                <a:ext uri="{FF2B5EF4-FFF2-40B4-BE49-F238E27FC236}">
                  <a16:creationId xmlns:a16="http://schemas.microsoft.com/office/drawing/2014/main" id="{3E1887A6-CABF-4029-9952-5B126C2474F8}"/>
                </a:ext>
              </a:extLst>
            </p:cNvPr>
            <p:cNvSpPr/>
            <p:nvPr/>
          </p:nvSpPr>
          <p:spPr bwMode="auto">
            <a:xfrm>
              <a:off x="1841044" y="7564559"/>
              <a:ext cx="247240" cy="273440"/>
            </a:xfrm>
            <a:custGeom>
              <a:avLst/>
              <a:gdLst/>
              <a:ahLst/>
              <a:cxnLst>
                <a:cxn ang="0">
                  <a:pos x="148" y="55"/>
                </a:cxn>
                <a:cxn ang="0">
                  <a:pos x="145" y="59"/>
                </a:cxn>
                <a:cxn ang="0">
                  <a:pos x="149" y="65"/>
                </a:cxn>
                <a:cxn ang="0">
                  <a:pos x="150" y="73"/>
                </a:cxn>
                <a:cxn ang="0">
                  <a:pos x="148" y="82"/>
                </a:cxn>
                <a:cxn ang="0">
                  <a:pos x="105" y="158"/>
                </a:cxn>
                <a:cxn ang="0">
                  <a:pos x="98" y="165"/>
                </a:cxn>
                <a:cxn ang="0">
                  <a:pos x="88" y="168"/>
                </a:cxn>
                <a:cxn ang="0">
                  <a:pos x="84" y="167"/>
                </a:cxn>
                <a:cxn ang="0">
                  <a:pos x="14" y="141"/>
                </a:cxn>
                <a:cxn ang="0">
                  <a:pos x="14" y="141"/>
                </a:cxn>
                <a:cxn ang="0">
                  <a:pos x="10" y="139"/>
                </a:cxn>
                <a:cxn ang="0">
                  <a:pos x="9" y="134"/>
                </a:cxn>
                <a:cxn ang="0">
                  <a:pos x="12" y="125"/>
                </a:cxn>
                <a:cxn ang="0">
                  <a:pos x="72" y="17"/>
                </a:cxn>
                <a:cxn ang="0">
                  <a:pos x="78" y="11"/>
                </a:cxn>
                <a:cxn ang="0">
                  <a:pos x="83" y="10"/>
                </a:cxn>
                <a:cxn ang="0">
                  <a:pos x="87" y="11"/>
                </a:cxn>
                <a:cxn ang="0">
                  <a:pos x="145" y="59"/>
                </a:cxn>
                <a:cxn ang="0">
                  <a:pos x="145" y="59"/>
                </a:cxn>
                <a:cxn ang="0">
                  <a:pos x="148" y="55"/>
                </a:cxn>
                <a:cxn ang="0">
                  <a:pos x="151" y="52"/>
                </a:cxn>
                <a:cxn ang="0">
                  <a:pos x="93" y="4"/>
                </a:cxn>
                <a:cxn ang="0">
                  <a:pos x="93" y="4"/>
                </a:cxn>
                <a:cxn ang="0">
                  <a:pos x="83" y="0"/>
                </a:cxn>
                <a:cxn ang="0">
                  <a:pos x="72" y="4"/>
                </a:cxn>
                <a:cxn ang="0">
                  <a:pos x="64" y="13"/>
                </a:cxn>
                <a:cxn ang="0">
                  <a:pos x="3" y="121"/>
                </a:cxn>
                <a:cxn ang="0">
                  <a:pos x="0" y="134"/>
                </a:cxn>
                <a:cxn ang="0">
                  <a:pos x="3" y="144"/>
                </a:cxn>
                <a:cxn ang="0">
                  <a:pos x="11" y="150"/>
                </a:cxn>
                <a:cxn ang="0">
                  <a:pos x="80" y="176"/>
                </a:cxn>
                <a:cxn ang="0">
                  <a:pos x="80" y="176"/>
                </a:cxn>
                <a:cxn ang="0">
                  <a:pos x="88" y="177"/>
                </a:cxn>
                <a:cxn ang="0">
                  <a:pos x="102" y="173"/>
                </a:cxn>
                <a:cxn ang="0">
                  <a:pos x="113" y="163"/>
                </a:cxn>
                <a:cxn ang="0">
                  <a:pos x="156" y="87"/>
                </a:cxn>
                <a:cxn ang="0">
                  <a:pos x="160" y="73"/>
                </a:cxn>
                <a:cxn ang="0">
                  <a:pos x="157" y="61"/>
                </a:cxn>
                <a:cxn ang="0">
                  <a:pos x="151" y="52"/>
                </a:cxn>
                <a:cxn ang="0">
                  <a:pos x="151" y="52"/>
                </a:cxn>
                <a:cxn ang="0">
                  <a:pos x="148" y="55"/>
                </a:cxn>
              </a:cxnLst>
              <a:rect l="0" t="0" r="r" b="b"/>
              <a:pathLst>
                <a:path w="160" h="177">
                  <a:moveTo>
                    <a:pt x="148" y="55"/>
                  </a:moveTo>
                  <a:cubicBezTo>
                    <a:pt x="145" y="59"/>
                    <a:pt x="145" y="59"/>
                    <a:pt x="145" y="59"/>
                  </a:cubicBezTo>
                  <a:cubicBezTo>
                    <a:pt x="146" y="60"/>
                    <a:pt x="148" y="62"/>
                    <a:pt x="149" y="65"/>
                  </a:cubicBezTo>
                  <a:cubicBezTo>
                    <a:pt x="150" y="67"/>
                    <a:pt x="150" y="70"/>
                    <a:pt x="150" y="73"/>
                  </a:cubicBezTo>
                  <a:cubicBezTo>
                    <a:pt x="150" y="76"/>
                    <a:pt x="149" y="79"/>
                    <a:pt x="148" y="82"/>
                  </a:cubicBezTo>
                  <a:cubicBezTo>
                    <a:pt x="105" y="158"/>
                    <a:pt x="105" y="158"/>
                    <a:pt x="105" y="158"/>
                  </a:cubicBezTo>
                  <a:cubicBezTo>
                    <a:pt x="103" y="161"/>
                    <a:pt x="101" y="163"/>
                    <a:pt x="98" y="165"/>
                  </a:cubicBezTo>
                  <a:cubicBezTo>
                    <a:pt x="95" y="167"/>
                    <a:pt x="91" y="168"/>
                    <a:pt x="88" y="168"/>
                  </a:cubicBezTo>
                  <a:cubicBezTo>
                    <a:pt x="86" y="168"/>
                    <a:pt x="85" y="167"/>
                    <a:pt x="84" y="167"/>
                  </a:cubicBezTo>
                  <a:cubicBezTo>
                    <a:pt x="14" y="141"/>
                    <a:pt x="14" y="141"/>
                    <a:pt x="14" y="141"/>
                  </a:cubicBezTo>
                  <a:cubicBezTo>
                    <a:pt x="14" y="141"/>
                    <a:pt x="14" y="141"/>
                    <a:pt x="14" y="141"/>
                  </a:cubicBezTo>
                  <a:cubicBezTo>
                    <a:pt x="12" y="141"/>
                    <a:pt x="11" y="140"/>
                    <a:pt x="10" y="139"/>
                  </a:cubicBezTo>
                  <a:cubicBezTo>
                    <a:pt x="10" y="137"/>
                    <a:pt x="9" y="136"/>
                    <a:pt x="9" y="134"/>
                  </a:cubicBezTo>
                  <a:cubicBezTo>
                    <a:pt x="9" y="131"/>
                    <a:pt x="10" y="128"/>
                    <a:pt x="12" y="125"/>
                  </a:cubicBezTo>
                  <a:cubicBezTo>
                    <a:pt x="72" y="17"/>
                    <a:pt x="72" y="17"/>
                    <a:pt x="72" y="17"/>
                  </a:cubicBezTo>
                  <a:cubicBezTo>
                    <a:pt x="74" y="15"/>
                    <a:pt x="76" y="13"/>
                    <a:pt x="78" y="11"/>
                  </a:cubicBezTo>
                  <a:cubicBezTo>
                    <a:pt x="79" y="10"/>
                    <a:pt x="81" y="10"/>
                    <a:pt x="83" y="10"/>
                  </a:cubicBezTo>
                  <a:cubicBezTo>
                    <a:pt x="84" y="10"/>
                    <a:pt x="86" y="10"/>
                    <a:pt x="87" y="11"/>
                  </a:cubicBezTo>
                  <a:cubicBezTo>
                    <a:pt x="145" y="59"/>
                    <a:pt x="145" y="59"/>
                    <a:pt x="145" y="59"/>
                  </a:cubicBezTo>
                  <a:cubicBezTo>
                    <a:pt x="145" y="59"/>
                    <a:pt x="145" y="59"/>
                    <a:pt x="145" y="59"/>
                  </a:cubicBezTo>
                  <a:cubicBezTo>
                    <a:pt x="148" y="55"/>
                    <a:pt x="148" y="55"/>
                    <a:pt x="148" y="55"/>
                  </a:cubicBezTo>
                  <a:cubicBezTo>
                    <a:pt x="151" y="52"/>
                    <a:pt x="151" y="52"/>
                    <a:pt x="151" y="52"/>
                  </a:cubicBezTo>
                  <a:cubicBezTo>
                    <a:pt x="93" y="4"/>
                    <a:pt x="93" y="4"/>
                    <a:pt x="93" y="4"/>
                  </a:cubicBezTo>
                  <a:cubicBezTo>
                    <a:pt x="93" y="4"/>
                    <a:pt x="93" y="4"/>
                    <a:pt x="93" y="4"/>
                  </a:cubicBezTo>
                  <a:cubicBezTo>
                    <a:pt x="90" y="2"/>
                    <a:pt x="86" y="0"/>
                    <a:pt x="83" y="0"/>
                  </a:cubicBezTo>
                  <a:cubicBezTo>
                    <a:pt x="79" y="0"/>
                    <a:pt x="75" y="2"/>
                    <a:pt x="72" y="4"/>
                  </a:cubicBezTo>
                  <a:cubicBezTo>
                    <a:pt x="69" y="6"/>
                    <a:pt x="66" y="9"/>
                    <a:pt x="64" y="13"/>
                  </a:cubicBezTo>
                  <a:cubicBezTo>
                    <a:pt x="3" y="121"/>
                    <a:pt x="3" y="121"/>
                    <a:pt x="3" y="121"/>
                  </a:cubicBezTo>
                  <a:cubicBezTo>
                    <a:pt x="1" y="125"/>
                    <a:pt x="0" y="129"/>
                    <a:pt x="0" y="134"/>
                  </a:cubicBezTo>
                  <a:cubicBezTo>
                    <a:pt x="0" y="137"/>
                    <a:pt x="1" y="141"/>
                    <a:pt x="3" y="144"/>
                  </a:cubicBezTo>
                  <a:cubicBezTo>
                    <a:pt x="4" y="147"/>
                    <a:pt x="7" y="149"/>
                    <a:pt x="11" y="150"/>
                  </a:cubicBezTo>
                  <a:cubicBezTo>
                    <a:pt x="80" y="176"/>
                    <a:pt x="80" y="176"/>
                    <a:pt x="80" y="176"/>
                  </a:cubicBezTo>
                  <a:cubicBezTo>
                    <a:pt x="80" y="176"/>
                    <a:pt x="80" y="176"/>
                    <a:pt x="80" y="176"/>
                  </a:cubicBezTo>
                  <a:cubicBezTo>
                    <a:pt x="83" y="177"/>
                    <a:pt x="85" y="177"/>
                    <a:pt x="88" y="177"/>
                  </a:cubicBezTo>
                  <a:cubicBezTo>
                    <a:pt x="93" y="177"/>
                    <a:pt x="98" y="176"/>
                    <a:pt x="102" y="173"/>
                  </a:cubicBezTo>
                  <a:cubicBezTo>
                    <a:pt x="107" y="171"/>
                    <a:pt x="111" y="167"/>
                    <a:pt x="113" y="163"/>
                  </a:cubicBezTo>
                  <a:cubicBezTo>
                    <a:pt x="156" y="87"/>
                    <a:pt x="156" y="87"/>
                    <a:pt x="156" y="87"/>
                  </a:cubicBezTo>
                  <a:cubicBezTo>
                    <a:pt x="158" y="82"/>
                    <a:pt x="160" y="78"/>
                    <a:pt x="160" y="73"/>
                  </a:cubicBezTo>
                  <a:cubicBezTo>
                    <a:pt x="160" y="69"/>
                    <a:pt x="159" y="65"/>
                    <a:pt x="157" y="61"/>
                  </a:cubicBezTo>
                  <a:cubicBezTo>
                    <a:pt x="156" y="57"/>
                    <a:pt x="154" y="54"/>
                    <a:pt x="151" y="52"/>
                  </a:cubicBezTo>
                  <a:cubicBezTo>
                    <a:pt x="151" y="52"/>
                    <a:pt x="151" y="52"/>
                    <a:pt x="151" y="52"/>
                  </a:cubicBezTo>
                  <a:cubicBezTo>
                    <a:pt x="148" y="55"/>
                    <a:pt x="148" y="55"/>
                    <a:pt x="148" y="55"/>
                  </a:cubicBezTo>
                </a:path>
              </a:pathLst>
            </a:custGeom>
            <a:solidFill>
              <a:srgbClr val="333333"/>
            </a:solidFill>
            <a:ln w="9525">
              <a:noFill/>
              <a:round/>
              <a:headEnd/>
              <a:tailEnd/>
            </a:ln>
          </p:spPr>
          <p:txBody>
            <a:bodyPr anchor="ctr"/>
            <a:lstStyle/>
            <a:p>
              <a:pPr algn="ctr"/>
              <a:endParaRPr/>
            </a:p>
          </p:txBody>
        </p:sp>
        <p:sp>
          <p:nvSpPr>
            <p:cNvPr id="61" name="iśļíḓé">
              <a:extLst>
                <a:ext uri="{FF2B5EF4-FFF2-40B4-BE49-F238E27FC236}">
                  <a16:creationId xmlns:a16="http://schemas.microsoft.com/office/drawing/2014/main" id="{B9A47714-B240-4EFC-8FCF-0A1111574EC7}"/>
                </a:ext>
              </a:extLst>
            </p:cNvPr>
            <p:cNvSpPr/>
            <p:nvPr/>
          </p:nvSpPr>
          <p:spPr bwMode="auto">
            <a:xfrm>
              <a:off x="1983176" y="7311200"/>
              <a:ext cx="247240" cy="273440"/>
            </a:xfrm>
            <a:custGeom>
              <a:avLst/>
              <a:gdLst/>
              <a:ahLst/>
              <a:cxnLst>
                <a:cxn ang="0">
                  <a:pos x="148" y="55"/>
                </a:cxn>
                <a:cxn ang="0">
                  <a:pos x="145" y="59"/>
                </a:cxn>
                <a:cxn ang="0">
                  <a:pos x="149" y="65"/>
                </a:cxn>
                <a:cxn ang="0">
                  <a:pos x="151" y="73"/>
                </a:cxn>
                <a:cxn ang="0">
                  <a:pos x="148" y="82"/>
                </a:cxn>
                <a:cxn ang="0">
                  <a:pos x="106" y="158"/>
                </a:cxn>
                <a:cxn ang="0">
                  <a:pos x="98" y="165"/>
                </a:cxn>
                <a:cxn ang="0">
                  <a:pos x="89" y="168"/>
                </a:cxn>
                <a:cxn ang="0">
                  <a:pos x="84" y="167"/>
                </a:cxn>
                <a:cxn ang="0">
                  <a:pos x="84" y="167"/>
                </a:cxn>
                <a:cxn ang="0">
                  <a:pos x="15" y="141"/>
                </a:cxn>
                <a:cxn ang="0">
                  <a:pos x="15" y="141"/>
                </a:cxn>
                <a:cxn ang="0">
                  <a:pos x="11" y="138"/>
                </a:cxn>
                <a:cxn ang="0">
                  <a:pos x="10" y="134"/>
                </a:cxn>
                <a:cxn ang="0">
                  <a:pos x="12" y="125"/>
                </a:cxn>
                <a:cxn ang="0">
                  <a:pos x="73" y="17"/>
                </a:cxn>
                <a:cxn ang="0">
                  <a:pos x="78" y="11"/>
                </a:cxn>
                <a:cxn ang="0">
                  <a:pos x="83" y="9"/>
                </a:cxn>
                <a:cxn ang="0">
                  <a:pos x="88" y="11"/>
                </a:cxn>
                <a:cxn ang="0">
                  <a:pos x="88" y="11"/>
                </a:cxn>
                <a:cxn ang="0">
                  <a:pos x="145" y="59"/>
                </a:cxn>
                <a:cxn ang="0">
                  <a:pos x="145" y="59"/>
                </a:cxn>
                <a:cxn ang="0">
                  <a:pos x="148" y="55"/>
                </a:cxn>
                <a:cxn ang="0">
                  <a:pos x="151" y="52"/>
                </a:cxn>
                <a:cxn ang="0">
                  <a:pos x="94" y="4"/>
                </a:cxn>
                <a:cxn ang="0">
                  <a:pos x="94" y="4"/>
                </a:cxn>
                <a:cxn ang="0">
                  <a:pos x="83" y="0"/>
                </a:cxn>
                <a:cxn ang="0">
                  <a:pos x="73" y="4"/>
                </a:cxn>
                <a:cxn ang="0">
                  <a:pos x="65" y="13"/>
                </a:cxn>
                <a:cxn ang="0">
                  <a:pos x="4" y="120"/>
                </a:cxn>
                <a:cxn ang="0">
                  <a:pos x="0" y="134"/>
                </a:cxn>
                <a:cxn ang="0">
                  <a:pos x="3" y="144"/>
                </a:cxn>
                <a:cxn ang="0">
                  <a:pos x="11" y="150"/>
                </a:cxn>
                <a:cxn ang="0">
                  <a:pos x="81" y="176"/>
                </a:cxn>
                <a:cxn ang="0">
                  <a:pos x="81" y="176"/>
                </a:cxn>
                <a:cxn ang="0">
                  <a:pos x="89" y="177"/>
                </a:cxn>
                <a:cxn ang="0">
                  <a:pos x="103" y="173"/>
                </a:cxn>
                <a:cxn ang="0">
                  <a:pos x="114" y="163"/>
                </a:cxn>
                <a:cxn ang="0">
                  <a:pos x="157" y="87"/>
                </a:cxn>
                <a:cxn ang="0">
                  <a:pos x="160" y="73"/>
                </a:cxn>
                <a:cxn ang="0">
                  <a:pos x="158" y="61"/>
                </a:cxn>
                <a:cxn ang="0">
                  <a:pos x="151" y="52"/>
                </a:cxn>
                <a:cxn ang="0">
                  <a:pos x="151" y="52"/>
                </a:cxn>
                <a:cxn ang="0">
                  <a:pos x="148" y="55"/>
                </a:cxn>
              </a:cxnLst>
              <a:rect l="0" t="0" r="r" b="b"/>
              <a:pathLst>
                <a:path w="160" h="177">
                  <a:moveTo>
                    <a:pt x="148" y="55"/>
                  </a:moveTo>
                  <a:cubicBezTo>
                    <a:pt x="145" y="59"/>
                    <a:pt x="145" y="59"/>
                    <a:pt x="145" y="59"/>
                  </a:cubicBezTo>
                  <a:cubicBezTo>
                    <a:pt x="147" y="60"/>
                    <a:pt x="148" y="62"/>
                    <a:pt x="149" y="65"/>
                  </a:cubicBezTo>
                  <a:cubicBezTo>
                    <a:pt x="150" y="67"/>
                    <a:pt x="151" y="70"/>
                    <a:pt x="151" y="73"/>
                  </a:cubicBezTo>
                  <a:cubicBezTo>
                    <a:pt x="151" y="76"/>
                    <a:pt x="150" y="79"/>
                    <a:pt x="148" y="82"/>
                  </a:cubicBezTo>
                  <a:cubicBezTo>
                    <a:pt x="106" y="158"/>
                    <a:pt x="106" y="158"/>
                    <a:pt x="106" y="158"/>
                  </a:cubicBezTo>
                  <a:cubicBezTo>
                    <a:pt x="104" y="161"/>
                    <a:pt x="101" y="163"/>
                    <a:pt x="98" y="165"/>
                  </a:cubicBezTo>
                  <a:cubicBezTo>
                    <a:pt x="95" y="167"/>
                    <a:pt x="92" y="168"/>
                    <a:pt x="89" y="168"/>
                  </a:cubicBezTo>
                  <a:cubicBezTo>
                    <a:pt x="87" y="168"/>
                    <a:pt x="86" y="167"/>
                    <a:pt x="84" y="167"/>
                  </a:cubicBezTo>
                  <a:cubicBezTo>
                    <a:pt x="84" y="167"/>
                    <a:pt x="84" y="167"/>
                    <a:pt x="84" y="167"/>
                  </a:cubicBezTo>
                  <a:cubicBezTo>
                    <a:pt x="15" y="141"/>
                    <a:pt x="15" y="141"/>
                    <a:pt x="15" y="141"/>
                  </a:cubicBezTo>
                  <a:cubicBezTo>
                    <a:pt x="15" y="141"/>
                    <a:pt x="15" y="141"/>
                    <a:pt x="15" y="141"/>
                  </a:cubicBezTo>
                  <a:cubicBezTo>
                    <a:pt x="13" y="141"/>
                    <a:pt x="12" y="140"/>
                    <a:pt x="11" y="138"/>
                  </a:cubicBezTo>
                  <a:cubicBezTo>
                    <a:pt x="10" y="137"/>
                    <a:pt x="10" y="136"/>
                    <a:pt x="10" y="134"/>
                  </a:cubicBezTo>
                  <a:cubicBezTo>
                    <a:pt x="10" y="131"/>
                    <a:pt x="10" y="128"/>
                    <a:pt x="12" y="125"/>
                  </a:cubicBezTo>
                  <a:cubicBezTo>
                    <a:pt x="73" y="17"/>
                    <a:pt x="73" y="17"/>
                    <a:pt x="73" y="17"/>
                  </a:cubicBezTo>
                  <a:cubicBezTo>
                    <a:pt x="75" y="15"/>
                    <a:pt x="76" y="13"/>
                    <a:pt x="78" y="11"/>
                  </a:cubicBezTo>
                  <a:cubicBezTo>
                    <a:pt x="80" y="10"/>
                    <a:pt x="82" y="9"/>
                    <a:pt x="83" y="9"/>
                  </a:cubicBezTo>
                  <a:cubicBezTo>
                    <a:pt x="85" y="10"/>
                    <a:pt x="86" y="10"/>
                    <a:pt x="88" y="11"/>
                  </a:cubicBezTo>
                  <a:cubicBezTo>
                    <a:pt x="88" y="11"/>
                    <a:pt x="88" y="11"/>
                    <a:pt x="88" y="11"/>
                  </a:cubicBezTo>
                  <a:cubicBezTo>
                    <a:pt x="145" y="59"/>
                    <a:pt x="145" y="59"/>
                    <a:pt x="145" y="59"/>
                  </a:cubicBezTo>
                  <a:cubicBezTo>
                    <a:pt x="145" y="59"/>
                    <a:pt x="145" y="59"/>
                    <a:pt x="145" y="59"/>
                  </a:cubicBezTo>
                  <a:cubicBezTo>
                    <a:pt x="148" y="55"/>
                    <a:pt x="148" y="55"/>
                    <a:pt x="148" y="55"/>
                  </a:cubicBezTo>
                  <a:cubicBezTo>
                    <a:pt x="151" y="52"/>
                    <a:pt x="151" y="52"/>
                    <a:pt x="151" y="52"/>
                  </a:cubicBezTo>
                  <a:cubicBezTo>
                    <a:pt x="94" y="4"/>
                    <a:pt x="94" y="4"/>
                    <a:pt x="94" y="4"/>
                  </a:cubicBezTo>
                  <a:cubicBezTo>
                    <a:pt x="94" y="4"/>
                    <a:pt x="94" y="4"/>
                    <a:pt x="94" y="4"/>
                  </a:cubicBezTo>
                  <a:cubicBezTo>
                    <a:pt x="91" y="1"/>
                    <a:pt x="87" y="0"/>
                    <a:pt x="83" y="0"/>
                  </a:cubicBezTo>
                  <a:cubicBezTo>
                    <a:pt x="80" y="0"/>
                    <a:pt x="76" y="1"/>
                    <a:pt x="73" y="4"/>
                  </a:cubicBezTo>
                  <a:cubicBezTo>
                    <a:pt x="70" y="6"/>
                    <a:pt x="67" y="9"/>
                    <a:pt x="65" y="13"/>
                  </a:cubicBezTo>
                  <a:cubicBezTo>
                    <a:pt x="4" y="120"/>
                    <a:pt x="4" y="120"/>
                    <a:pt x="4" y="120"/>
                  </a:cubicBezTo>
                  <a:cubicBezTo>
                    <a:pt x="2" y="125"/>
                    <a:pt x="0" y="129"/>
                    <a:pt x="0" y="134"/>
                  </a:cubicBezTo>
                  <a:cubicBezTo>
                    <a:pt x="0" y="137"/>
                    <a:pt x="1" y="141"/>
                    <a:pt x="3" y="144"/>
                  </a:cubicBezTo>
                  <a:cubicBezTo>
                    <a:pt x="5" y="146"/>
                    <a:pt x="8" y="149"/>
                    <a:pt x="11" y="150"/>
                  </a:cubicBezTo>
                  <a:cubicBezTo>
                    <a:pt x="81" y="176"/>
                    <a:pt x="81" y="176"/>
                    <a:pt x="81" y="176"/>
                  </a:cubicBezTo>
                  <a:cubicBezTo>
                    <a:pt x="81" y="176"/>
                    <a:pt x="81" y="176"/>
                    <a:pt x="81" y="176"/>
                  </a:cubicBezTo>
                  <a:cubicBezTo>
                    <a:pt x="83" y="177"/>
                    <a:pt x="86" y="177"/>
                    <a:pt x="89" y="177"/>
                  </a:cubicBezTo>
                  <a:cubicBezTo>
                    <a:pt x="93" y="177"/>
                    <a:pt x="98" y="176"/>
                    <a:pt x="103" y="173"/>
                  </a:cubicBezTo>
                  <a:cubicBezTo>
                    <a:pt x="107" y="171"/>
                    <a:pt x="111" y="167"/>
                    <a:pt x="114" y="163"/>
                  </a:cubicBezTo>
                  <a:cubicBezTo>
                    <a:pt x="157" y="87"/>
                    <a:pt x="157" y="87"/>
                    <a:pt x="157" y="87"/>
                  </a:cubicBezTo>
                  <a:cubicBezTo>
                    <a:pt x="159" y="82"/>
                    <a:pt x="160" y="77"/>
                    <a:pt x="160" y="73"/>
                  </a:cubicBezTo>
                  <a:cubicBezTo>
                    <a:pt x="160" y="69"/>
                    <a:pt x="159" y="65"/>
                    <a:pt x="158" y="61"/>
                  </a:cubicBezTo>
                  <a:cubicBezTo>
                    <a:pt x="156" y="57"/>
                    <a:pt x="154" y="54"/>
                    <a:pt x="151" y="52"/>
                  </a:cubicBezTo>
                  <a:cubicBezTo>
                    <a:pt x="151" y="52"/>
                    <a:pt x="151" y="52"/>
                    <a:pt x="151" y="52"/>
                  </a:cubicBezTo>
                  <a:cubicBezTo>
                    <a:pt x="148" y="55"/>
                    <a:pt x="148" y="55"/>
                    <a:pt x="148" y="55"/>
                  </a:cubicBezTo>
                </a:path>
              </a:pathLst>
            </a:custGeom>
            <a:solidFill>
              <a:srgbClr val="333333"/>
            </a:solidFill>
            <a:ln w="9525">
              <a:noFill/>
              <a:round/>
              <a:headEnd/>
              <a:tailEnd/>
            </a:ln>
          </p:spPr>
          <p:txBody>
            <a:bodyPr anchor="ctr"/>
            <a:lstStyle/>
            <a:p>
              <a:pPr algn="ctr"/>
              <a:endParaRPr/>
            </a:p>
          </p:txBody>
        </p:sp>
        <p:sp>
          <p:nvSpPr>
            <p:cNvPr id="62" name="îšliďe">
              <a:extLst>
                <a:ext uri="{FF2B5EF4-FFF2-40B4-BE49-F238E27FC236}">
                  <a16:creationId xmlns:a16="http://schemas.microsoft.com/office/drawing/2014/main" id="{7C417B75-F732-4B56-BFC6-1AF2BBFCCF93}"/>
                </a:ext>
              </a:extLst>
            </p:cNvPr>
            <p:cNvSpPr/>
            <p:nvPr/>
          </p:nvSpPr>
          <p:spPr bwMode="auto">
            <a:xfrm>
              <a:off x="1992434" y="7541498"/>
              <a:ext cx="41730" cy="57104"/>
            </a:xfrm>
            <a:custGeom>
              <a:avLst/>
              <a:gdLst/>
              <a:ahLst/>
              <a:cxnLst>
                <a:cxn ang="0">
                  <a:pos x="79" y="364"/>
                </a:cxn>
                <a:cxn ang="0">
                  <a:pos x="266" y="39"/>
                </a:cxn>
                <a:cxn ang="0">
                  <a:pos x="188" y="0"/>
                </a:cxn>
                <a:cxn ang="0">
                  <a:pos x="0" y="315"/>
                </a:cxn>
                <a:cxn ang="0">
                  <a:pos x="79" y="364"/>
                </a:cxn>
              </a:cxnLst>
              <a:rect l="0" t="0" r="r" b="b"/>
              <a:pathLst>
                <a:path w="266" h="364">
                  <a:moveTo>
                    <a:pt x="79" y="364"/>
                  </a:moveTo>
                  <a:lnTo>
                    <a:pt x="266" y="39"/>
                  </a:lnTo>
                  <a:lnTo>
                    <a:pt x="188" y="0"/>
                  </a:lnTo>
                  <a:lnTo>
                    <a:pt x="0" y="315"/>
                  </a:lnTo>
                  <a:lnTo>
                    <a:pt x="79" y="364"/>
                  </a:lnTo>
                  <a:close/>
                </a:path>
              </a:pathLst>
            </a:custGeom>
            <a:solidFill>
              <a:srgbClr val="333333"/>
            </a:solidFill>
            <a:ln w="9525">
              <a:noFill/>
              <a:round/>
              <a:headEnd/>
              <a:tailEnd/>
            </a:ln>
          </p:spPr>
          <p:txBody>
            <a:bodyPr anchor="ctr"/>
            <a:lstStyle/>
            <a:p>
              <a:pPr algn="ctr"/>
              <a:endParaRPr/>
            </a:p>
          </p:txBody>
        </p:sp>
        <p:sp>
          <p:nvSpPr>
            <p:cNvPr id="63" name="ïṧḻïďé">
              <a:extLst>
                <a:ext uri="{FF2B5EF4-FFF2-40B4-BE49-F238E27FC236}">
                  <a16:creationId xmlns:a16="http://schemas.microsoft.com/office/drawing/2014/main" id="{2DFEC252-5145-45E4-B774-3788934AED02}"/>
                </a:ext>
              </a:extLst>
            </p:cNvPr>
            <p:cNvSpPr/>
            <p:nvPr/>
          </p:nvSpPr>
          <p:spPr bwMode="auto">
            <a:xfrm>
              <a:off x="1992434" y="7541498"/>
              <a:ext cx="41730" cy="57104"/>
            </a:xfrm>
            <a:custGeom>
              <a:avLst/>
              <a:gdLst/>
              <a:ahLst/>
              <a:cxnLst>
                <a:cxn ang="0">
                  <a:pos x="79" y="364"/>
                </a:cxn>
                <a:cxn ang="0">
                  <a:pos x="266" y="39"/>
                </a:cxn>
                <a:cxn ang="0">
                  <a:pos x="188" y="0"/>
                </a:cxn>
                <a:cxn ang="0">
                  <a:pos x="0" y="315"/>
                </a:cxn>
                <a:cxn ang="0">
                  <a:pos x="79" y="364"/>
                </a:cxn>
              </a:cxnLst>
              <a:rect l="0" t="0" r="r" b="b"/>
              <a:pathLst>
                <a:path w="266" h="364">
                  <a:moveTo>
                    <a:pt x="79" y="364"/>
                  </a:moveTo>
                  <a:lnTo>
                    <a:pt x="266" y="39"/>
                  </a:lnTo>
                  <a:lnTo>
                    <a:pt x="188" y="0"/>
                  </a:lnTo>
                  <a:lnTo>
                    <a:pt x="0" y="315"/>
                  </a:lnTo>
                  <a:lnTo>
                    <a:pt x="79" y="364"/>
                  </a:lnTo>
                </a:path>
              </a:pathLst>
            </a:custGeom>
            <a:noFill/>
            <a:ln w="9525">
              <a:noFill/>
              <a:round/>
              <a:headEnd/>
              <a:tailEnd/>
            </a:ln>
          </p:spPr>
          <p:txBody>
            <a:bodyPr anchor="ctr"/>
            <a:lstStyle/>
            <a:p>
              <a:pPr algn="ctr"/>
              <a:endParaRPr/>
            </a:p>
          </p:txBody>
        </p:sp>
        <p:sp>
          <p:nvSpPr>
            <p:cNvPr id="64" name="íṣļíḋê">
              <a:extLst>
                <a:ext uri="{FF2B5EF4-FFF2-40B4-BE49-F238E27FC236}">
                  <a16:creationId xmlns:a16="http://schemas.microsoft.com/office/drawing/2014/main" id="{E941BFAB-9F7C-4E2D-8A5D-29A414164585}"/>
                </a:ext>
              </a:extLst>
            </p:cNvPr>
            <p:cNvSpPr/>
            <p:nvPr/>
          </p:nvSpPr>
          <p:spPr bwMode="auto">
            <a:xfrm>
              <a:off x="1899875" y="7349948"/>
              <a:ext cx="265597" cy="460284"/>
            </a:xfrm>
            <a:custGeom>
              <a:avLst/>
              <a:gdLst/>
              <a:ahLst/>
              <a:cxnLst>
                <a:cxn ang="0">
                  <a:pos x="59" y="2934"/>
                </a:cxn>
                <a:cxn ang="0">
                  <a:pos x="1693" y="39"/>
                </a:cxn>
                <a:cxn ang="0">
                  <a:pos x="1634" y="0"/>
                </a:cxn>
                <a:cxn ang="0">
                  <a:pos x="0" y="2895"/>
                </a:cxn>
                <a:cxn ang="0">
                  <a:pos x="59" y="2934"/>
                </a:cxn>
              </a:cxnLst>
              <a:rect l="0" t="0" r="r" b="b"/>
              <a:pathLst>
                <a:path w="1693" h="2934">
                  <a:moveTo>
                    <a:pt x="59" y="2934"/>
                  </a:moveTo>
                  <a:lnTo>
                    <a:pt x="1693" y="39"/>
                  </a:lnTo>
                  <a:lnTo>
                    <a:pt x="1634" y="0"/>
                  </a:lnTo>
                  <a:lnTo>
                    <a:pt x="0" y="2895"/>
                  </a:lnTo>
                  <a:lnTo>
                    <a:pt x="59" y="2934"/>
                  </a:lnTo>
                  <a:close/>
                </a:path>
              </a:pathLst>
            </a:custGeom>
            <a:solidFill>
              <a:srgbClr val="333333"/>
            </a:solidFill>
            <a:ln w="9525">
              <a:noFill/>
              <a:round/>
              <a:headEnd/>
              <a:tailEnd/>
            </a:ln>
          </p:spPr>
          <p:txBody>
            <a:bodyPr anchor="ctr"/>
            <a:lstStyle/>
            <a:p>
              <a:pPr algn="ctr"/>
              <a:endParaRPr/>
            </a:p>
          </p:txBody>
        </p:sp>
        <p:sp>
          <p:nvSpPr>
            <p:cNvPr id="65" name="íṧľiḋé">
              <a:extLst>
                <a:ext uri="{FF2B5EF4-FFF2-40B4-BE49-F238E27FC236}">
                  <a16:creationId xmlns:a16="http://schemas.microsoft.com/office/drawing/2014/main" id="{7110AA1B-DB24-4153-BECE-ECE7FC6B637D}"/>
                </a:ext>
              </a:extLst>
            </p:cNvPr>
            <p:cNvSpPr/>
            <p:nvPr/>
          </p:nvSpPr>
          <p:spPr bwMode="auto">
            <a:xfrm>
              <a:off x="1899875" y="7349948"/>
              <a:ext cx="265597" cy="460284"/>
            </a:xfrm>
            <a:custGeom>
              <a:avLst/>
              <a:gdLst/>
              <a:ahLst/>
              <a:cxnLst>
                <a:cxn ang="0">
                  <a:pos x="59" y="2934"/>
                </a:cxn>
                <a:cxn ang="0">
                  <a:pos x="1693" y="39"/>
                </a:cxn>
                <a:cxn ang="0">
                  <a:pos x="1634" y="0"/>
                </a:cxn>
                <a:cxn ang="0">
                  <a:pos x="0" y="2895"/>
                </a:cxn>
                <a:cxn ang="0">
                  <a:pos x="59" y="2934"/>
                </a:cxn>
              </a:cxnLst>
              <a:rect l="0" t="0" r="r" b="b"/>
              <a:pathLst>
                <a:path w="1693" h="2934">
                  <a:moveTo>
                    <a:pt x="59" y="2934"/>
                  </a:moveTo>
                  <a:lnTo>
                    <a:pt x="1693" y="39"/>
                  </a:lnTo>
                  <a:lnTo>
                    <a:pt x="1634" y="0"/>
                  </a:lnTo>
                  <a:lnTo>
                    <a:pt x="0" y="2895"/>
                  </a:lnTo>
                  <a:lnTo>
                    <a:pt x="59" y="2934"/>
                  </a:lnTo>
                </a:path>
              </a:pathLst>
            </a:custGeom>
            <a:noFill/>
            <a:ln w="9525">
              <a:noFill/>
              <a:round/>
              <a:headEnd/>
              <a:tailEnd/>
            </a:ln>
          </p:spPr>
          <p:txBody>
            <a:bodyPr anchor="ctr"/>
            <a:lstStyle/>
            <a:p>
              <a:pPr algn="ctr"/>
              <a:endParaRPr/>
            </a:p>
          </p:txBody>
        </p:sp>
        <p:sp>
          <p:nvSpPr>
            <p:cNvPr id="66" name="ïṧľîḓè">
              <a:extLst>
                <a:ext uri="{FF2B5EF4-FFF2-40B4-BE49-F238E27FC236}">
                  <a16:creationId xmlns:a16="http://schemas.microsoft.com/office/drawing/2014/main" id="{C9A74ED9-8DF2-4D4D-A082-8CE241877955}"/>
                </a:ext>
              </a:extLst>
            </p:cNvPr>
            <p:cNvSpPr/>
            <p:nvPr/>
          </p:nvSpPr>
          <p:spPr bwMode="auto">
            <a:xfrm>
              <a:off x="2100680" y="7374578"/>
              <a:ext cx="72635" cy="75772"/>
            </a:xfrm>
            <a:custGeom>
              <a:avLst/>
              <a:gdLst/>
              <a:ahLst/>
              <a:cxnLst>
                <a:cxn ang="0">
                  <a:pos x="463" y="59"/>
                </a:cxn>
                <a:cxn ang="0">
                  <a:pos x="0" y="483"/>
                </a:cxn>
                <a:cxn ang="0">
                  <a:pos x="394" y="0"/>
                </a:cxn>
                <a:cxn ang="0">
                  <a:pos x="463" y="59"/>
                </a:cxn>
              </a:cxnLst>
              <a:rect l="0" t="0" r="r" b="b"/>
              <a:pathLst>
                <a:path w="463" h="483">
                  <a:moveTo>
                    <a:pt x="463" y="59"/>
                  </a:moveTo>
                  <a:lnTo>
                    <a:pt x="0" y="483"/>
                  </a:lnTo>
                  <a:lnTo>
                    <a:pt x="394" y="0"/>
                  </a:lnTo>
                  <a:lnTo>
                    <a:pt x="463" y="59"/>
                  </a:lnTo>
                  <a:close/>
                </a:path>
              </a:pathLst>
            </a:custGeom>
            <a:solidFill>
              <a:srgbClr val="333333"/>
            </a:solidFill>
            <a:ln w="9525">
              <a:noFill/>
              <a:round/>
              <a:headEnd/>
              <a:tailEnd/>
            </a:ln>
          </p:spPr>
          <p:txBody>
            <a:bodyPr anchor="ctr"/>
            <a:lstStyle/>
            <a:p>
              <a:pPr algn="ctr"/>
              <a:endParaRPr/>
            </a:p>
          </p:txBody>
        </p:sp>
        <p:sp>
          <p:nvSpPr>
            <p:cNvPr id="67" name="ïŝḷïḑè">
              <a:extLst>
                <a:ext uri="{FF2B5EF4-FFF2-40B4-BE49-F238E27FC236}">
                  <a16:creationId xmlns:a16="http://schemas.microsoft.com/office/drawing/2014/main" id="{1CC1E958-130B-442A-AFE7-BA62CCECE6BE}"/>
                </a:ext>
              </a:extLst>
            </p:cNvPr>
            <p:cNvSpPr/>
            <p:nvPr/>
          </p:nvSpPr>
          <p:spPr bwMode="auto">
            <a:xfrm>
              <a:off x="2100680" y="7374578"/>
              <a:ext cx="72635" cy="75772"/>
            </a:xfrm>
            <a:custGeom>
              <a:avLst/>
              <a:gdLst/>
              <a:ahLst/>
              <a:cxnLst>
                <a:cxn ang="0">
                  <a:pos x="463" y="59"/>
                </a:cxn>
                <a:cxn ang="0">
                  <a:pos x="0" y="483"/>
                </a:cxn>
                <a:cxn ang="0">
                  <a:pos x="394" y="0"/>
                </a:cxn>
                <a:cxn ang="0">
                  <a:pos x="463" y="59"/>
                </a:cxn>
              </a:cxnLst>
              <a:rect l="0" t="0" r="r" b="b"/>
              <a:pathLst>
                <a:path w="463" h="483">
                  <a:moveTo>
                    <a:pt x="463" y="59"/>
                  </a:moveTo>
                  <a:lnTo>
                    <a:pt x="0" y="483"/>
                  </a:lnTo>
                  <a:lnTo>
                    <a:pt x="394" y="0"/>
                  </a:lnTo>
                  <a:lnTo>
                    <a:pt x="463" y="59"/>
                  </a:lnTo>
                </a:path>
              </a:pathLst>
            </a:custGeom>
            <a:noFill/>
            <a:ln w="9525">
              <a:noFill/>
              <a:round/>
              <a:headEnd/>
              <a:tailEnd/>
            </a:ln>
          </p:spPr>
          <p:txBody>
            <a:bodyPr anchor="ctr"/>
            <a:lstStyle/>
            <a:p>
              <a:pPr algn="ctr"/>
              <a:endParaRPr/>
            </a:p>
          </p:txBody>
        </p:sp>
        <p:sp>
          <p:nvSpPr>
            <p:cNvPr id="68" name="i$lîdê">
              <a:extLst>
                <a:ext uri="{FF2B5EF4-FFF2-40B4-BE49-F238E27FC236}">
                  <a16:creationId xmlns:a16="http://schemas.microsoft.com/office/drawing/2014/main" id="{7BE3B4AB-6199-4CDF-AA8B-1A996C1D7197}"/>
                </a:ext>
              </a:extLst>
            </p:cNvPr>
            <p:cNvSpPr/>
            <p:nvPr/>
          </p:nvSpPr>
          <p:spPr bwMode="auto">
            <a:xfrm>
              <a:off x="1922936" y="7705122"/>
              <a:ext cx="34042" cy="97422"/>
            </a:xfrm>
            <a:custGeom>
              <a:avLst/>
              <a:gdLst/>
              <a:ahLst/>
              <a:cxnLst>
                <a:cxn ang="0">
                  <a:pos x="0" y="591"/>
                </a:cxn>
                <a:cxn ang="0">
                  <a:pos x="217" y="0"/>
                </a:cxn>
                <a:cxn ang="0">
                  <a:pos x="89" y="621"/>
                </a:cxn>
                <a:cxn ang="0">
                  <a:pos x="0" y="591"/>
                </a:cxn>
              </a:cxnLst>
              <a:rect l="0" t="0" r="r" b="b"/>
              <a:pathLst>
                <a:path w="217" h="621">
                  <a:moveTo>
                    <a:pt x="0" y="591"/>
                  </a:moveTo>
                  <a:lnTo>
                    <a:pt x="217" y="0"/>
                  </a:lnTo>
                  <a:lnTo>
                    <a:pt x="89" y="621"/>
                  </a:lnTo>
                  <a:lnTo>
                    <a:pt x="0" y="591"/>
                  </a:lnTo>
                  <a:close/>
                </a:path>
              </a:pathLst>
            </a:custGeom>
            <a:solidFill>
              <a:srgbClr val="333333"/>
            </a:solidFill>
            <a:ln w="9525">
              <a:noFill/>
              <a:round/>
              <a:headEnd/>
              <a:tailEnd/>
            </a:ln>
          </p:spPr>
          <p:txBody>
            <a:bodyPr anchor="ctr"/>
            <a:lstStyle/>
            <a:p>
              <a:pPr algn="ctr"/>
              <a:endParaRPr/>
            </a:p>
          </p:txBody>
        </p:sp>
        <p:sp>
          <p:nvSpPr>
            <p:cNvPr id="69" name="ïşļídé">
              <a:extLst>
                <a:ext uri="{FF2B5EF4-FFF2-40B4-BE49-F238E27FC236}">
                  <a16:creationId xmlns:a16="http://schemas.microsoft.com/office/drawing/2014/main" id="{AAFF785F-8A9B-44A3-A78A-5B641FBF470F}"/>
                </a:ext>
              </a:extLst>
            </p:cNvPr>
            <p:cNvSpPr/>
            <p:nvPr/>
          </p:nvSpPr>
          <p:spPr bwMode="auto">
            <a:xfrm>
              <a:off x="1922936" y="7705122"/>
              <a:ext cx="34042" cy="97422"/>
            </a:xfrm>
            <a:custGeom>
              <a:avLst/>
              <a:gdLst/>
              <a:ahLst/>
              <a:cxnLst>
                <a:cxn ang="0">
                  <a:pos x="0" y="591"/>
                </a:cxn>
                <a:cxn ang="0">
                  <a:pos x="217" y="0"/>
                </a:cxn>
                <a:cxn ang="0">
                  <a:pos x="89" y="621"/>
                </a:cxn>
                <a:cxn ang="0">
                  <a:pos x="0" y="591"/>
                </a:cxn>
              </a:cxnLst>
              <a:rect l="0" t="0" r="r" b="b"/>
              <a:pathLst>
                <a:path w="217" h="621">
                  <a:moveTo>
                    <a:pt x="0" y="591"/>
                  </a:moveTo>
                  <a:lnTo>
                    <a:pt x="217" y="0"/>
                  </a:lnTo>
                  <a:lnTo>
                    <a:pt x="89" y="621"/>
                  </a:lnTo>
                  <a:lnTo>
                    <a:pt x="0" y="591"/>
                  </a:lnTo>
                </a:path>
              </a:pathLst>
            </a:custGeom>
            <a:noFill/>
            <a:ln w="9525">
              <a:noFill/>
              <a:round/>
              <a:headEnd/>
              <a:tailEnd/>
            </a:ln>
          </p:spPr>
          <p:txBody>
            <a:bodyPr anchor="ctr"/>
            <a:lstStyle/>
            <a:p>
              <a:pPr algn="ctr"/>
              <a:endParaRPr/>
            </a:p>
          </p:txBody>
        </p:sp>
        <p:sp>
          <p:nvSpPr>
            <p:cNvPr id="70" name="iş1îďê">
              <a:extLst>
                <a:ext uri="{FF2B5EF4-FFF2-40B4-BE49-F238E27FC236}">
                  <a16:creationId xmlns:a16="http://schemas.microsoft.com/office/drawing/2014/main" id="{4E32DD94-26F7-4F7F-A167-A05C99A78B70}"/>
                </a:ext>
              </a:extLst>
            </p:cNvPr>
            <p:cNvSpPr/>
            <p:nvPr/>
          </p:nvSpPr>
          <p:spPr bwMode="auto">
            <a:xfrm>
              <a:off x="1855006" y="7702141"/>
              <a:ext cx="38592" cy="92715"/>
            </a:xfrm>
            <a:custGeom>
              <a:avLst/>
              <a:gdLst/>
              <a:ahLst/>
              <a:cxnLst>
                <a:cxn ang="0">
                  <a:pos x="23" y="0"/>
                </a:cxn>
                <a:cxn ang="0">
                  <a:pos x="3" y="36"/>
                </a:cxn>
                <a:cxn ang="0">
                  <a:pos x="0" y="45"/>
                </a:cxn>
                <a:cxn ang="0">
                  <a:pos x="1" y="50"/>
                </a:cxn>
                <a:cxn ang="0">
                  <a:pos x="5" y="52"/>
                </a:cxn>
                <a:cxn ang="0">
                  <a:pos x="5" y="52"/>
                </a:cxn>
                <a:cxn ang="0">
                  <a:pos x="25" y="60"/>
                </a:cxn>
                <a:cxn ang="0">
                  <a:pos x="23" y="0"/>
                </a:cxn>
              </a:cxnLst>
              <a:rect l="0" t="0" r="r" b="b"/>
              <a:pathLst>
                <a:path w="25" h="60">
                  <a:moveTo>
                    <a:pt x="23" y="0"/>
                  </a:moveTo>
                  <a:cubicBezTo>
                    <a:pt x="3" y="36"/>
                    <a:pt x="3" y="36"/>
                    <a:pt x="3" y="36"/>
                  </a:cubicBezTo>
                  <a:cubicBezTo>
                    <a:pt x="1" y="39"/>
                    <a:pt x="0" y="42"/>
                    <a:pt x="0" y="45"/>
                  </a:cubicBezTo>
                  <a:cubicBezTo>
                    <a:pt x="0" y="47"/>
                    <a:pt x="1" y="48"/>
                    <a:pt x="1" y="50"/>
                  </a:cubicBezTo>
                  <a:cubicBezTo>
                    <a:pt x="2" y="51"/>
                    <a:pt x="3" y="52"/>
                    <a:pt x="5" y="52"/>
                  </a:cubicBezTo>
                  <a:cubicBezTo>
                    <a:pt x="5" y="52"/>
                    <a:pt x="5" y="52"/>
                    <a:pt x="5" y="52"/>
                  </a:cubicBezTo>
                  <a:cubicBezTo>
                    <a:pt x="25" y="60"/>
                    <a:pt x="25" y="60"/>
                    <a:pt x="25" y="60"/>
                  </a:cubicBezTo>
                  <a:cubicBezTo>
                    <a:pt x="23" y="0"/>
                    <a:pt x="23" y="0"/>
                    <a:pt x="23" y="0"/>
                  </a:cubicBezTo>
                </a:path>
              </a:pathLst>
            </a:custGeom>
            <a:solidFill>
              <a:srgbClr val="C5946A"/>
            </a:solidFill>
            <a:ln w="9525">
              <a:noFill/>
              <a:round/>
              <a:headEnd/>
              <a:tailEnd/>
            </a:ln>
          </p:spPr>
          <p:txBody>
            <a:bodyPr anchor="ctr"/>
            <a:lstStyle/>
            <a:p>
              <a:pPr algn="ctr"/>
              <a:endParaRPr/>
            </a:p>
          </p:txBody>
        </p:sp>
        <p:sp>
          <p:nvSpPr>
            <p:cNvPr id="71" name="iṩļîde">
              <a:extLst>
                <a:ext uri="{FF2B5EF4-FFF2-40B4-BE49-F238E27FC236}">
                  <a16:creationId xmlns:a16="http://schemas.microsoft.com/office/drawing/2014/main" id="{B8BE937B-E8DD-4656-9D60-C7E0FE9DCE27}"/>
                </a:ext>
              </a:extLst>
            </p:cNvPr>
            <p:cNvSpPr/>
            <p:nvPr/>
          </p:nvSpPr>
          <p:spPr bwMode="auto">
            <a:xfrm>
              <a:off x="1845752" y="7689749"/>
              <a:ext cx="47848" cy="112795"/>
            </a:xfrm>
            <a:custGeom>
              <a:avLst/>
              <a:gdLst/>
              <a:ahLst/>
              <a:cxnLst>
                <a:cxn ang="0">
                  <a:pos x="29" y="0"/>
                </a:cxn>
                <a:cxn ang="0">
                  <a:pos x="5" y="42"/>
                </a:cxn>
                <a:cxn ang="0">
                  <a:pos x="10" y="65"/>
                </a:cxn>
                <a:cxn ang="0">
                  <a:pos x="31" y="73"/>
                </a:cxn>
                <a:cxn ang="0">
                  <a:pos x="31" y="68"/>
                </a:cxn>
                <a:cxn ang="0">
                  <a:pos x="11" y="60"/>
                </a:cxn>
                <a:cxn ang="0">
                  <a:pos x="11" y="60"/>
                </a:cxn>
                <a:cxn ang="0">
                  <a:pos x="7" y="58"/>
                </a:cxn>
                <a:cxn ang="0">
                  <a:pos x="6" y="53"/>
                </a:cxn>
                <a:cxn ang="0">
                  <a:pos x="9" y="44"/>
                </a:cxn>
                <a:cxn ang="0">
                  <a:pos x="29" y="8"/>
                </a:cxn>
                <a:cxn ang="0">
                  <a:pos x="29" y="0"/>
                </a:cxn>
              </a:cxnLst>
              <a:rect l="0" t="0" r="r" b="b"/>
              <a:pathLst>
                <a:path w="31" h="73">
                  <a:moveTo>
                    <a:pt x="29" y="0"/>
                  </a:moveTo>
                  <a:cubicBezTo>
                    <a:pt x="5" y="42"/>
                    <a:pt x="5" y="42"/>
                    <a:pt x="5" y="42"/>
                  </a:cubicBezTo>
                  <a:cubicBezTo>
                    <a:pt x="0" y="52"/>
                    <a:pt x="1" y="62"/>
                    <a:pt x="10" y="65"/>
                  </a:cubicBezTo>
                  <a:cubicBezTo>
                    <a:pt x="31" y="73"/>
                    <a:pt x="31" y="73"/>
                    <a:pt x="31" y="73"/>
                  </a:cubicBezTo>
                  <a:cubicBezTo>
                    <a:pt x="31" y="68"/>
                    <a:pt x="31" y="68"/>
                    <a:pt x="31" y="68"/>
                  </a:cubicBezTo>
                  <a:cubicBezTo>
                    <a:pt x="11" y="60"/>
                    <a:pt x="11" y="60"/>
                    <a:pt x="11" y="60"/>
                  </a:cubicBezTo>
                  <a:cubicBezTo>
                    <a:pt x="11" y="60"/>
                    <a:pt x="11" y="60"/>
                    <a:pt x="11" y="60"/>
                  </a:cubicBezTo>
                  <a:cubicBezTo>
                    <a:pt x="9" y="60"/>
                    <a:pt x="8" y="59"/>
                    <a:pt x="7" y="58"/>
                  </a:cubicBezTo>
                  <a:cubicBezTo>
                    <a:pt x="7" y="56"/>
                    <a:pt x="6" y="55"/>
                    <a:pt x="6" y="53"/>
                  </a:cubicBezTo>
                  <a:cubicBezTo>
                    <a:pt x="6" y="50"/>
                    <a:pt x="7" y="47"/>
                    <a:pt x="9" y="44"/>
                  </a:cubicBezTo>
                  <a:cubicBezTo>
                    <a:pt x="29" y="8"/>
                    <a:pt x="29" y="8"/>
                    <a:pt x="29" y="8"/>
                  </a:cubicBezTo>
                  <a:cubicBezTo>
                    <a:pt x="29" y="0"/>
                    <a:pt x="29" y="0"/>
                    <a:pt x="29" y="0"/>
                  </a:cubicBezTo>
                </a:path>
              </a:pathLst>
            </a:custGeom>
            <a:solidFill>
              <a:srgbClr val="505050"/>
            </a:solidFill>
            <a:ln w="9525">
              <a:noFill/>
              <a:round/>
              <a:headEnd/>
              <a:tailEnd/>
            </a:ln>
          </p:spPr>
          <p:txBody>
            <a:bodyPr anchor="ctr"/>
            <a:lstStyle/>
            <a:p>
              <a:pPr algn="ctr"/>
              <a:endParaRPr/>
            </a:p>
          </p:txBody>
        </p:sp>
        <p:sp>
          <p:nvSpPr>
            <p:cNvPr id="72" name="î$1îdè">
              <a:extLst>
                <a:ext uri="{FF2B5EF4-FFF2-40B4-BE49-F238E27FC236}">
                  <a16:creationId xmlns:a16="http://schemas.microsoft.com/office/drawing/2014/main" id="{4F07B05B-E82B-4DAB-966C-B144D862D76A}"/>
                </a:ext>
              </a:extLst>
            </p:cNvPr>
            <p:cNvSpPr/>
            <p:nvPr/>
          </p:nvSpPr>
          <p:spPr bwMode="auto">
            <a:xfrm>
              <a:off x="1890619" y="7580090"/>
              <a:ext cx="118915" cy="217749"/>
            </a:xfrm>
            <a:custGeom>
              <a:avLst/>
              <a:gdLst/>
              <a:ahLst/>
              <a:cxnLst>
                <a:cxn ang="0">
                  <a:pos x="51" y="0"/>
                </a:cxn>
                <a:cxn ang="0">
                  <a:pos x="46" y="1"/>
                </a:cxn>
                <a:cxn ang="0">
                  <a:pos x="40" y="7"/>
                </a:cxn>
                <a:cxn ang="0">
                  <a:pos x="0" y="79"/>
                </a:cxn>
                <a:cxn ang="0">
                  <a:pos x="2" y="139"/>
                </a:cxn>
                <a:cxn ang="0">
                  <a:pos x="8" y="141"/>
                </a:cxn>
                <a:cxn ang="0">
                  <a:pos x="77" y="19"/>
                </a:cxn>
                <a:cxn ang="0">
                  <a:pos x="55" y="1"/>
                </a:cxn>
                <a:cxn ang="0">
                  <a:pos x="51" y="0"/>
                </a:cxn>
              </a:cxnLst>
              <a:rect l="0" t="0" r="r" b="b"/>
              <a:pathLst>
                <a:path w="77" h="141">
                  <a:moveTo>
                    <a:pt x="51" y="0"/>
                  </a:moveTo>
                  <a:cubicBezTo>
                    <a:pt x="49" y="0"/>
                    <a:pt x="47" y="0"/>
                    <a:pt x="46" y="1"/>
                  </a:cubicBezTo>
                  <a:cubicBezTo>
                    <a:pt x="44" y="3"/>
                    <a:pt x="42" y="5"/>
                    <a:pt x="40" y="7"/>
                  </a:cubicBezTo>
                  <a:cubicBezTo>
                    <a:pt x="0" y="79"/>
                    <a:pt x="0" y="79"/>
                    <a:pt x="0" y="79"/>
                  </a:cubicBezTo>
                  <a:cubicBezTo>
                    <a:pt x="2" y="139"/>
                    <a:pt x="2" y="139"/>
                    <a:pt x="2" y="139"/>
                  </a:cubicBezTo>
                  <a:cubicBezTo>
                    <a:pt x="8" y="141"/>
                    <a:pt x="8" y="141"/>
                    <a:pt x="8" y="141"/>
                  </a:cubicBezTo>
                  <a:cubicBezTo>
                    <a:pt x="77" y="19"/>
                    <a:pt x="77" y="19"/>
                    <a:pt x="77" y="19"/>
                  </a:cubicBezTo>
                  <a:cubicBezTo>
                    <a:pt x="55" y="1"/>
                    <a:pt x="55" y="1"/>
                    <a:pt x="55" y="1"/>
                  </a:cubicBezTo>
                  <a:cubicBezTo>
                    <a:pt x="54" y="0"/>
                    <a:pt x="52" y="0"/>
                    <a:pt x="51" y="0"/>
                  </a:cubicBezTo>
                </a:path>
              </a:pathLst>
            </a:custGeom>
            <a:solidFill>
              <a:srgbClr val="C38F64"/>
            </a:solidFill>
            <a:ln w="9525">
              <a:noFill/>
              <a:round/>
              <a:headEnd/>
              <a:tailEnd/>
            </a:ln>
          </p:spPr>
          <p:txBody>
            <a:bodyPr anchor="ctr"/>
            <a:lstStyle/>
            <a:p>
              <a:pPr algn="ctr"/>
              <a:endParaRPr/>
            </a:p>
          </p:txBody>
        </p:sp>
        <p:sp>
          <p:nvSpPr>
            <p:cNvPr id="73" name="ïṥ1iḋe">
              <a:extLst>
                <a:ext uri="{FF2B5EF4-FFF2-40B4-BE49-F238E27FC236}">
                  <a16:creationId xmlns:a16="http://schemas.microsoft.com/office/drawing/2014/main" id="{E2F161C5-A428-4F43-9FE2-32B864C26522}"/>
                </a:ext>
              </a:extLst>
            </p:cNvPr>
            <p:cNvSpPr/>
            <p:nvPr/>
          </p:nvSpPr>
          <p:spPr bwMode="auto">
            <a:xfrm>
              <a:off x="1890619" y="7572403"/>
              <a:ext cx="121897" cy="231711"/>
            </a:xfrm>
            <a:custGeom>
              <a:avLst/>
              <a:gdLst/>
              <a:ahLst/>
              <a:cxnLst>
                <a:cxn ang="0">
                  <a:pos x="2" y="144"/>
                </a:cxn>
                <a:cxn ang="0">
                  <a:pos x="2" y="149"/>
                </a:cxn>
                <a:cxn ang="0">
                  <a:pos x="6" y="150"/>
                </a:cxn>
                <a:cxn ang="0">
                  <a:pos x="8" y="146"/>
                </a:cxn>
                <a:cxn ang="0">
                  <a:pos x="2" y="144"/>
                </a:cxn>
                <a:cxn ang="0">
                  <a:pos x="51" y="0"/>
                </a:cxn>
                <a:cxn ang="0">
                  <a:pos x="37" y="11"/>
                </a:cxn>
                <a:cxn ang="0">
                  <a:pos x="0" y="76"/>
                </a:cxn>
                <a:cxn ang="0">
                  <a:pos x="0" y="84"/>
                </a:cxn>
                <a:cxn ang="0">
                  <a:pos x="40" y="12"/>
                </a:cxn>
                <a:cxn ang="0">
                  <a:pos x="46" y="6"/>
                </a:cxn>
                <a:cxn ang="0">
                  <a:pos x="51" y="5"/>
                </a:cxn>
                <a:cxn ang="0">
                  <a:pos x="55" y="6"/>
                </a:cxn>
                <a:cxn ang="0">
                  <a:pos x="77" y="24"/>
                </a:cxn>
                <a:cxn ang="0">
                  <a:pos x="79" y="20"/>
                </a:cxn>
                <a:cxn ang="0">
                  <a:pos x="75" y="16"/>
                </a:cxn>
                <a:cxn ang="0">
                  <a:pos x="74" y="17"/>
                </a:cxn>
                <a:cxn ang="0">
                  <a:pos x="66" y="12"/>
                </a:cxn>
                <a:cxn ang="0">
                  <a:pos x="68" y="10"/>
                </a:cxn>
                <a:cxn ang="0">
                  <a:pos x="59" y="3"/>
                </a:cxn>
                <a:cxn ang="0">
                  <a:pos x="51" y="0"/>
                </a:cxn>
              </a:cxnLst>
              <a:rect l="0" t="0" r="r" b="b"/>
              <a:pathLst>
                <a:path w="79" h="150">
                  <a:moveTo>
                    <a:pt x="2" y="144"/>
                  </a:moveTo>
                  <a:cubicBezTo>
                    <a:pt x="2" y="149"/>
                    <a:pt x="2" y="149"/>
                    <a:pt x="2" y="149"/>
                  </a:cubicBezTo>
                  <a:cubicBezTo>
                    <a:pt x="6" y="150"/>
                    <a:pt x="6" y="150"/>
                    <a:pt x="6" y="150"/>
                  </a:cubicBezTo>
                  <a:cubicBezTo>
                    <a:pt x="8" y="146"/>
                    <a:pt x="8" y="146"/>
                    <a:pt x="8" y="146"/>
                  </a:cubicBezTo>
                  <a:cubicBezTo>
                    <a:pt x="2" y="144"/>
                    <a:pt x="2" y="144"/>
                    <a:pt x="2" y="144"/>
                  </a:cubicBezTo>
                  <a:moveTo>
                    <a:pt x="51" y="0"/>
                  </a:moveTo>
                  <a:cubicBezTo>
                    <a:pt x="46" y="0"/>
                    <a:pt x="41" y="4"/>
                    <a:pt x="37" y="11"/>
                  </a:cubicBezTo>
                  <a:cubicBezTo>
                    <a:pt x="0" y="76"/>
                    <a:pt x="0" y="76"/>
                    <a:pt x="0" y="76"/>
                  </a:cubicBezTo>
                  <a:cubicBezTo>
                    <a:pt x="0" y="84"/>
                    <a:pt x="0" y="84"/>
                    <a:pt x="0" y="84"/>
                  </a:cubicBezTo>
                  <a:cubicBezTo>
                    <a:pt x="40" y="12"/>
                    <a:pt x="40" y="12"/>
                    <a:pt x="40" y="12"/>
                  </a:cubicBezTo>
                  <a:cubicBezTo>
                    <a:pt x="42" y="10"/>
                    <a:pt x="44" y="8"/>
                    <a:pt x="46" y="6"/>
                  </a:cubicBezTo>
                  <a:cubicBezTo>
                    <a:pt x="47" y="5"/>
                    <a:pt x="49" y="5"/>
                    <a:pt x="51" y="5"/>
                  </a:cubicBezTo>
                  <a:cubicBezTo>
                    <a:pt x="52" y="5"/>
                    <a:pt x="54" y="5"/>
                    <a:pt x="55" y="6"/>
                  </a:cubicBezTo>
                  <a:cubicBezTo>
                    <a:pt x="77" y="24"/>
                    <a:pt x="77" y="24"/>
                    <a:pt x="77" y="24"/>
                  </a:cubicBezTo>
                  <a:cubicBezTo>
                    <a:pt x="79" y="20"/>
                    <a:pt x="79" y="20"/>
                    <a:pt x="79" y="20"/>
                  </a:cubicBezTo>
                  <a:cubicBezTo>
                    <a:pt x="75" y="16"/>
                    <a:pt x="75" y="16"/>
                    <a:pt x="75" y="16"/>
                  </a:cubicBezTo>
                  <a:cubicBezTo>
                    <a:pt x="74" y="17"/>
                    <a:pt x="74" y="17"/>
                    <a:pt x="74" y="17"/>
                  </a:cubicBezTo>
                  <a:cubicBezTo>
                    <a:pt x="66" y="12"/>
                    <a:pt x="66" y="12"/>
                    <a:pt x="66" y="12"/>
                  </a:cubicBezTo>
                  <a:cubicBezTo>
                    <a:pt x="68" y="10"/>
                    <a:pt x="68" y="10"/>
                    <a:pt x="68" y="10"/>
                  </a:cubicBezTo>
                  <a:cubicBezTo>
                    <a:pt x="59" y="3"/>
                    <a:pt x="59" y="3"/>
                    <a:pt x="59" y="3"/>
                  </a:cubicBezTo>
                  <a:cubicBezTo>
                    <a:pt x="57" y="1"/>
                    <a:pt x="54" y="0"/>
                    <a:pt x="51" y="0"/>
                  </a:cubicBezTo>
                </a:path>
              </a:pathLst>
            </a:custGeom>
            <a:solidFill>
              <a:srgbClr val="484848"/>
            </a:solidFill>
            <a:ln w="9525">
              <a:noFill/>
              <a:round/>
              <a:headEnd/>
              <a:tailEnd/>
            </a:ln>
          </p:spPr>
          <p:txBody>
            <a:bodyPr anchor="ctr"/>
            <a:lstStyle/>
            <a:p>
              <a:pPr algn="ctr"/>
              <a:endParaRPr/>
            </a:p>
          </p:txBody>
        </p:sp>
        <p:sp>
          <p:nvSpPr>
            <p:cNvPr id="74" name="îŝḷîḋè">
              <a:extLst>
                <a:ext uri="{FF2B5EF4-FFF2-40B4-BE49-F238E27FC236}">
                  <a16:creationId xmlns:a16="http://schemas.microsoft.com/office/drawing/2014/main" id="{84BBD909-5B73-428F-AB09-E93FCCF20737}"/>
                </a:ext>
              </a:extLst>
            </p:cNvPr>
            <p:cNvSpPr/>
            <p:nvPr/>
          </p:nvSpPr>
          <p:spPr bwMode="auto">
            <a:xfrm>
              <a:off x="1913681" y="7617113"/>
              <a:ext cx="159076" cy="207080"/>
            </a:xfrm>
            <a:custGeom>
              <a:avLst/>
              <a:gdLst/>
              <a:ahLst/>
              <a:cxnLst>
                <a:cxn ang="0">
                  <a:pos x="68" y="0"/>
                </a:cxn>
                <a:cxn ang="0">
                  <a:pos x="24" y="77"/>
                </a:cxn>
                <a:cxn ang="0">
                  <a:pos x="15" y="120"/>
                </a:cxn>
                <a:cxn ang="0">
                  <a:pos x="6" y="117"/>
                </a:cxn>
                <a:cxn ang="0">
                  <a:pos x="15" y="93"/>
                </a:cxn>
                <a:cxn ang="0">
                  <a:pos x="0" y="120"/>
                </a:cxn>
                <a:cxn ang="0">
                  <a:pos x="37" y="133"/>
                </a:cxn>
                <a:cxn ang="0">
                  <a:pos x="41" y="134"/>
                </a:cxn>
                <a:cxn ang="0">
                  <a:pos x="41" y="134"/>
                </a:cxn>
                <a:cxn ang="0">
                  <a:pos x="41" y="134"/>
                </a:cxn>
                <a:cxn ang="0">
                  <a:pos x="51" y="131"/>
                </a:cxn>
                <a:cxn ang="0">
                  <a:pos x="58" y="124"/>
                </a:cxn>
                <a:cxn ang="0">
                  <a:pos x="101" y="48"/>
                </a:cxn>
                <a:cxn ang="0">
                  <a:pos x="103" y="39"/>
                </a:cxn>
                <a:cxn ang="0">
                  <a:pos x="102" y="31"/>
                </a:cxn>
                <a:cxn ang="0">
                  <a:pos x="98" y="25"/>
                </a:cxn>
                <a:cxn ang="0">
                  <a:pos x="101" y="21"/>
                </a:cxn>
                <a:cxn ang="0">
                  <a:pos x="101" y="21"/>
                </a:cxn>
                <a:cxn ang="0">
                  <a:pos x="101" y="21"/>
                </a:cxn>
                <a:cxn ang="0">
                  <a:pos x="98" y="25"/>
                </a:cxn>
                <a:cxn ang="0">
                  <a:pos x="98" y="25"/>
                </a:cxn>
                <a:cxn ang="0">
                  <a:pos x="68" y="0"/>
                </a:cxn>
              </a:cxnLst>
              <a:rect l="0" t="0" r="r" b="b"/>
              <a:pathLst>
                <a:path w="103" h="134">
                  <a:moveTo>
                    <a:pt x="68" y="0"/>
                  </a:moveTo>
                  <a:cubicBezTo>
                    <a:pt x="24" y="77"/>
                    <a:pt x="24" y="77"/>
                    <a:pt x="24" y="77"/>
                  </a:cubicBezTo>
                  <a:cubicBezTo>
                    <a:pt x="15" y="120"/>
                    <a:pt x="15" y="120"/>
                    <a:pt x="15" y="120"/>
                  </a:cubicBezTo>
                  <a:cubicBezTo>
                    <a:pt x="6" y="117"/>
                    <a:pt x="6" y="117"/>
                    <a:pt x="6" y="117"/>
                  </a:cubicBezTo>
                  <a:cubicBezTo>
                    <a:pt x="15" y="93"/>
                    <a:pt x="15" y="93"/>
                    <a:pt x="15" y="93"/>
                  </a:cubicBezTo>
                  <a:cubicBezTo>
                    <a:pt x="0" y="120"/>
                    <a:pt x="0" y="120"/>
                    <a:pt x="0" y="120"/>
                  </a:cubicBezTo>
                  <a:cubicBezTo>
                    <a:pt x="37" y="133"/>
                    <a:pt x="37" y="133"/>
                    <a:pt x="37" y="133"/>
                  </a:cubicBezTo>
                  <a:cubicBezTo>
                    <a:pt x="38" y="133"/>
                    <a:pt x="39" y="134"/>
                    <a:pt x="41" y="134"/>
                  </a:cubicBezTo>
                  <a:cubicBezTo>
                    <a:pt x="41" y="134"/>
                    <a:pt x="41" y="134"/>
                    <a:pt x="41" y="134"/>
                  </a:cubicBezTo>
                  <a:cubicBezTo>
                    <a:pt x="41" y="134"/>
                    <a:pt x="41" y="134"/>
                    <a:pt x="41" y="134"/>
                  </a:cubicBezTo>
                  <a:cubicBezTo>
                    <a:pt x="44" y="134"/>
                    <a:pt x="48" y="133"/>
                    <a:pt x="51" y="131"/>
                  </a:cubicBezTo>
                  <a:cubicBezTo>
                    <a:pt x="54" y="129"/>
                    <a:pt x="56" y="127"/>
                    <a:pt x="58" y="124"/>
                  </a:cubicBezTo>
                  <a:cubicBezTo>
                    <a:pt x="101" y="48"/>
                    <a:pt x="101" y="48"/>
                    <a:pt x="101" y="48"/>
                  </a:cubicBezTo>
                  <a:cubicBezTo>
                    <a:pt x="102" y="45"/>
                    <a:pt x="103" y="42"/>
                    <a:pt x="103" y="39"/>
                  </a:cubicBezTo>
                  <a:cubicBezTo>
                    <a:pt x="103" y="36"/>
                    <a:pt x="103" y="33"/>
                    <a:pt x="102" y="31"/>
                  </a:cubicBezTo>
                  <a:cubicBezTo>
                    <a:pt x="101" y="28"/>
                    <a:pt x="99" y="26"/>
                    <a:pt x="98" y="25"/>
                  </a:cubicBezTo>
                  <a:cubicBezTo>
                    <a:pt x="101" y="21"/>
                    <a:pt x="101" y="21"/>
                    <a:pt x="101" y="21"/>
                  </a:cubicBezTo>
                  <a:cubicBezTo>
                    <a:pt x="101" y="21"/>
                    <a:pt x="101" y="21"/>
                    <a:pt x="101" y="21"/>
                  </a:cubicBezTo>
                  <a:cubicBezTo>
                    <a:pt x="101" y="21"/>
                    <a:pt x="101" y="21"/>
                    <a:pt x="101" y="21"/>
                  </a:cubicBezTo>
                  <a:cubicBezTo>
                    <a:pt x="98" y="25"/>
                    <a:pt x="98" y="25"/>
                    <a:pt x="98" y="25"/>
                  </a:cubicBezTo>
                  <a:cubicBezTo>
                    <a:pt x="98" y="25"/>
                    <a:pt x="98" y="25"/>
                    <a:pt x="98" y="25"/>
                  </a:cubicBezTo>
                  <a:cubicBezTo>
                    <a:pt x="68" y="0"/>
                    <a:pt x="68" y="0"/>
                    <a:pt x="68" y="0"/>
                  </a:cubicBezTo>
                </a:path>
              </a:pathLst>
            </a:custGeom>
            <a:solidFill>
              <a:srgbClr val="C38F64"/>
            </a:solidFill>
            <a:ln w="9525">
              <a:noFill/>
              <a:round/>
              <a:headEnd/>
              <a:tailEnd/>
            </a:ln>
          </p:spPr>
          <p:txBody>
            <a:bodyPr anchor="ctr"/>
            <a:lstStyle/>
            <a:p>
              <a:pPr algn="ctr"/>
              <a:endParaRPr/>
            </a:p>
          </p:txBody>
        </p:sp>
        <p:sp>
          <p:nvSpPr>
            <p:cNvPr id="75" name="iŝḷîḑé">
              <a:extLst>
                <a:ext uri="{FF2B5EF4-FFF2-40B4-BE49-F238E27FC236}">
                  <a16:creationId xmlns:a16="http://schemas.microsoft.com/office/drawing/2014/main" id="{8B29B49D-6F89-491D-8D2E-19BC9073F14B}"/>
                </a:ext>
              </a:extLst>
            </p:cNvPr>
            <p:cNvSpPr/>
            <p:nvPr/>
          </p:nvSpPr>
          <p:spPr bwMode="auto">
            <a:xfrm>
              <a:off x="1910699" y="7610996"/>
              <a:ext cx="174449" cy="220886"/>
            </a:xfrm>
            <a:custGeom>
              <a:avLst/>
              <a:gdLst/>
              <a:ahLst/>
              <a:cxnLst>
                <a:cxn ang="0">
                  <a:pos x="103" y="25"/>
                </a:cxn>
                <a:cxn ang="0">
                  <a:pos x="103" y="25"/>
                </a:cxn>
                <a:cxn ang="0">
                  <a:pos x="100" y="29"/>
                </a:cxn>
                <a:cxn ang="0">
                  <a:pos x="104" y="35"/>
                </a:cxn>
                <a:cxn ang="0">
                  <a:pos x="105" y="43"/>
                </a:cxn>
                <a:cxn ang="0">
                  <a:pos x="103" y="52"/>
                </a:cxn>
                <a:cxn ang="0">
                  <a:pos x="60" y="128"/>
                </a:cxn>
                <a:cxn ang="0">
                  <a:pos x="53" y="135"/>
                </a:cxn>
                <a:cxn ang="0">
                  <a:pos x="43" y="138"/>
                </a:cxn>
                <a:cxn ang="0">
                  <a:pos x="43" y="138"/>
                </a:cxn>
                <a:cxn ang="0">
                  <a:pos x="43" y="138"/>
                </a:cxn>
                <a:cxn ang="0">
                  <a:pos x="39" y="137"/>
                </a:cxn>
                <a:cxn ang="0">
                  <a:pos x="2" y="124"/>
                </a:cxn>
                <a:cxn ang="0">
                  <a:pos x="0" y="128"/>
                </a:cxn>
                <a:cxn ang="0">
                  <a:pos x="37" y="142"/>
                </a:cxn>
                <a:cxn ang="0">
                  <a:pos x="44" y="143"/>
                </a:cxn>
                <a:cxn ang="0">
                  <a:pos x="65" y="131"/>
                </a:cxn>
                <a:cxn ang="0">
                  <a:pos x="108" y="55"/>
                </a:cxn>
                <a:cxn ang="0">
                  <a:pos x="103" y="26"/>
                </a:cxn>
                <a:cxn ang="0">
                  <a:pos x="103" y="25"/>
                </a:cxn>
                <a:cxn ang="0">
                  <a:pos x="72" y="0"/>
                </a:cxn>
                <a:cxn ang="0">
                  <a:pos x="70" y="4"/>
                </a:cxn>
                <a:cxn ang="0">
                  <a:pos x="100" y="29"/>
                </a:cxn>
                <a:cxn ang="0">
                  <a:pos x="100" y="29"/>
                </a:cxn>
                <a:cxn ang="0">
                  <a:pos x="103" y="25"/>
                </a:cxn>
                <a:cxn ang="0">
                  <a:pos x="103" y="25"/>
                </a:cxn>
                <a:cxn ang="0">
                  <a:pos x="72" y="0"/>
                </a:cxn>
              </a:cxnLst>
              <a:rect l="0" t="0" r="r" b="b"/>
              <a:pathLst>
                <a:path w="113" h="143">
                  <a:moveTo>
                    <a:pt x="103" y="25"/>
                  </a:moveTo>
                  <a:cubicBezTo>
                    <a:pt x="103" y="25"/>
                    <a:pt x="103" y="25"/>
                    <a:pt x="103" y="25"/>
                  </a:cubicBezTo>
                  <a:cubicBezTo>
                    <a:pt x="100" y="29"/>
                    <a:pt x="100" y="29"/>
                    <a:pt x="100" y="29"/>
                  </a:cubicBezTo>
                  <a:cubicBezTo>
                    <a:pt x="101" y="30"/>
                    <a:pt x="103" y="32"/>
                    <a:pt x="104" y="35"/>
                  </a:cubicBezTo>
                  <a:cubicBezTo>
                    <a:pt x="105" y="37"/>
                    <a:pt x="105" y="40"/>
                    <a:pt x="105" y="43"/>
                  </a:cubicBezTo>
                  <a:cubicBezTo>
                    <a:pt x="105" y="46"/>
                    <a:pt x="104" y="49"/>
                    <a:pt x="103" y="52"/>
                  </a:cubicBezTo>
                  <a:cubicBezTo>
                    <a:pt x="60" y="128"/>
                    <a:pt x="60" y="128"/>
                    <a:pt x="60" y="128"/>
                  </a:cubicBezTo>
                  <a:cubicBezTo>
                    <a:pt x="58" y="131"/>
                    <a:pt x="56" y="133"/>
                    <a:pt x="53" y="135"/>
                  </a:cubicBezTo>
                  <a:cubicBezTo>
                    <a:pt x="50" y="137"/>
                    <a:pt x="46" y="138"/>
                    <a:pt x="43" y="138"/>
                  </a:cubicBezTo>
                  <a:cubicBezTo>
                    <a:pt x="43" y="138"/>
                    <a:pt x="43" y="138"/>
                    <a:pt x="43" y="138"/>
                  </a:cubicBezTo>
                  <a:cubicBezTo>
                    <a:pt x="43" y="138"/>
                    <a:pt x="43" y="138"/>
                    <a:pt x="43" y="138"/>
                  </a:cubicBezTo>
                  <a:cubicBezTo>
                    <a:pt x="41" y="138"/>
                    <a:pt x="40" y="137"/>
                    <a:pt x="39" y="137"/>
                  </a:cubicBezTo>
                  <a:cubicBezTo>
                    <a:pt x="2" y="124"/>
                    <a:pt x="2" y="124"/>
                    <a:pt x="2" y="124"/>
                  </a:cubicBezTo>
                  <a:cubicBezTo>
                    <a:pt x="0" y="128"/>
                    <a:pt x="0" y="128"/>
                    <a:pt x="0" y="128"/>
                  </a:cubicBezTo>
                  <a:cubicBezTo>
                    <a:pt x="37" y="142"/>
                    <a:pt x="37" y="142"/>
                    <a:pt x="37" y="142"/>
                  </a:cubicBezTo>
                  <a:cubicBezTo>
                    <a:pt x="39" y="142"/>
                    <a:pt x="41" y="143"/>
                    <a:pt x="44" y="143"/>
                  </a:cubicBezTo>
                  <a:cubicBezTo>
                    <a:pt x="52" y="143"/>
                    <a:pt x="61" y="138"/>
                    <a:pt x="65" y="131"/>
                  </a:cubicBezTo>
                  <a:cubicBezTo>
                    <a:pt x="108" y="55"/>
                    <a:pt x="108" y="55"/>
                    <a:pt x="108" y="55"/>
                  </a:cubicBezTo>
                  <a:cubicBezTo>
                    <a:pt x="113" y="45"/>
                    <a:pt x="110" y="31"/>
                    <a:pt x="103" y="26"/>
                  </a:cubicBezTo>
                  <a:cubicBezTo>
                    <a:pt x="103" y="25"/>
                    <a:pt x="103" y="25"/>
                    <a:pt x="103" y="25"/>
                  </a:cubicBezTo>
                  <a:moveTo>
                    <a:pt x="72" y="0"/>
                  </a:moveTo>
                  <a:cubicBezTo>
                    <a:pt x="70" y="4"/>
                    <a:pt x="70" y="4"/>
                    <a:pt x="70" y="4"/>
                  </a:cubicBezTo>
                  <a:cubicBezTo>
                    <a:pt x="100" y="29"/>
                    <a:pt x="100" y="29"/>
                    <a:pt x="100" y="29"/>
                  </a:cubicBezTo>
                  <a:cubicBezTo>
                    <a:pt x="100" y="29"/>
                    <a:pt x="100" y="29"/>
                    <a:pt x="100" y="29"/>
                  </a:cubicBezTo>
                  <a:cubicBezTo>
                    <a:pt x="103" y="25"/>
                    <a:pt x="103" y="25"/>
                    <a:pt x="103" y="25"/>
                  </a:cubicBezTo>
                  <a:cubicBezTo>
                    <a:pt x="103" y="25"/>
                    <a:pt x="103" y="25"/>
                    <a:pt x="103" y="25"/>
                  </a:cubicBezTo>
                  <a:cubicBezTo>
                    <a:pt x="72" y="0"/>
                    <a:pt x="72" y="0"/>
                    <a:pt x="72" y="0"/>
                  </a:cubicBezTo>
                </a:path>
              </a:pathLst>
            </a:custGeom>
            <a:solidFill>
              <a:srgbClr val="484848"/>
            </a:solidFill>
            <a:ln w="9525">
              <a:noFill/>
              <a:round/>
              <a:headEnd/>
              <a:tailEnd/>
            </a:ln>
          </p:spPr>
          <p:txBody>
            <a:bodyPr anchor="ctr"/>
            <a:lstStyle/>
            <a:p>
              <a:pPr algn="ctr"/>
              <a:endParaRPr/>
            </a:p>
          </p:txBody>
        </p:sp>
        <p:sp>
          <p:nvSpPr>
            <p:cNvPr id="76" name="í$ḷïḓe">
              <a:extLst>
                <a:ext uri="{FF2B5EF4-FFF2-40B4-BE49-F238E27FC236}">
                  <a16:creationId xmlns:a16="http://schemas.microsoft.com/office/drawing/2014/main" id="{2FD30784-B628-4CEE-A027-FE3454CD4E23}"/>
                </a:ext>
              </a:extLst>
            </p:cNvPr>
            <p:cNvSpPr/>
            <p:nvPr/>
          </p:nvSpPr>
          <p:spPr bwMode="auto">
            <a:xfrm>
              <a:off x="1992434" y="7587777"/>
              <a:ext cx="13962" cy="10825"/>
            </a:xfrm>
            <a:custGeom>
              <a:avLst/>
              <a:gdLst/>
              <a:ahLst/>
              <a:cxnLst>
                <a:cxn ang="0">
                  <a:pos x="20" y="0"/>
                </a:cxn>
                <a:cxn ang="0">
                  <a:pos x="0" y="20"/>
                </a:cxn>
                <a:cxn ang="0">
                  <a:pos x="79" y="69"/>
                </a:cxn>
                <a:cxn ang="0">
                  <a:pos x="89" y="59"/>
                </a:cxn>
                <a:cxn ang="0">
                  <a:pos x="20" y="0"/>
                </a:cxn>
              </a:cxnLst>
              <a:rect l="0" t="0" r="r" b="b"/>
              <a:pathLst>
                <a:path w="89" h="69">
                  <a:moveTo>
                    <a:pt x="20" y="0"/>
                  </a:moveTo>
                  <a:lnTo>
                    <a:pt x="0" y="20"/>
                  </a:lnTo>
                  <a:lnTo>
                    <a:pt x="79" y="69"/>
                  </a:lnTo>
                  <a:lnTo>
                    <a:pt x="89" y="59"/>
                  </a:lnTo>
                  <a:lnTo>
                    <a:pt x="20" y="0"/>
                  </a:lnTo>
                  <a:close/>
                </a:path>
              </a:pathLst>
            </a:custGeom>
            <a:solidFill>
              <a:srgbClr val="484848"/>
            </a:solidFill>
            <a:ln w="9525">
              <a:noFill/>
              <a:round/>
              <a:headEnd/>
              <a:tailEnd/>
            </a:ln>
          </p:spPr>
          <p:txBody>
            <a:bodyPr anchor="ctr"/>
            <a:lstStyle/>
            <a:p>
              <a:pPr algn="ctr"/>
              <a:endParaRPr/>
            </a:p>
          </p:txBody>
        </p:sp>
        <p:sp>
          <p:nvSpPr>
            <p:cNvPr id="77" name="ïṥ1idê">
              <a:extLst>
                <a:ext uri="{FF2B5EF4-FFF2-40B4-BE49-F238E27FC236}">
                  <a16:creationId xmlns:a16="http://schemas.microsoft.com/office/drawing/2014/main" id="{AB4EC41A-8180-4351-AC8F-78A0DAA29392}"/>
                </a:ext>
              </a:extLst>
            </p:cNvPr>
            <p:cNvSpPr/>
            <p:nvPr/>
          </p:nvSpPr>
          <p:spPr bwMode="auto">
            <a:xfrm>
              <a:off x="1992434" y="7587777"/>
              <a:ext cx="13962" cy="10825"/>
            </a:xfrm>
            <a:custGeom>
              <a:avLst/>
              <a:gdLst/>
              <a:ahLst/>
              <a:cxnLst>
                <a:cxn ang="0">
                  <a:pos x="20" y="0"/>
                </a:cxn>
                <a:cxn ang="0">
                  <a:pos x="0" y="20"/>
                </a:cxn>
                <a:cxn ang="0">
                  <a:pos x="79" y="69"/>
                </a:cxn>
                <a:cxn ang="0">
                  <a:pos x="89" y="59"/>
                </a:cxn>
                <a:cxn ang="0">
                  <a:pos x="20" y="0"/>
                </a:cxn>
              </a:cxnLst>
              <a:rect l="0" t="0" r="r" b="b"/>
              <a:pathLst>
                <a:path w="89" h="69">
                  <a:moveTo>
                    <a:pt x="20" y="0"/>
                  </a:moveTo>
                  <a:lnTo>
                    <a:pt x="0" y="20"/>
                  </a:lnTo>
                  <a:lnTo>
                    <a:pt x="79" y="69"/>
                  </a:lnTo>
                  <a:lnTo>
                    <a:pt x="89" y="59"/>
                  </a:lnTo>
                  <a:lnTo>
                    <a:pt x="20" y="0"/>
                  </a:lnTo>
                </a:path>
              </a:pathLst>
            </a:custGeom>
            <a:noFill/>
            <a:ln w="9525">
              <a:noFill/>
              <a:round/>
              <a:headEnd/>
              <a:tailEnd/>
            </a:ln>
          </p:spPr>
          <p:txBody>
            <a:bodyPr anchor="ctr"/>
            <a:lstStyle/>
            <a:p>
              <a:pPr algn="ctr"/>
              <a:endParaRPr/>
            </a:p>
          </p:txBody>
        </p:sp>
        <p:sp>
          <p:nvSpPr>
            <p:cNvPr id="78" name="î$ḷiḍé">
              <a:extLst>
                <a:ext uri="{FF2B5EF4-FFF2-40B4-BE49-F238E27FC236}">
                  <a16:creationId xmlns:a16="http://schemas.microsoft.com/office/drawing/2014/main" id="{69F8D936-F4E9-40F6-B1AE-83956C7B0A68}"/>
                </a:ext>
              </a:extLst>
            </p:cNvPr>
            <p:cNvSpPr/>
            <p:nvPr/>
          </p:nvSpPr>
          <p:spPr bwMode="auto">
            <a:xfrm>
              <a:off x="1899875" y="7603308"/>
              <a:ext cx="122051" cy="205355"/>
            </a:xfrm>
            <a:custGeom>
              <a:avLst/>
              <a:gdLst/>
              <a:ahLst/>
              <a:cxnLst>
                <a:cxn ang="0">
                  <a:pos x="718" y="0"/>
                </a:cxn>
                <a:cxn ang="0">
                  <a:pos x="699" y="39"/>
                </a:cxn>
                <a:cxn ang="0">
                  <a:pos x="19" y="1240"/>
                </a:cxn>
                <a:cxn ang="0">
                  <a:pos x="0" y="1280"/>
                </a:cxn>
                <a:cxn ang="0">
                  <a:pos x="69" y="1309"/>
                </a:cxn>
                <a:cxn ang="0">
                  <a:pos x="88" y="1270"/>
                </a:cxn>
                <a:cxn ang="0">
                  <a:pos x="236" y="1004"/>
                </a:cxn>
                <a:cxn ang="0">
                  <a:pos x="364" y="649"/>
                </a:cxn>
                <a:cxn ang="0">
                  <a:pos x="325" y="846"/>
                </a:cxn>
                <a:cxn ang="0">
                  <a:pos x="758" y="88"/>
                </a:cxn>
                <a:cxn ang="0">
                  <a:pos x="778" y="49"/>
                </a:cxn>
                <a:cxn ang="0">
                  <a:pos x="718" y="0"/>
                </a:cxn>
              </a:cxnLst>
              <a:rect l="0" t="0" r="r" b="b"/>
              <a:pathLst>
                <a:path w="778" h="1309">
                  <a:moveTo>
                    <a:pt x="718" y="0"/>
                  </a:moveTo>
                  <a:lnTo>
                    <a:pt x="699" y="39"/>
                  </a:lnTo>
                  <a:lnTo>
                    <a:pt x="19" y="1240"/>
                  </a:lnTo>
                  <a:lnTo>
                    <a:pt x="0" y="1280"/>
                  </a:lnTo>
                  <a:lnTo>
                    <a:pt x="69" y="1309"/>
                  </a:lnTo>
                  <a:lnTo>
                    <a:pt x="88" y="1270"/>
                  </a:lnTo>
                  <a:lnTo>
                    <a:pt x="236" y="1004"/>
                  </a:lnTo>
                  <a:lnTo>
                    <a:pt x="364" y="649"/>
                  </a:lnTo>
                  <a:lnTo>
                    <a:pt x="325" y="846"/>
                  </a:lnTo>
                  <a:lnTo>
                    <a:pt x="758" y="88"/>
                  </a:lnTo>
                  <a:lnTo>
                    <a:pt x="778" y="49"/>
                  </a:lnTo>
                  <a:lnTo>
                    <a:pt x="718" y="0"/>
                  </a:lnTo>
                  <a:close/>
                </a:path>
              </a:pathLst>
            </a:custGeom>
            <a:solidFill>
              <a:srgbClr val="484848"/>
            </a:solidFill>
            <a:ln w="9525">
              <a:noFill/>
              <a:round/>
              <a:headEnd/>
              <a:tailEnd/>
            </a:ln>
          </p:spPr>
          <p:txBody>
            <a:bodyPr anchor="ctr"/>
            <a:lstStyle/>
            <a:p>
              <a:pPr algn="ctr"/>
              <a:endParaRPr/>
            </a:p>
          </p:txBody>
        </p:sp>
        <p:sp>
          <p:nvSpPr>
            <p:cNvPr id="79" name="îSḷïďe">
              <a:extLst>
                <a:ext uri="{FF2B5EF4-FFF2-40B4-BE49-F238E27FC236}">
                  <a16:creationId xmlns:a16="http://schemas.microsoft.com/office/drawing/2014/main" id="{20EC7233-3682-47BB-B5AE-8B0D75B9AF95}"/>
                </a:ext>
              </a:extLst>
            </p:cNvPr>
            <p:cNvSpPr/>
            <p:nvPr/>
          </p:nvSpPr>
          <p:spPr bwMode="auto">
            <a:xfrm>
              <a:off x="1899875" y="7603308"/>
              <a:ext cx="122051" cy="205355"/>
            </a:xfrm>
            <a:custGeom>
              <a:avLst/>
              <a:gdLst/>
              <a:ahLst/>
              <a:cxnLst>
                <a:cxn ang="0">
                  <a:pos x="718" y="0"/>
                </a:cxn>
                <a:cxn ang="0">
                  <a:pos x="699" y="39"/>
                </a:cxn>
                <a:cxn ang="0">
                  <a:pos x="19" y="1240"/>
                </a:cxn>
                <a:cxn ang="0">
                  <a:pos x="0" y="1280"/>
                </a:cxn>
                <a:cxn ang="0">
                  <a:pos x="69" y="1309"/>
                </a:cxn>
                <a:cxn ang="0">
                  <a:pos x="88" y="1270"/>
                </a:cxn>
                <a:cxn ang="0">
                  <a:pos x="236" y="1004"/>
                </a:cxn>
                <a:cxn ang="0">
                  <a:pos x="364" y="649"/>
                </a:cxn>
                <a:cxn ang="0">
                  <a:pos x="325" y="846"/>
                </a:cxn>
                <a:cxn ang="0">
                  <a:pos x="758" y="88"/>
                </a:cxn>
                <a:cxn ang="0">
                  <a:pos x="778" y="49"/>
                </a:cxn>
                <a:cxn ang="0">
                  <a:pos x="718" y="0"/>
                </a:cxn>
              </a:cxnLst>
              <a:rect l="0" t="0" r="r" b="b"/>
              <a:pathLst>
                <a:path w="778" h="1309">
                  <a:moveTo>
                    <a:pt x="718" y="0"/>
                  </a:moveTo>
                  <a:lnTo>
                    <a:pt x="699" y="39"/>
                  </a:lnTo>
                  <a:lnTo>
                    <a:pt x="19" y="1240"/>
                  </a:lnTo>
                  <a:lnTo>
                    <a:pt x="0" y="1280"/>
                  </a:lnTo>
                  <a:lnTo>
                    <a:pt x="69" y="1309"/>
                  </a:lnTo>
                  <a:lnTo>
                    <a:pt x="88" y="1270"/>
                  </a:lnTo>
                  <a:lnTo>
                    <a:pt x="236" y="1004"/>
                  </a:lnTo>
                  <a:lnTo>
                    <a:pt x="364" y="649"/>
                  </a:lnTo>
                  <a:lnTo>
                    <a:pt x="325" y="846"/>
                  </a:lnTo>
                  <a:lnTo>
                    <a:pt x="758" y="88"/>
                  </a:lnTo>
                  <a:lnTo>
                    <a:pt x="778" y="49"/>
                  </a:lnTo>
                  <a:lnTo>
                    <a:pt x="718" y="0"/>
                  </a:lnTo>
                </a:path>
              </a:pathLst>
            </a:custGeom>
            <a:noFill/>
            <a:ln w="9525">
              <a:noFill/>
              <a:round/>
              <a:headEnd/>
              <a:tailEnd/>
            </a:ln>
          </p:spPr>
          <p:txBody>
            <a:bodyPr anchor="ctr"/>
            <a:lstStyle/>
            <a:p>
              <a:pPr algn="ctr"/>
              <a:endParaRPr/>
            </a:p>
          </p:txBody>
        </p:sp>
        <p:sp>
          <p:nvSpPr>
            <p:cNvPr id="80" name="iṩ1iḍè">
              <a:extLst>
                <a:ext uri="{FF2B5EF4-FFF2-40B4-BE49-F238E27FC236}">
                  <a16:creationId xmlns:a16="http://schemas.microsoft.com/office/drawing/2014/main" id="{19A78709-D330-4D14-B986-827D2AA0CC25}"/>
                </a:ext>
              </a:extLst>
            </p:cNvPr>
            <p:cNvSpPr/>
            <p:nvPr/>
          </p:nvSpPr>
          <p:spPr bwMode="auto">
            <a:xfrm>
              <a:off x="1922936" y="7705122"/>
              <a:ext cx="34042" cy="97422"/>
            </a:xfrm>
            <a:custGeom>
              <a:avLst/>
              <a:gdLst/>
              <a:ahLst/>
              <a:cxnLst>
                <a:cxn ang="0">
                  <a:pos x="217" y="0"/>
                </a:cxn>
                <a:cxn ang="0">
                  <a:pos x="89" y="355"/>
                </a:cxn>
                <a:cxn ang="0">
                  <a:pos x="0" y="591"/>
                </a:cxn>
                <a:cxn ang="0">
                  <a:pos x="89" y="621"/>
                </a:cxn>
                <a:cxn ang="0">
                  <a:pos x="178" y="197"/>
                </a:cxn>
                <a:cxn ang="0">
                  <a:pos x="217" y="0"/>
                </a:cxn>
              </a:cxnLst>
              <a:rect l="0" t="0" r="r" b="b"/>
              <a:pathLst>
                <a:path w="217" h="621">
                  <a:moveTo>
                    <a:pt x="217" y="0"/>
                  </a:moveTo>
                  <a:lnTo>
                    <a:pt x="89" y="355"/>
                  </a:lnTo>
                  <a:lnTo>
                    <a:pt x="0" y="591"/>
                  </a:lnTo>
                  <a:lnTo>
                    <a:pt x="89" y="621"/>
                  </a:lnTo>
                  <a:lnTo>
                    <a:pt x="178" y="197"/>
                  </a:lnTo>
                  <a:lnTo>
                    <a:pt x="217" y="0"/>
                  </a:lnTo>
                  <a:close/>
                </a:path>
              </a:pathLst>
            </a:custGeom>
            <a:solidFill>
              <a:srgbClr val="484848"/>
            </a:solidFill>
            <a:ln w="9525">
              <a:noFill/>
              <a:round/>
              <a:headEnd/>
              <a:tailEnd/>
            </a:ln>
          </p:spPr>
          <p:txBody>
            <a:bodyPr anchor="ctr"/>
            <a:lstStyle/>
            <a:p>
              <a:pPr algn="ctr"/>
              <a:endParaRPr/>
            </a:p>
          </p:txBody>
        </p:sp>
        <p:sp>
          <p:nvSpPr>
            <p:cNvPr id="81" name="íşļíḍê">
              <a:extLst>
                <a:ext uri="{FF2B5EF4-FFF2-40B4-BE49-F238E27FC236}">
                  <a16:creationId xmlns:a16="http://schemas.microsoft.com/office/drawing/2014/main" id="{2E34F6D5-1040-43F8-930F-D4E10843F46C}"/>
                </a:ext>
              </a:extLst>
            </p:cNvPr>
            <p:cNvSpPr/>
            <p:nvPr/>
          </p:nvSpPr>
          <p:spPr bwMode="auto">
            <a:xfrm>
              <a:off x="1922936" y="7705122"/>
              <a:ext cx="34042" cy="97422"/>
            </a:xfrm>
            <a:custGeom>
              <a:avLst/>
              <a:gdLst/>
              <a:ahLst/>
              <a:cxnLst>
                <a:cxn ang="0">
                  <a:pos x="217" y="0"/>
                </a:cxn>
                <a:cxn ang="0">
                  <a:pos x="89" y="355"/>
                </a:cxn>
                <a:cxn ang="0">
                  <a:pos x="0" y="591"/>
                </a:cxn>
                <a:cxn ang="0">
                  <a:pos x="89" y="621"/>
                </a:cxn>
                <a:cxn ang="0">
                  <a:pos x="178" y="197"/>
                </a:cxn>
                <a:cxn ang="0">
                  <a:pos x="217" y="0"/>
                </a:cxn>
              </a:cxnLst>
              <a:rect l="0" t="0" r="r" b="b"/>
              <a:pathLst>
                <a:path w="217" h="621">
                  <a:moveTo>
                    <a:pt x="217" y="0"/>
                  </a:moveTo>
                  <a:lnTo>
                    <a:pt x="89" y="355"/>
                  </a:lnTo>
                  <a:lnTo>
                    <a:pt x="0" y="591"/>
                  </a:lnTo>
                  <a:lnTo>
                    <a:pt x="89" y="621"/>
                  </a:lnTo>
                  <a:lnTo>
                    <a:pt x="178" y="197"/>
                  </a:lnTo>
                  <a:lnTo>
                    <a:pt x="217" y="0"/>
                  </a:lnTo>
                </a:path>
              </a:pathLst>
            </a:custGeom>
            <a:noFill/>
            <a:ln w="9525">
              <a:noFill/>
              <a:round/>
              <a:headEnd/>
              <a:tailEnd/>
            </a:ln>
          </p:spPr>
          <p:txBody>
            <a:bodyPr anchor="ctr"/>
            <a:lstStyle/>
            <a:p>
              <a:pPr algn="ctr"/>
              <a:endParaRPr/>
            </a:p>
          </p:txBody>
        </p:sp>
        <p:sp>
          <p:nvSpPr>
            <p:cNvPr id="82" name="îSḻïdé">
              <a:extLst>
                <a:ext uri="{FF2B5EF4-FFF2-40B4-BE49-F238E27FC236}">
                  <a16:creationId xmlns:a16="http://schemas.microsoft.com/office/drawing/2014/main" id="{02C6DF65-4827-4D1F-8D7E-2A0467441A5F}"/>
                </a:ext>
              </a:extLst>
            </p:cNvPr>
            <p:cNvSpPr/>
            <p:nvPr/>
          </p:nvSpPr>
          <p:spPr bwMode="auto">
            <a:xfrm>
              <a:off x="1998708" y="7444075"/>
              <a:ext cx="40161" cy="97422"/>
            </a:xfrm>
            <a:custGeom>
              <a:avLst/>
              <a:gdLst/>
              <a:ahLst/>
              <a:cxnLst>
                <a:cxn ang="0">
                  <a:pos x="24" y="0"/>
                </a:cxn>
                <a:cxn ang="0">
                  <a:pos x="2" y="39"/>
                </a:cxn>
                <a:cxn ang="0">
                  <a:pos x="0" y="48"/>
                </a:cxn>
                <a:cxn ang="0">
                  <a:pos x="1" y="52"/>
                </a:cxn>
                <a:cxn ang="0">
                  <a:pos x="5" y="55"/>
                </a:cxn>
                <a:cxn ang="0">
                  <a:pos x="5" y="55"/>
                </a:cxn>
                <a:cxn ang="0">
                  <a:pos x="26" y="63"/>
                </a:cxn>
                <a:cxn ang="0">
                  <a:pos x="24" y="0"/>
                </a:cxn>
              </a:cxnLst>
              <a:rect l="0" t="0" r="r" b="b"/>
              <a:pathLst>
                <a:path w="26" h="63">
                  <a:moveTo>
                    <a:pt x="24" y="0"/>
                  </a:moveTo>
                  <a:cubicBezTo>
                    <a:pt x="2" y="39"/>
                    <a:pt x="2" y="39"/>
                    <a:pt x="2" y="39"/>
                  </a:cubicBezTo>
                  <a:cubicBezTo>
                    <a:pt x="0" y="42"/>
                    <a:pt x="0" y="45"/>
                    <a:pt x="0" y="48"/>
                  </a:cubicBezTo>
                  <a:cubicBezTo>
                    <a:pt x="0" y="50"/>
                    <a:pt x="0" y="51"/>
                    <a:pt x="1" y="52"/>
                  </a:cubicBezTo>
                  <a:cubicBezTo>
                    <a:pt x="2" y="54"/>
                    <a:pt x="3" y="55"/>
                    <a:pt x="5" y="55"/>
                  </a:cubicBezTo>
                  <a:cubicBezTo>
                    <a:pt x="5" y="55"/>
                    <a:pt x="5" y="55"/>
                    <a:pt x="5" y="55"/>
                  </a:cubicBezTo>
                  <a:cubicBezTo>
                    <a:pt x="26" y="63"/>
                    <a:pt x="26" y="63"/>
                    <a:pt x="26" y="63"/>
                  </a:cubicBezTo>
                  <a:cubicBezTo>
                    <a:pt x="24" y="0"/>
                    <a:pt x="24" y="0"/>
                    <a:pt x="24" y="0"/>
                  </a:cubicBezTo>
                </a:path>
              </a:pathLst>
            </a:custGeom>
            <a:solidFill>
              <a:srgbClr val="C5946A"/>
            </a:solidFill>
            <a:ln w="9525">
              <a:noFill/>
              <a:round/>
              <a:headEnd/>
              <a:tailEnd/>
            </a:ln>
          </p:spPr>
          <p:txBody>
            <a:bodyPr anchor="ctr"/>
            <a:lstStyle/>
            <a:p>
              <a:pPr algn="ctr"/>
              <a:endParaRPr/>
            </a:p>
          </p:txBody>
        </p:sp>
        <p:sp>
          <p:nvSpPr>
            <p:cNvPr id="83" name="ïṥḷïďe">
              <a:extLst>
                <a:ext uri="{FF2B5EF4-FFF2-40B4-BE49-F238E27FC236}">
                  <a16:creationId xmlns:a16="http://schemas.microsoft.com/office/drawing/2014/main" id="{03F47178-7CA2-44AE-BD56-7AA31E21F097}"/>
                </a:ext>
              </a:extLst>
            </p:cNvPr>
            <p:cNvSpPr/>
            <p:nvPr/>
          </p:nvSpPr>
          <p:spPr bwMode="auto">
            <a:xfrm>
              <a:off x="1989454" y="7433252"/>
              <a:ext cx="49417" cy="115933"/>
            </a:xfrm>
            <a:custGeom>
              <a:avLst/>
              <a:gdLst/>
              <a:ahLst/>
              <a:cxnLst>
                <a:cxn ang="0">
                  <a:pos x="30" y="0"/>
                </a:cxn>
                <a:cxn ang="0">
                  <a:pos x="5" y="44"/>
                </a:cxn>
                <a:cxn ang="0">
                  <a:pos x="10" y="67"/>
                </a:cxn>
                <a:cxn ang="0">
                  <a:pos x="20" y="71"/>
                </a:cxn>
                <a:cxn ang="0">
                  <a:pos x="21" y="70"/>
                </a:cxn>
                <a:cxn ang="0">
                  <a:pos x="28" y="74"/>
                </a:cxn>
                <a:cxn ang="0">
                  <a:pos x="32" y="75"/>
                </a:cxn>
                <a:cxn ang="0">
                  <a:pos x="32" y="70"/>
                </a:cxn>
                <a:cxn ang="0">
                  <a:pos x="11" y="62"/>
                </a:cxn>
                <a:cxn ang="0">
                  <a:pos x="11" y="62"/>
                </a:cxn>
                <a:cxn ang="0">
                  <a:pos x="7" y="59"/>
                </a:cxn>
                <a:cxn ang="0">
                  <a:pos x="6" y="55"/>
                </a:cxn>
                <a:cxn ang="0">
                  <a:pos x="8" y="46"/>
                </a:cxn>
                <a:cxn ang="0">
                  <a:pos x="30" y="7"/>
                </a:cxn>
                <a:cxn ang="0">
                  <a:pos x="30" y="0"/>
                </a:cxn>
              </a:cxnLst>
              <a:rect l="0" t="0" r="r" b="b"/>
              <a:pathLst>
                <a:path w="32" h="75">
                  <a:moveTo>
                    <a:pt x="30" y="0"/>
                  </a:moveTo>
                  <a:cubicBezTo>
                    <a:pt x="5" y="44"/>
                    <a:pt x="5" y="44"/>
                    <a:pt x="5" y="44"/>
                  </a:cubicBezTo>
                  <a:cubicBezTo>
                    <a:pt x="0" y="54"/>
                    <a:pt x="1" y="64"/>
                    <a:pt x="10" y="67"/>
                  </a:cubicBezTo>
                  <a:cubicBezTo>
                    <a:pt x="20" y="71"/>
                    <a:pt x="20" y="71"/>
                    <a:pt x="20" y="71"/>
                  </a:cubicBezTo>
                  <a:cubicBezTo>
                    <a:pt x="21" y="70"/>
                    <a:pt x="21" y="70"/>
                    <a:pt x="21" y="70"/>
                  </a:cubicBezTo>
                  <a:cubicBezTo>
                    <a:pt x="28" y="74"/>
                    <a:pt x="28" y="74"/>
                    <a:pt x="28" y="74"/>
                  </a:cubicBezTo>
                  <a:cubicBezTo>
                    <a:pt x="32" y="75"/>
                    <a:pt x="32" y="75"/>
                    <a:pt x="32" y="75"/>
                  </a:cubicBezTo>
                  <a:cubicBezTo>
                    <a:pt x="32" y="70"/>
                    <a:pt x="32" y="70"/>
                    <a:pt x="32" y="70"/>
                  </a:cubicBezTo>
                  <a:cubicBezTo>
                    <a:pt x="11" y="62"/>
                    <a:pt x="11" y="62"/>
                    <a:pt x="11" y="62"/>
                  </a:cubicBezTo>
                  <a:cubicBezTo>
                    <a:pt x="11" y="62"/>
                    <a:pt x="11" y="62"/>
                    <a:pt x="11" y="62"/>
                  </a:cubicBezTo>
                  <a:cubicBezTo>
                    <a:pt x="9" y="62"/>
                    <a:pt x="8" y="61"/>
                    <a:pt x="7" y="59"/>
                  </a:cubicBezTo>
                  <a:cubicBezTo>
                    <a:pt x="6" y="58"/>
                    <a:pt x="6" y="57"/>
                    <a:pt x="6" y="55"/>
                  </a:cubicBezTo>
                  <a:cubicBezTo>
                    <a:pt x="6" y="52"/>
                    <a:pt x="6" y="49"/>
                    <a:pt x="8" y="46"/>
                  </a:cubicBezTo>
                  <a:cubicBezTo>
                    <a:pt x="30" y="7"/>
                    <a:pt x="30" y="7"/>
                    <a:pt x="30" y="7"/>
                  </a:cubicBezTo>
                  <a:cubicBezTo>
                    <a:pt x="30" y="0"/>
                    <a:pt x="30" y="0"/>
                    <a:pt x="30" y="0"/>
                  </a:cubicBezTo>
                </a:path>
              </a:pathLst>
            </a:custGeom>
            <a:solidFill>
              <a:srgbClr val="505050"/>
            </a:solidFill>
            <a:ln w="9525">
              <a:noFill/>
              <a:round/>
              <a:headEnd/>
              <a:tailEnd/>
            </a:ln>
          </p:spPr>
          <p:txBody>
            <a:bodyPr anchor="ctr"/>
            <a:lstStyle/>
            <a:p>
              <a:pPr algn="ctr"/>
              <a:endParaRPr/>
            </a:p>
          </p:txBody>
        </p:sp>
        <p:sp>
          <p:nvSpPr>
            <p:cNvPr id="84" name="îšliďè">
              <a:extLst>
                <a:ext uri="{FF2B5EF4-FFF2-40B4-BE49-F238E27FC236}">
                  <a16:creationId xmlns:a16="http://schemas.microsoft.com/office/drawing/2014/main" id="{1F124616-4407-4FBD-A94C-4A55C90438A9}"/>
                </a:ext>
              </a:extLst>
            </p:cNvPr>
            <p:cNvSpPr/>
            <p:nvPr/>
          </p:nvSpPr>
          <p:spPr bwMode="auto">
            <a:xfrm>
              <a:off x="2020358" y="7541498"/>
              <a:ext cx="12237" cy="6118"/>
            </a:xfrm>
            <a:custGeom>
              <a:avLst/>
              <a:gdLst/>
              <a:ahLst/>
              <a:cxnLst>
                <a:cxn ang="0">
                  <a:pos x="10" y="0"/>
                </a:cxn>
                <a:cxn ang="0">
                  <a:pos x="0" y="10"/>
                </a:cxn>
                <a:cxn ang="0">
                  <a:pos x="78" y="39"/>
                </a:cxn>
                <a:cxn ang="0">
                  <a:pos x="10" y="0"/>
                </a:cxn>
              </a:cxnLst>
              <a:rect l="0" t="0" r="r" b="b"/>
              <a:pathLst>
                <a:path w="78" h="39">
                  <a:moveTo>
                    <a:pt x="10" y="0"/>
                  </a:moveTo>
                  <a:lnTo>
                    <a:pt x="0" y="10"/>
                  </a:lnTo>
                  <a:lnTo>
                    <a:pt x="78" y="39"/>
                  </a:lnTo>
                  <a:lnTo>
                    <a:pt x="10" y="0"/>
                  </a:lnTo>
                  <a:close/>
                </a:path>
              </a:pathLst>
            </a:custGeom>
            <a:solidFill>
              <a:srgbClr val="505050"/>
            </a:solidFill>
            <a:ln w="9525">
              <a:noFill/>
              <a:round/>
              <a:headEnd/>
              <a:tailEnd/>
            </a:ln>
          </p:spPr>
          <p:txBody>
            <a:bodyPr anchor="ctr"/>
            <a:lstStyle/>
            <a:p>
              <a:pPr algn="ctr"/>
              <a:endParaRPr/>
            </a:p>
          </p:txBody>
        </p:sp>
        <p:sp>
          <p:nvSpPr>
            <p:cNvPr id="85" name="ïślîḑe">
              <a:extLst>
                <a:ext uri="{FF2B5EF4-FFF2-40B4-BE49-F238E27FC236}">
                  <a16:creationId xmlns:a16="http://schemas.microsoft.com/office/drawing/2014/main" id="{771915A3-0252-4FDC-A9F5-0A6541A545F0}"/>
                </a:ext>
              </a:extLst>
            </p:cNvPr>
            <p:cNvSpPr/>
            <p:nvPr/>
          </p:nvSpPr>
          <p:spPr bwMode="auto">
            <a:xfrm>
              <a:off x="2020358" y="7541498"/>
              <a:ext cx="12237" cy="6118"/>
            </a:xfrm>
            <a:custGeom>
              <a:avLst/>
              <a:gdLst/>
              <a:ahLst/>
              <a:cxnLst>
                <a:cxn ang="0">
                  <a:pos x="10" y="0"/>
                </a:cxn>
                <a:cxn ang="0">
                  <a:pos x="0" y="10"/>
                </a:cxn>
                <a:cxn ang="0">
                  <a:pos x="78" y="39"/>
                </a:cxn>
                <a:cxn ang="0">
                  <a:pos x="10" y="0"/>
                </a:cxn>
              </a:cxnLst>
              <a:rect l="0" t="0" r="r" b="b"/>
              <a:pathLst>
                <a:path w="78" h="39">
                  <a:moveTo>
                    <a:pt x="10" y="0"/>
                  </a:moveTo>
                  <a:lnTo>
                    <a:pt x="0" y="10"/>
                  </a:lnTo>
                  <a:lnTo>
                    <a:pt x="78" y="39"/>
                  </a:lnTo>
                  <a:lnTo>
                    <a:pt x="10" y="0"/>
                  </a:lnTo>
                </a:path>
              </a:pathLst>
            </a:custGeom>
            <a:noFill/>
            <a:ln w="9525">
              <a:noFill/>
              <a:round/>
              <a:headEnd/>
              <a:tailEnd/>
            </a:ln>
          </p:spPr>
          <p:txBody>
            <a:bodyPr anchor="ctr"/>
            <a:lstStyle/>
            <a:p>
              <a:pPr algn="ctr"/>
              <a:endParaRPr/>
            </a:p>
          </p:txBody>
        </p:sp>
        <p:sp>
          <p:nvSpPr>
            <p:cNvPr id="86" name="iṧlîḓe">
              <a:extLst>
                <a:ext uri="{FF2B5EF4-FFF2-40B4-BE49-F238E27FC236}">
                  <a16:creationId xmlns:a16="http://schemas.microsoft.com/office/drawing/2014/main" id="{FDAF9D05-DE0F-491E-8A78-876D90B4A864}"/>
                </a:ext>
              </a:extLst>
            </p:cNvPr>
            <p:cNvSpPr/>
            <p:nvPr/>
          </p:nvSpPr>
          <p:spPr bwMode="auto">
            <a:xfrm>
              <a:off x="2035732" y="7325161"/>
              <a:ext cx="115933" cy="219317"/>
            </a:xfrm>
            <a:custGeom>
              <a:avLst/>
              <a:gdLst/>
              <a:ahLst/>
              <a:cxnLst>
                <a:cxn ang="0">
                  <a:pos x="49" y="0"/>
                </a:cxn>
                <a:cxn ang="0">
                  <a:pos x="44" y="2"/>
                </a:cxn>
                <a:cxn ang="0">
                  <a:pos x="39" y="8"/>
                </a:cxn>
                <a:cxn ang="0">
                  <a:pos x="0" y="77"/>
                </a:cxn>
                <a:cxn ang="0">
                  <a:pos x="2" y="140"/>
                </a:cxn>
                <a:cxn ang="0">
                  <a:pos x="7" y="142"/>
                </a:cxn>
                <a:cxn ang="0">
                  <a:pos x="75" y="20"/>
                </a:cxn>
                <a:cxn ang="0">
                  <a:pos x="54" y="2"/>
                </a:cxn>
                <a:cxn ang="0">
                  <a:pos x="49" y="0"/>
                </a:cxn>
              </a:cxnLst>
              <a:rect l="0" t="0" r="r" b="b"/>
              <a:pathLst>
                <a:path w="75" h="142">
                  <a:moveTo>
                    <a:pt x="49" y="0"/>
                  </a:moveTo>
                  <a:cubicBezTo>
                    <a:pt x="48" y="0"/>
                    <a:pt x="46" y="1"/>
                    <a:pt x="44" y="2"/>
                  </a:cubicBezTo>
                  <a:cubicBezTo>
                    <a:pt x="42" y="4"/>
                    <a:pt x="41" y="6"/>
                    <a:pt x="39" y="8"/>
                  </a:cubicBezTo>
                  <a:cubicBezTo>
                    <a:pt x="0" y="77"/>
                    <a:pt x="0" y="77"/>
                    <a:pt x="0" y="77"/>
                  </a:cubicBezTo>
                  <a:cubicBezTo>
                    <a:pt x="2" y="140"/>
                    <a:pt x="2" y="140"/>
                    <a:pt x="2" y="140"/>
                  </a:cubicBezTo>
                  <a:cubicBezTo>
                    <a:pt x="7" y="142"/>
                    <a:pt x="7" y="142"/>
                    <a:pt x="7" y="142"/>
                  </a:cubicBezTo>
                  <a:cubicBezTo>
                    <a:pt x="75" y="20"/>
                    <a:pt x="75" y="20"/>
                    <a:pt x="75" y="20"/>
                  </a:cubicBezTo>
                  <a:cubicBezTo>
                    <a:pt x="54" y="2"/>
                    <a:pt x="54" y="2"/>
                    <a:pt x="54" y="2"/>
                  </a:cubicBezTo>
                  <a:cubicBezTo>
                    <a:pt x="52" y="1"/>
                    <a:pt x="51" y="1"/>
                    <a:pt x="49" y="0"/>
                  </a:cubicBezTo>
                </a:path>
              </a:pathLst>
            </a:custGeom>
            <a:solidFill>
              <a:srgbClr val="C38F64"/>
            </a:solidFill>
            <a:ln w="9525">
              <a:noFill/>
              <a:round/>
              <a:headEnd/>
              <a:tailEnd/>
            </a:ln>
          </p:spPr>
          <p:txBody>
            <a:bodyPr anchor="ctr"/>
            <a:lstStyle/>
            <a:p>
              <a:pPr algn="ctr"/>
              <a:endParaRPr/>
            </a:p>
          </p:txBody>
        </p:sp>
        <p:sp>
          <p:nvSpPr>
            <p:cNvPr id="87" name="iṡḷïḓè">
              <a:extLst>
                <a:ext uri="{FF2B5EF4-FFF2-40B4-BE49-F238E27FC236}">
                  <a16:creationId xmlns:a16="http://schemas.microsoft.com/office/drawing/2014/main" id="{8D488A35-EAA7-4DA3-AA94-1B0F800DCDA2}"/>
                </a:ext>
              </a:extLst>
            </p:cNvPr>
            <p:cNvSpPr/>
            <p:nvPr/>
          </p:nvSpPr>
          <p:spPr bwMode="auto">
            <a:xfrm>
              <a:off x="2035732" y="7319043"/>
              <a:ext cx="125189" cy="231711"/>
            </a:xfrm>
            <a:custGeom>
              <a:avLst/>
              <a:gdLst/>
              <a:ahLst/>
              <a:cxnLst>
                <a:cxn ang="0">
                  <a:pos x="2" y="144"/>
                </a:cxn>
                <a:cxn ang="0">
                  <a:pos x="2" y="149"/>
                </a:cxn>
                <a:cxn ang="0">
                  <a:pos x="4" y="150"/>
                </a:cxn>
                <a:cxn ang="0">
                  <a:pos x="7" y="146"/>
                </a:cxn>
                <a:cxn ang="0">
                  <a:pos x="2" y="144"/>
                </a:cxn>
                <a:cxn ang="0">
                  <a:pos x="50" y="0"/>
                </a:cxn>
                <a:cxn ang="0">
                  <a:pos x="36" y="11"/>
                </a:cxn>
                <a:cxn ang="0">
                  <a:pos x="0" y="74"/>
                </a:cxn>
                <a:cxn ang="0">
                  <a:pos x="0" y="81"/>
                </a:cxn>
                <a:cxn ang="0">
                  <a:pos x="39" y="12"/>
                </a:cxn>
                <a:cxn ang="0">
                  <a:pos x="44" y="6"/>
                </a:cxn>
                <a:cxn ang="0">
                  <a:pos x="49" y="4"/>
                </a:cxn>
                <a:cxn ang="0">
                  <a:pos x="54" y="6"/>
                </a:cxn>
                <a:cxn ang="0">
                  <a:pos x="75" y="24"/>
                </a:cxn>
                <a:cxn ang="0">
                  <a:pos x="78" y="20"/>
                </a:cxn>
                <a:cxn ang="0">
                  <a:pos x="81" y="22"/>
                </a:cxn>
                <a:cxn ang="0">
                  <a:pos x="58" y="3"/>
                </a:cxn>
                <a:cxn ang="0">
                  <a:pos x="50" y="0"/>
                </a:cxn>
              </a:cxnLst>
              <a:rect l="0" t="0" r="r" b="b"/>
              <a:pathLst>
                <a:path w="81" h="150">
                  <a:moveTo>
                    <a:pt x="2" y="144"/>
                  </a:moveTo>
                  <a:cubicBezTo>
                    <a:pt x="2" y="149"/>
                    <a:pt x="2" y="149"/>
                    <a:pt x="2" y="149"/>
                  </a:cubicBezTo>
                  <a:cubicBezTo>
                    <a:pt x="4" y="150"/>
                    <a:pt x="4" y="150"/>
                    <a:pt x="4" y="150"/>
                  </a:cubicBezTo>
                  <a:cubicBezTo>
                    <a:pt x="7" y="146"/>
                    <a:pt x="7" y="146"/>
                    <a:pt x="7" y="146"/>
                  </a:cubicBezTo>
                  <a:cubicBezTo>
                    <a:pt x="2" y="144"/>
                    <a:pt x="2" y="144"/>
                    <a:pt x="2" y="144"/>
                  </a:cubicBezTo>
                  <a:moveTo>
                    <a:pt x="50" y="0"/>
                  </a:moveTo>
                  <a:cubicBezTo>
                    <a:pt x="45" y="0"/>
                    <a:pt x="39" y="4"/>
                    <a:pt x="36" y="11"/>
                  </a:cubicBezTo>
                  <a:cubicBezTo>
                    <a:pt x="0" y="74"/>
                    <a:pt x="0" y="74"/>
                    <a:pt x="0" y="74"/>
                  </a:cubicBezTo>
                  <a:cubicBezTo>
                    <a:pt x="0" y="81"/>
                    <a:pt x="0" y="81"/>
                    <a:pt x="0" y="81"/>
                  </a:cubicBezTo>
                  <a:cubicBezTo>
                    <a:pt x="39" y="12"/>
                    <a:pt x="39" y="12"/>
                    <a:pt x="39" y="12"/>
                  </a:cubicBezTo>
                  <a:cubicBezTo>
                    <a:pt x="41" y="10"/>
                    <a:pt x="42" y="8"/>
                    <a:pt x="44" y="6"/>
                  </a:cubicBezTo>
                  <a:cubicBezTo>
                    <a:pt x="46" y="5"/>
                    <a:pt x="48" y="4"/>
                    <a:pt x="49" y="4"/>
                  </a:cubicBezTo>
                  <a:cubicBezTo>
                    <a:pt x="51" y="5"/>
                    <a:pt x="52" y="5"/>
                    <a:pt x="54" y="6"/>
                  </a:cubicBezTo>
                  <a:cubicBezTo>
                    <a:pt x="75" y="24"/>
                    <a:pt x="75" y="24"/>
                    <a:pt x="75" y="24"/>
                  </a:cubicBezTo>
                  <a:cubicBezTo>
                    <a:pt x="78" y="20"/>
                    <a:pt x="78" y="20"/>
                    <a:pt x="78" y="20"/>
                  </a:cubicBezTo>
                  <a:cubicBezTo>
                    <a:pt x="81" y="22"/>
                    <a:pt x="81" y="22"/>
                    <a:pt x="81" y="22"/>
                  </a:cubicBezTo>
                  <a:cubicBezTo>
                    <a:pt x="58" y="3"/>
                    <a:pt x="58" y="3"/>
                    <a:pt x="58" y="3"/>
                  </a:cubicBezTo>
                  <a:cubicBezTo>
                    <a:pt x="55" y="1"/>
                    <a:pt x="53" y="0"/>
                    <a:pt x="50" y="0"/>
                  </a:cubicBezTo>
                </a:path>
              </a:pathLst>
            </a:custGeom>
            <a:solidFill>
              <a:srgbClr val="484848"/>
            </a:solidFill>
            <a:ln w="9525">
              <a:noFill/>
              <a:round/>
              <a:headEnd/>
              <a:tailEnd/>
            </a:ln>
          </p:spPr>
          <p:txBody>
            <a:bodyPr anchor="ctr"/>
            <a:lstStyle/>
            <a:p>
              <a:pPr algn="ctr"/>
              <a:endParaRPr/>
            </a:p>
          </p:txBody>
        </p:sp>
        <p:sp>
          <p:nvSpPr>
            <p:cNvPr id="88" name="îšḻidè">
              <a:extLst>
                <a:ext uri="{FF2B5EF4-FFF2-40B4-BE49-F238E27FC236}">
                  <a16:creationId xmlns:a16="http://schemas.microsoft.com/office/drawing/2014/main" id="{C9FE8073-B400-44A9-BBD1-735ABD734281}"/>
                </a:ext>
              </a:extLst>
            </p:cNvPr>
            <p:cNvSpPr/>
            <p:nvPr/>
          </p:nvSpPr>
          <p:spPr bwMode="auto">
            <a:xfrm>
              <a:off x="2057381" y="7363754"/>
              <a:ext cx="159076" cy="207080"/>
            </a:xfrm>
            <a:custGeom>
              <a:avLst/>
              <a:gdLst/>
              <a:ahLst/>
              <a:cxnLst>
                <a:cxn ang="0">
                  <a:pos x="67" y="0"/>
                </a:cxn>
                <a:cxn ang="0">
                  <a:pos x="52" y="27"/>
                </a:cxn>
                <a:cxn ang="0">
                  <a:pos x="68" y="7"/>
                </a:cxn>
                <a:cxn ang="0">
                  <a:pos x="75" y="13"/>
                </a:cxn>
                <a:cxn ang="0">
                  <a:pos x="43" y="42"/>
                </a:cxn>
                <a:cxn ang="0">
                  <a:pos x="0" y="119"/>
                </a:cxn>
                <a:cxn ang="0">
                  <a:pos x="36" y="133"/>
                </a:cxn>
                <a:cxn ang="0">
                  <a:pos x="36" y="133"/>
                </a:cxn>
                <a:cxn ang="0">
                  <a:pos x="41" y="134"/>
                </a:cxn>
                <a:cxn ang="0">
                  <a:pos x="41" y="134"/>
                </a:cxn>
                <a:cxn ang="0">
                  <a:pos x="41" y="134"/>
                </a:cxn>
                <a:cxn ang="0">
                  <a:pos x="50" y="131"/>
                </a:cxn>
                <a:cxn ang="0">
                  <a:pos x="58" y="124"/>
                </a:cxn>
                <a:cxn ang="0">
                  <a:pos x="100" y="48"/>
                </a:cxn>
                <a:cxn ang="0">
                  <a:pos x="103" y="39"/>
                </a:cxn>
                <a:cxn ang="0">
                  <a:pos x="101" y="31"/>
                </a:cxn>
                <a:cxn ang="0">
                  <a:pos x="97" y="25"/>
                </a:cxn>
                <a:cxn ang="0">
                  <a:pos x="100" y="21"/>
                </a:cxn>
                <a:cxn ang="0">
                  <a:pos x="100" y="21"/>
                </a:cxn>
                <a:cxn ang="0">
                  <a:pos x="100" y="21"/>
                </a:cxn>
                <a:cxn ang="0">
                  <a:pos x="97" y="25"/>
                </a:cxn>
                <a:cxn ang="0">
                  <a:pos x="97" y="25"/>
                </a:cxn>
                <a:cxn ang="0">
                  <a:pos x="67" y="0"/>
                </a:cxn>
              </a:cxnLst>
              <a:rect l="0" t="0" r="r" b="b"/>
              <a:pathLst>
                <a:path w="103" h="134">
                  <a:moveTo>
                    <a:pt x="67" y="0"/>
                  </a:moveTo>
                  <a:cubicBezTo>
                    <a:pt x="52" y="27"/>
                    <a:pt x="52" y="27"/>
                    <a:pt x="52" y="27"/>
                  </a:cubicBezTo>
                  <a:cubicBezTo>
                    <a:pt x="68" y="7"/>
                    <a:pt x="68" y="7"/>
                    <a:pt x="68" y="7"/>
                  </a:cubicBezTo>
                  <a:cubicBezTo>
                    <a:pt x="75" y="13"/>
                    <a:pt x="75" y="13"/>
                    <a:pt x="75" y="13"/>
                  </a:cubicBezTo>
                  <a:cubicBezTo>
                    <a:pt x="43" y="42"/>
                    <a:pt x="43" y="42"/>
                    <a:pt x="43" y="42"/>
                  </a:cubicBezTo>
                  <a:cubicBezTo>
                    <a:pt x="0" y="119"/>
                    <a:pt x="0" y="119"/>
                    <a:pt x="0" y="119"/>
                  </a:cubicBezTo>
                  <a:cubicBezTo>
                    <a:pt x="36" y="133"/>
                    <a:pt x="36" y="133"/>
                    <a:pt x="36" y="133"/>
                  </a:cubicBezTo>
                  <a:cubicBezTo>
                    <a:pt x="36" y="133"/>
                    <a:pt x="36" y="133"/>
                    <a:pt x="36" y="133"/>
                  </a:cubicBezTo>
                  <a:cubicBezTo>
                    <a:pt x="38" y="133"/>
                    <a:pt x="39" y="134"/>
                    <a:pt x="41" y="134"/>
                  </a:cubicBezTo>
                  <a:cubicBezTo>
                    <a:pt x="41" y="134"/>
                    <a:pt x="41" y="134"/>
                    <a:pt x="41" y="134"/>
                  </a:cubicBezTo>
                  <a:cubicBezTo>
                    <a:pt x="41" y="134"/>
                    <a:pt x="41" y="134"/>
                    <a:pt x="41" y="134"/>
                  </a:cubicBezTo>
                  <a:cubicBezTo>
                    <a:pt x="44" y="134"/>
                    <a:pt x="47" y="133"/>
                    <a:pt x="50" y="131"/>
                  </a:cubicBezTo>
                  <a:cubicBezTo>
                    <a:pt x="53" y="129"/>
                    <a:pt x="56" y="127"/>
                    <a:pt x="58" y="124"/>
                  </a:cubicBezTo>
                  <a:cubicBezTo>
                    <a:pt x="100" y="48"/>
                    <a:pt x="100" y="48"/>
                    <a:pt x="100" y="48"/>
                  </a:cubicBezTo>
                  <a:cubicBezTo>
                    <a:pt x="102" y="45"/>
                    <a:pt x="103" y="42"/>
                    <a:pt x="103" y="39"/>
                  </a:cubicBezTo>
                  <a:cubicBezTo>
                    <a:pt x="103" y="36"/>
                    <a:pt x="102" y="33"/>
                    <a:pt x="101" y="31"/>
                  </a:cubicBezTo>
                  <a:cubicBezTo>
                    <a:pt x="100" y="28"/>
                    <a:pt x="99" y="26"/>
                    <a:pt x="97" y="25"/>
                  </a:cubicBezTo>
                  <a:cubicBezTo>
                    <a:pt x="100" y="21"/>
                    <a:pt x="100" y="21"/>
                    <a:pt x="100" y="21"/>
                  </a:cubicBezTo>
                  <a:cubicBezTo>
                    <a:pt x="100" y="21"/>
                    <a:pt x="100" y="21"/>
                    <a:pt x="100" y="21"/>
                  </a:cubicBezTo>
                  <a:cubicBezTo>
                    <a:pt x="100" y="21"/>
                    <a:pt x="100" y="21"/>
                    <a:pt x="100" y="21"/>
                  </a:cubicBezTo>
                  <a:cubicBezTo>
                    <a:pt x="97" y="25"/>
                    <a:pt x="97" y="25"/>
                    <a:pt x="97" y="25"/>
                  </a:cubicBezTo>
                  <a:cubicBezTo>
                    <a:pt x="97" y="25"/>
                    <a:pt x="97" y="25"/>
                    <a:pt x="97" y="25"/>
                  </a:cubicBezTo>
                  <a:cubicBezTo>
                    <a:pt x="67" y="0"/>
                    <a:pt x="67" y="0"/>
                    <a:pt x="67" y="0"/>
                  </a:cubicBezTo>
                </a:path>
              </a:pathLst>
            </a:custGeom>
            <a:solidFill>
              <a:srgbClr val="C38F64"/>
            </a:solidFill>
            <a:ln w="9525">
              <a:noFill/>
              <a:round/>
              <a:headEnd/>
              <a:tailEnd/>
            </a:ln>
          </p:spPr>
          <p:txBody>
            <a:bodyPr anchor="ctr"/>
            <a:lstStyle/>
            <a:p>
              <a:pPr algn="ctr"/>
              <a:endParaRPr/>
            </a:p>
          </p:txBody>
        </p:sp>
        <p:sp>
          <p:nvSpPr>
            <p:cNvPr id="89" name="íśļiḑè">
              <a:extLst>
                <a:ext uri="{FF2B5EF4-FFF2-40B4-BE49-F238E27FC236}">
                  <a16:creationId xmlns:a16="http://schemas.microsoft.com/office/drawing/2014/main" id="{5475E357-C0D7-43D6-A889-DFE810FAEE66}"/>
                </a:ext>
              </a:extLst>
            </p:cNvPr>
            <p:cNvSpPr/>
            <p:nvPr/>
          </p:nvSpPr>
          <p:spPr bwMode="auto">
            <a:xfrm>
              <a:off x="2052675" y="7357635"/>
              <a:ext cx="176174" cy="220886"/>
            </a:xfrm>
            <a:custGeom>
              <a:avLst/>
              <a:gdLst/>
              <a:ahLst/>
              <a:cxnLst>
                <a:cxn ang="0">
                  <a:pos x="103" y="25"/>
                </a:cxn>
                <a:cxn ang="0">
                  <a:pos x="103" y="25"/>
                </a:cxn>
                <a:cxn ang="0">
                  <a:pos x="100" y="29"/>
                </a:cxn>
                <a:cxn ang="0">
                  <a:pos x="104" y="35"/>
                </a:cxn>
                <a:cxn ang="0">
                  <a:pos x="106" y="43"/>
                </a:cxn>
                <a:cxn ang="0">
                  <a:pos x="103" y="52"/>
                </a:cxn>
                <a:cxn ang="0">
                  <a:pos x="61" y="128"/>
                </a:cxn>
                <a:cxn ang="0">
                  <a:pos x="53" y="135"/>
                </a:cxn>
                <a:cxn ang="0">
                  <a:pos x="44" y="138"/>
                </a:cxn>
                <a:cxn ang="0">
                  <a:pos x="44" y="138"/>
                </a:cxn>
                <a:cxn ang="0">
                  <a:pos x="44" y="138"/>
                </a:cxn>
                <a:cxn ang="0">
                  <a:pos x="39" y="137"/>
                </a:cxn>
                <a:cxn ang="0">
                  <a:pos x="39" y="137"/>
                </a:cxn>
                <a:cxn ang="0">
                  <a:pos x="3" y="123"/>
                </a:cxn>
                <a:cxn ang="0">
                  <a:pos x="0" y="128"/>
                </a:cxn>
                <a:cxn ang="0">
                  <a:pos x="38" y="142"/>
                </a:cxn>
                <a:cxn ang="0">
                  <a:pos x="44" y="143"/>
                </a:cxn>
                <a:cxn ang="0">
                  <a:pos x="66" y="131"/>
                </a:cxn>
                <a:cxn ang="0">
                  <a:pos x="108" y="55"/>
                </a:cxn>
                <a:cxn ang="0">
                  <a:pos x="104" y="25"/>
                </a:cxn>
                <a:cxn ang="0">
                  <a:pos x="103" y="25"/>
                </a:cxn>
                <a:cxn ang="0">
                  <a:pos x="73" y="0"/>
                </a:cxn>
                <a:cxn ang="0">
                  <a:pos x="70" y="4"/>
                </a:cxn>
                <a:cxn ang="0">
                  <a:pos x="100" y="29"/>
                </a:cxn>
                <a:cxn ang="0">
                  <a:pos x="100" y="29"/>
                </a:cxn>
                <a:cxn ang="0">
                  <a:pos x="103" y="25"/>
                </a:cxn>
                <a:cxn ang="0">
                  <a:pos x="103" y="25"/>
                </a:cxn>
                <a:cxn ang="0">
                  <a:pos x="73" y="0"/>
                </a:cxn>
              </a:cxnLst>
              <a:rect l="0" t="0" r="r" b="b"/>
              <a:pathLst>
                <a:path w="114" h="143">
                  <a:moveTo>
                    <a:pt x="103" y="25"/>
                  </a:moveTo>
                  <a:cubicBezTo>
                    <a:pt x="103" y="25"/>
                    <a:pt x="103" y="25"/>
                    <a:pt x="103" y="25"/>
                  </a:cubicBezTo>
                  <a:cubicBezTo>
                    <a:pt x="100" y="29"/>
                    <a:pt x="100" y="29"/>
                    <a:pt x="100" y="29"/>
                  </a:cubicBezTo>
                  <a:cubicBezTo>
                    <a:pt x="102" y="30"/>
                    <a:pt x="103" y="32"/>
                    <a:pt x="104" y="35"/>
                  </a:cubicBezTo>
                  <a:cubicBezTo>
                    <a:pt x="105" y="37"/>
                    <a:pt x="106" y="40"/>
                    <a:pt x="106" y="43"/>
                  </a:cubicBezTo>
                  <a:cubicBezTo>
                    <a:pt x="106" y="46"/>
                    <a:pt x="105" y="49"/>
                    <a:pt x="103" y="52"/>
                  </a:cubicBezTo>
                  <a:cubicBezTo>
                    <a:pt x="61" y="128"/>
                    <a:pt x="61" y="128"/>
                    <a:pt x="61" y="128"/>
                  </a:cubicBezTo>
                  <a:cubicBezTo>
                    <a:pt x="59" y="131"/>
                    <a:pt x="56" y="133"/>
                    <a:pt x="53" y="135"/>
                  </a:cubicBezTo>
                  <a:cubicBezTo>
                    <a:pt x="50" y="137"/>
                    <a:pt x="47" y="138"/>
                    <a:pt x="44" y="138"/>
                  </a:cubicBezTo>
                  <a:cubicBezTo>
                    <a:pt x="44" y="138"/>
                    <a:pt x="44" y="138"/>
                    <a:pt x="44" y="138"/>
                  </a:cubicBezTo>
                  <a:cubicBezTo>
                    <a:pt x="44" y="138"/>
                    <a:pt x="44" y="138"/>
                    <a:pt x="44" y="138"/>
                  </a:cubicBezTo>
                  <a:cubicBezTo>
                    <a:pt x="42" y="138"/>
                    <a:pt x="41" y="137"/>
                    <a:pt x="39" y="137"/>
                  </a:cubicBezTo>
                  <a:cubicBezTo>
                    <a:pt x="39" y="137"/>
                    <a:pt x="39" y="137"/>
                    <a:pt x="39" y="137"/>
                  </a:cubicBezTo>
                  <a:cubicBezTo>
                    <a:pt x="3" y="123"/>
                    <a:pt x="3" y="123"/>
                    <a:pt x="3" y="123"/>
                  </a:cubicBezTo>
                  <a:cubicBezTo>
                    <a:pt x="0" y="128"/>
                    <a:pt x="0" y="128"/>
                    <a:pt x="0" y="128"/>
                  </a:cubicBezTo>
                  <a:cubicBezTo>
                    <a:pt x="38" y="142"/>
                    <a:pt x="38" y="142"/>
                    <a:pt x="38" y="142"/>
                  </a:cubicBezTo>
                  <a:cubicBezTo>
                    <a:pt x="40" y="142"/>
                    <a:pt x="42" y="143"/>
                    <a:pt x="44" y="143"/>
                  </a:cubicBezTo>
                  <a:cubicBezTo>
                    <a:pt x="52" y="143"/>
                    <a:pt x="61" y="138"/>
                    <a:pt x="66" y="131"/>
                  </a:cubicBezTo>
                  <a:cubicBezTo>
                    <a:pt x="108" y="55"/>
                    <a:pt x="108" y="55"/>
                    <a:pt x="108" y="55"/>
                  </a:cubicBezTo>
                  <a:cubicBezTo>
                    <a:pt x="114" y="45"/>
                    <a:pt x="111" y="31"/>
                    <a:pt x="104" y="25"/>
                  </a:cubicBezTo>
                  <a:cubicBezTo>
                    <a:pt x="103" y="25"/>
                    <a:pt x="103" y="25"/>
                    <a:pt x="103" y="25"/>
                  </a:cubicBezTo>
                  <a:moveTo>
                    <a:pt x="73" y="0"/>
                  </a:moveTo>
                  <a:cubicBezTo>
                    <a:pt x="70" y="4"/>
                    <a:pt x="70" y="4"/>
                    <a:pt x="70" y="4"/>
                  </a:cubicBezTo>
                  <a:cubicBezTo>
                    <a:pt x="100" y="29"/>
                    <a:pt x="100" y="29"/>
                    <a:pt x="100" y="29"/>
                  </a:cubicBezTo>
                  <a:cubicBezTo>
                    <a:pt x="100" y="29"/>
                    <a:pt x="100" y="29"/>
                    <a:pt x="100" y="29"/>
                  </a:cubicBezTo>
                  <a:cubicBezTo>
                    <a:pt x="103" y="25"/>
                    <a:pt x="103" y="25"/>
                    <a:pt x="103" y="25"/>
                  </a:cubicBezTo>
                  <a:cubicBezTo>
                    <a:pt x="103" y="25"/>
                    <a:pt x="103" y="25"/>
                    <a:pt x="103" y="25"/>
                  </a:cubicBezTo>
                  <a:cubicBezTo>
                    <a:pt x="73" y="0"/>
                    <a:pt x="73" y="0"/>
                    <a:pt x="73" y="0"/>
                  </a:cubicBezTo>
                </a:path>
              </a:pathLst>
            </a:custGeom>
            <a:solidFill>
              <a:srgbClr val="484848"/>
            </a:solidFill>
            <a:ln w="9525">
              <a:noFill/>
              <a:round/>
              <a:headEnd/>
              <a:tailEnd/>
            </a:ln>
          </p:spPr>
          <p:txBody>
            <a:bodyPr anchor="ctr"/>
            <a:lstStyle/>
            <a:p>
              <a:pPr algn="ctr"/>
              <a:endParaRPr/>
            </a:p>
          </p:txBody>
        </p:sp>
        <p:sp>
          <p:nvSpPr>
            <p:cNvPr id="90" name="i$1iḍe">
              <a:extLst>
                <a:ext uri="{FF2B5EF4-FFF2-40B4-BE49-F238E27FC236}">
                  <a16:creationId xmlns:a16="http://schemas.microsoft.com/office/drawing/2014/main" id="{116E3A0A-CF4B-4B6A-947B-283DBE315B8E}"/>
                </a:ext>
              </a:extLst>
            </p:cNvPr>
            <p:cNvSpPr/>
            <p:nvPr/>
          </p:nvSpPr>
          <p:spPr bwMode="auto">
            <a:xfrm>
              <a:off x="2042008" y="7349948"/>
              <a:ext cx="123464" cy="205355"/>
            </a:xfrm>
            <a:custGeom>
              <a:avLst/>
              <a:gdLst/>
              <a:ahLst/>
              <a:cxnLst>
                <a:cxn ang="0">
                  <a:pos x="728" y="0"/>
                </a:cxn>
                <a:cxn ang="0">
                  <a:pos x="699" y="39"/>
                </a:cxn>
                <a:cxn ang="0">
                  <a:pos x="29" y="1240"/>
                </a:cxn>
                <a:cxn ang="0">
                  <a:pos x="0" y="1280"/>
                </a:cxn>
                <a:cxn ang="0">
                  <a:pos x="68" y="1309"/>
                </a:cxn>
                <a:cxn ang="0">
                  <a:pos x="98" y="1260"/>
                </a:cxn>
                <a:cxn ang="0">
                  <a:pos x="521" y="502"/>
                </a:cxn>
                <a:cxn ang="0">
                  <a:pos x="374" y="640"/>
                </a:cxn>
                <a:cxn ang="0">
                  <a:pos x="610" y="354"/>
                </a:cxn>
                <a:cxn ang="0">
                  <a:pos x="758" y="88"/>
                </a:cxn>
                <a:cxn ang="0">
                  <a:pos x="787" y="49"/>
                </a:cxn>
                <a:cxn ang="0">
                  <a:pos x="758" y="19"/>
                </a:cxn>
                <a:cxn ang="0">
                  <a:pos x="728" y="0"/>
                </a:cxn>
              </a:cxnLst>
              <a:rect l="0" t="0" r="r" b="b"/>
              <a:pathLst>
                <a:path w="787" h="1309">
                  <a:moveTo>
                    <a:pt x="728" y="0"/>
                  </a:moveTo>
                  <a:lnTo>
                    <a:pt x="699" y="39"/>
                  </a:lnTo>
                  <a:lnTo>
                    <a:pt x="29" y="1240"/>
                  </a:lnTo>
                  <a:lnTo>
                    <a:pt x="0" y="1280"/>
                  </a:lnTo>
                  <a:lnTo>
                    <a:pt x="68" y="1309"/>
                  </a:lnTo>
                  <a:lnTo>
                    <a:pt x="98" y="1260"/>
                  </a:lnTo>
                  <a:lnTo>
                    <a:pt x="521" y="502"/>
                  </a:lnTo>
                  <a:lnTo>
                    <a:pt x="374" y="640"/>
                  </a:lnTo>
                  <a:lnTo>
                    <a:pt x="610" y="354"/>
                  </a:lnTo>
                  <a:lnTo>
                    <a:pt x="758" y="88"/>
                  </a:lnTo>
                  <a:lnTo>
                    <a:pt x="787" y="49"/>
                  </a:lnTo>
                  <a:lnTo>
                    <a:pt x="758" y="19"/>
                  </a:lnTo>
                  <a:lnTo>
                    <a:pt x="728" y="0"/>
                  </a:lnTo>
                  <a:close/>
                </a:path>
              </a:pathLst>
            </a:custGeom>
            <a:solidFill>
              <a:srgbClr val="484848"/>
            </a:solidFill>
            <a:ln w="9525">
              <a:noFill/>
              <a:round/>
              <a:headEnd/>
              <a:tailEnd/>
            </a:ln>
          </p:spPr>
          <p:txBody>
            <a:bodyPr anchor="ctr"/>
            <a:lstStyle/>
            <a:p>
              <a:pPr algn="ctr"/>
              <a:endParaRPr/>
            </a:p>
          </p:txBody>
        </p:sp>
        <p:sp>
          <p:nvSpPr>
            <p:cNvPr id="91" name="îşľîḓè">
              <a:extLst>
                <a:ext uri="{FF2B5EF4-FFF2-40B4-BE49-F238E27FC236}">
                  <a16:creationId xmlns:a16="http://schemas.microsoft.com/office/drawing/2014/main" id="{07475FD7-2E97-440D-A2B9-140316FA7875}"/>
                </a:ext>
              </a:extLst>
            </p:cNvPr>
            <p:cNvSpPr/>
            <p:nvPr/>
          </p:nvSpPr>
          <p:spPr bwMode="auto">
            <a:xfrm>
              <a:off x="2042008" y="7349948"/>
              <a:ext cx="123464" cy="205355"/>
            </a:xfrm>
            <a:custGeom>
              <a:avLst/>
              <a:gdLst/>
              <a:ahLst/>
              <a:cxnLst>
                <a:cxn ang="0">
                  <a:pos x="728" y="0"/>
                </a:cxn>
                <a:cxn ang="0">
                  <a:pos x="699" y="39"/>
                </a:cxn>
                <a:cxn ang="0">
                  <a:pos x="29" y="1240"/>
                </a:cxn>
                <a:cxn ang="0">
                  <a:pos x="0" y="1280"/>
                </a:cxn>
                <a:cxn ang="0">
                  <a:pos x="68" y="1309"/>
                </a:cxn>
                <a:cxn ang="0">
                  <a:pos x="98" y="1260"/>
                </a:cxn>
                <a:cxn ang="0">
                  <a:pos x="521" y="502"/>
                </a:cxn>
                <a:cxn ang="0">
                  <a:pos x="374" y="640"/>
                </a:cxn>
                <a:cxn ang="0">
                  <a:pos x="610" y="354"/>
                </a:cxn>
                <a:cxn ang="0">
                  <a:pos x="758" y="88"/>
                </a:cxn>
                <a:cxn ang="0">
                  <a:pos x="787" y="49"/>
                </a:cxn>
                <a:cxn ang="0">
                  <a:pos x="758" y="19"/>
                </a:cxn>
                <a:cxn ang="0">
                  <a:pos x="728" y="0"/>
                </a:cxn>
              </a:cxnLst>
              <a:rect l="0" t="0" r="r" b="b"/>
              <a:pathLst>
                <a:path w="787" h="1309">
                  <a:moveTo>
                    <a:pt x="728" y="0"/>
                  </a:moveTo>
                  <a:lnTo>
                    <a:pt x="699" y="39"/>
                  </a:lnTo>
                  <a:lnTo>
                    <a:pt x="29" y="1240"/>
                  </a:lnTo>
                  <a:lnTo>
                    <a:pt x="0" y="1280"/>
                  </a:lnTo>
                  <a:lnTo>
                    <a:pt x="68" y="1309"/>
                  </a:lnTo>
                  <a:lnTo>
                    <a:pt x="98" y="1260"/>
                  </a:lnTo>
                  <a:lnTo>
                    <a:pt x="521" y="502"/>
                  </a:lnTo>
                  <a:lnTo>
                    <a:pt x="374" y="640"/>
                  </a:lnTo>
                  <a:lnTo>
                    <a:pt x="610" y="354"/>
                  </a:lnTo>
                  <a:lnTo>
                    <a:pt x="758" y="88"/>
                  </a:lnTo>
                  <a:lnTo>
                    <a:pt x="787" y="49"/>
                  </a:lnTo>
                  <a:lnTo>
                    <a:pt x="758" y="19"/>
                  </a:lnTo>
                  <a:lnTo>
                    <a:pt x="728" y="0"/>
                  </a:lnTo>
                </a:path>
              </a:pathLst>
            </a:custGeom>
            <a:noFill/>
            <a:ln w="9525">
              <a:noFill/>
              <a:round/>
              <a:headEnd/>
              <a:tailEnd/>
            </a:ln>
          </p:spPr>
          <p:txBody>
            <a:bodyPr anchor="ctr"/>
            <a:lstStyle/>
            <a:p>
              <a:pPr algn="ctr"/>
              <a:endParaRPr/>
            </a:p>
          </p:txBody>
        </p:sp>
        <p:sp>
          <p:nvSpPr>
            <p:cNvPr id="92" name="í$ḷîḓé">
              <a:extLst>
                <a:ext uri="{FF2B5EF4-FFF2-40B4-BE49-F238E27FC236}">
                  <a16:creationId xmlns:a16="http://schemas.microsoft.com/office/drawing/2014/main" id="{4EEF6153-A71E-4F0F-8454-BE96F1C32EB6}"/>
                </a:ext>
              </a:extLst>
            </p:cNvPr>
            <p:cNvSpPr/>
            <p:nvPr/>
          </p:nvSpPr>
          <p:spPr bwMode="auto">
            <a:xfrm>
              <a:off x="2100680" y="7374578"/>
              <a:ext cx="72635" cy="75772"/>
            </a:xfrm>
            <a:custGeom>
              <a:avLst/>
              <a:gdLst/>
              <a:ahLst/>
              <a:cxnLst>
                <a:cxn ang="0">
                  <a:pos x="394" y="0"/>
                </a:cxn>
                <a:cxn ang="0">
                  <a:pos x="236" y="197"/>
                </a:cxn>
                <a:cxn ang="0">
                  <a:pos x="0" y="483"/>
                </a:cxn>
                <a:cxn ang="0">
                  <a:pos x="147" y="345"/>
                </a:cxn>
                <a:cxn ang="0">
                  <a:pos x="463" y="59"/>
                </a:cxn>
                <a:cxn ang="0">
                  <a:pos x="394" y="0"/>
                </a:cxn>
              </a:cxnLst>
              <a:rect l="0" t="0" r="r" b="b"/>
              <a:pathLst>
                <a:path w="463" h="483">
                  <a:moveTo>
                    <a:pt x="394" y="0"/>
                  </a:moveTo>
                  <a:lnTo>
                    <a:pt x="236" y="197"/>
                  </a:lnTo>
                  <a:lnTo>
                    <a:pt x="0" y="483"/>
                  </a:lnTo>
                  <a:lnTo>
                    <a:pt x="147" y="345"/>
                  </a:lnTo>
                  <a:lnTo>
                    <a:pt x="463" y="59"/>
                  </a:lnTo>
                  <a:lnTo>
                    <a:pt x="394" y="0"/>
                  </a:lnTo>
                  <a:close/>
                </a:path>
              </a:pathLst>
            </a:custGeom>
            <a:solidFill>
              <a:srgbClr val="484848"/>
            </a:solidFill>
            <a:ln w="9525">
              <a:noFill/>
              <a:round/>
              <a:headEnd/>
              <a:tailEnd/>
            </a:ln>
          </p:spPr>
          <p:txBody>
            <a:bodyPr anchor="ctr"/>
            <a:lstStyle/>
            <a:p>
              <a:pPr algn="ctr"/>
              <a:endParaRPr/>
            </a:p>
          </p:txBody>
        </p:sp>
        <p:sp>
          <p:nvSpPr>
            <p:cNvPr id="93" name="íŝlïḑe">
              <a:extLst>
                <a:ext uri="{FF2B5EF4-FFF2-40B4-BE49-F238E27FC236}">
                  <a16:creationId xmlns:a16="http://schemas.microsoft.com/office/drawing/2014/main" id="{3C93FA2B-DC86-4E1C-94C6-05CFE6EDE5DB}"/>
                </a:ext>
              </a:extLst>
            </p:cNvPr>
            <p:cNvSpPr/>
            <p:nvPr/>
          </p:nvSpPr>
          <p:spPr bwMode="auto">
            <a:xfrm>
              <a:off x="2100680" y="7374578"/>
              <a:ext cx="72635" cy="75772"/>
            </a:xfrm>
            <a:custGeom>
              <a:avLst/>
              <a:gdLst/>
              <a:ahLst/>
              <a:cxnLst>
                <a:cxn ang="0">
                  <a:pos x="394" y="0"/>
                </a:cxn>
                <a:cxn ang="0">
                  <a:pos x="236" y="197"/>
                </a:cxn>
                <a:cxn ang="0">
                  <a:pos x="0" y="483"/>
                </a:cxn>
                <a:cxn ang="0">
                  <a:pos x="147" y="345"/>
                </a:cxn>
                <a:cxn ang="0">
                  <a:pos x="463" y="59"/>
                </a:cxn>
                <a:cxn ang="0">
                  <a:pos x="394" y="0"/>
                </a:cxn>
              </a:cxnLst>
              <a:rect l="0" t="0" r="r" b="b"/>
              <a:pathLst>
                <a:path w="463" h="483">
                  <a:moveTo>
                    <a:pt x="394" y="0"/>
                  </a:moveTo>
                  <a:lnTo>
                    <a:pt x="236" y="197"/>
                  </a:lnTo>
                  <a:lnTo>
                    <a:pt x="0" y="483"/>
                  </a:lnTo>
                  <a:lnTo>
                    <a:pt x="147" y="345"/>
                  </a:lnTo>
                  <a:lnTo>
                    <a:pt x="463" y="59"/>
                  </a:lnTo>
                  <a:lnTo>
                    <a:pt x="394" y="0"/>
                  </a:lnTo>
                </a:path>
              </a:pathLst>
            </a:custGeom>
            <a:noFill/>
            <a:ln w="9525">
              <a:noFill/>
              <a:round/>
              <a:headEnd/>
              <a:tailEnd/>
            </a:ln>
          </p:spPr>
          <p:txBody>
            <a:bodyPr anchor="ctr"/>
            <a:lstStyle/>
            <a:p>
              <a:pPr algn="ctr"/>
              <a:endParaRPr/>
            </a:p>
          </p:txBody>
        </p:sp>
        <p:sp>
          <p:nvSpPr>
            <p:cNvPr id="94" name="îšlïdè">
              <a:extLst>
                <a:ext uri="{FF2B5EF4-FFF2-40B4-BE49-F238E27FC236}">
                  <a16:creationId xmlns:a16="http://schemas.microsoft.com/office/drawing/2014/main" id="{112B20E2-2DDA-4437-A86E-613672B11EB8}"/>
                </a:ext>
              </a:extLst>
            </p:cNvPr>
            <p:cNvSpPr/>
            <p:nvPr/>
          </p:nvSpPr>
          <p:spPr bwMode="auto">
            <a:xfrm>
              <a:off x="2542452" y="7572403"/>
              <a:ext cx="849656" cy="990063"/>
            </a:xfrm>
            <a:custGeom>
              <a:avLst/>
              <a:gdLst/>
              <a:ahLst/>
              <a:cxnLst>
                <a:cxn ang="0">
                  <a:pos x="515" y="558"/>
                </a:cxn>
                <a:cxn ang="0">
                  <a:pos x="156" y="637"/>
                </a:cxn>
                <a:cxn ang="0">
                  <a:pos x="109" y="606"/>
                </a:cxn>
                <a:cxn ang="0">
                  <a:pos x="5" y="130"/>
                </a:cxn>
                <a:cxn ang="0">
                  <a:pos x="35" y="83"/>
                </a:cxn>
                <a:cxn ang="0">
                  <a:pos x="394" y="5"/>
                </a:cxn>
                <a:cxn ang="0">
                  <a:pos x="441" y="35"/>
                </a:cxn>
                <a:cxn ang="0">
                  <a:pos x="545" y="511"/>
                </a:cxn>
                <a:cxn ang="0">
                  <a:pos x="515" y="558"/>
                </a:cxn>
              </a:cxnLst>
              <a:rect l="0" t="0" r="r" b="b"/>
              <a:pathLst>
                <a:path w="550" h="641">
                  <a:moveTo>
                    <a:pt x="515" y="558"/>
                  </a:moveTo>
                  <a:cubicBezTo>
                    <a:pt x="156" y="637"/>
                    <a:pt x="156" y="637"/>
                    <a:pt x="156" y="637"/>
                  </a:cubicBezTo>
                  <a:cubicBezTo>
                    <a:pt x="134" y="641"/>
                    <a:pt x="113" y="628"/>
                    <a:pt x="109" y="606"/>
                  </a:cubicBezTo>
                  <a:cubicBezTo>
                    <a:pt x="5" y="130"/>
                    <a:pt x="5" y="130"/>
                    <a:pt x="5" y="130"/>
                  </a:cubicBezTo>
                  <a:cubicBezTo>
                    <a:pt x="0" y="109"/>
                    <a:pt x="14" y="88"/>
                    <a:pt x="35" y="83"/>
                  </a:cubicBezTo>
                  <a:cubicBezTo>
                    <a:pt x="394" y="5"/>
                    <a:pt x="394" y="5"/>
                    <a:pt x="394" y="5"/>
                  </a:cubicBezTo>
                  <a:cubicBezTo>
                    <a:pt x="415" y="0"/>
                    <a:pt x="436" y="14"/>
                    <a:pt x="441" y="35"/>
                  </a:cubicBezTo>
                  <a:cubicBezTo>
                    <a:pt x="545" y="511"/>
                    <a:pt x="545" y="511"/>
                    <a:pt x="545" y="511"/>
                  </a:cubicBezTo>
                  <a:cubicBezTo>
                    <a:pt x="550" y="532"/>
                    <a:pt x="536" y="553"/>
                    <a:pt x="515" y="558"/>
                  </a:cubicBezTo>
                  <a:close/>
                </a:path>
              </a:pathLst>
            </a:custGeom>
            <a:solidFill>
              <a:srgbClr val="333333"/>
            </a:solidFill>
            <a:ln w="9525">
              <a:noFill/>
              <a:round/>
              <a:headEnd/>
              <a:tailEnd/>
            </a:ln>
          </p:spPr>
          <p:txBody>
            <a:bodyPr anchor="ctr"/>
            <a:lstStyle/>
            <a:p>
              <a:pPr algn="ctr"/>
              <a:endParaRPr/>
            </a:p>
          </p:txBody>
        </p:sp>
        <p:sp>
          <p:nvSpPr>
            <p:cNvPr id="95" name="îS1îḑé">
              <a:extLst>
                <a:ext uri="{FF2B5EF4-FFF2-40B4-BE49-F238E27FC236}">
                  <a16:creationId xmlns:a16="http://schemas.microsoft.com/office/drawing/2014/main" id="{C028DEC0-571D-4F67-80A2-DDE125BBB475}"/>
                </a:ext>
              </a:extLst>
            </p:cNvPr>
            <p:cNvSpPr/>
            <p:nvPr/>
          </p:nvSpPr>
          <p:spPr bwMode="auto">
            <a:xfrm>
              <a:off x="2596575" y="7637195"/>
              <a:ext cx="738272" cy="855775"/>
            </a:xfrm>
            <a:custGeom>
              <a:avLst/>
              <a:gdLst/>
              <a:ahLst/>
              <a:cxnLst>
                <a:cxn ang="0">
                  <a:pos x="3653" y="0"/>
                </a:cxn>
                <a:cxn ang="0">
                  <a:pos x="0" y="808"/>
                </a:cxn>
                <a:cxn ang="0">
                  <a:pos x="955" y="5101"/>
                </a:cxn>
                <a:cxn ang="0">
                  <a:pos x="1477" y="5455"/>
                </a:cxn>
                <a:cxn ang="0">
                  <a:pos x="4706" y="4737"/>
                </a:cxn>
                <a:cxn ang="0">
                  <a:pos x="3653" y="0"/>
                </a:cxn>
              </a:cxnLst>
              <a:rect l="0" t="0" r="r" b="b"/>
              <a:pathLst>
                <a:path w="4706" h="5455">
                  <a:moveTo>
                    <a:pt x="3653" y="0"/>
                  </a:moveTo>
                  <a:lnTo>
                    <a:pt x="0" y="808"/>
                  </a:lnTo>
                  <a:lnTo>
                    <a:pt x="955" y="5101"/>
                  </a:lnTo>
                  <a:lnTo>
                    <a:pt x="1477" y="5455"/>
                  </a:lnTo>
                  <a:lnTo>
                    <a:pt x="4706" y="4737"/>
                  </a:lnTo>
                  <a:lnTo>
                    <a:pt x="3653" y="0"/>
                  </a:lnTo>
                  <a:close/>
                </a:path>
              </a:pathLst>
            </a:custGeom>
            <a:solidFill>
              <a:srgbClr val="ECF0F1"/>
            </a:solidFill>
            <a:ln w="9525">
              <a:noFill/>
              <a:round/>
              <a:headEnd/>
              <a:tailEnd/>
            </a:ln>
          </p:spPr>
          <p:txBody>
            <a:bodyPr anchor="ctr"/>
            <a:lstStyle/>
            <a:p>
              <a:pPr algn="ctr"/>
              <a:endParaRPr/>
            </a:p>
          </p:txBody>
        </p:sp>
        <p:sp>
          <p:nvSpPr>
            <p:cNvPr id="96" name="işḻîdê">
              <a:extLst>
                <a:ext uri="{FF2B5EF4-FFF2-40B4-BE49-F238E27FC236}">
                  <a16:creationId xmlns:a16="http://schemas.microsoft.com/office/drawing/2014/main" id="{C3E39FEF-3F5D-41C1-B53C-6F1A408B364C}"/>
                </a:ext>
              </a:extLst>
            </p:cNvPr>
            <p:cNvSpPr/>
            <p:nvPr/>
          </p:nvSpPr>
          <p:spPr bwMode="auto">
            <a:xfrm>
              <a:off x="2672191" y="7770071"/>
              <a:ext cx="480362" cy="122053"/>
            </a:xfrm>
            <a:custGeom>
              <a:avLst/>
              <a:gdLst/>
              <a:ahLst/>
              <a:cxnLst>
                <a:cxn ang="0">
                  <a:pos x="3062" y="98"/>
                </a:cxn>
                <a:cxn ang="0">
                  <a:pos x="20" y="778"/>
                </a:cxn>
                <a:cxn ang="0">
                  <a:pos x="0" y="679"/>
                </a:cxn>
                <a:cxn ang="0">
                  <a:pos x="3043" y="0"/>
                </a:cxn>
                <a:cxn ang="0">
                  <a:pos x="3062" y="98"/>
                </a:cxn>
              </a:cxnLst>
              <a:rect l="0" t="0" r="r" b="b"/>
              <a:pathLst>
                <a:path w="3062" h="778">
                  <a:moveTo>
                    <a:pt x="3062" y="98"/>
                  </a:moveTo>
                  <a:lnTo>
                    <a:pt x="20" y="778"/>
                  </a:lnTo>
                  <a:lnTo>
                    <a:pt x="0" y="679"/>
                  </a:lnTo>
                  <a:lnTo>
                    <a:pt x="3043" y="0"/>
                  </a:lnTo>
                  <a:lnTo>
                    <a:pt x="3062" y="98"/>
                  </a:lnTo>
                  <a:close/>
                </a:path>
              </a:pathLst>
            </a:custGeom>
            <a:solidFill>
              <a:srgbClr val="BDC3C7"/>
            </a:solidFill>
            <a:ln w="9525">
              <a:noFill/>
              <a:round/>
              <a:headEnd/>
              <a:tailEnd/>
            </a:ln>
          </p:spPr>
          <p:txBody>
            <a:bodyPr anchor="ctr"/>
            <a:lstStyle/>
            <a:p>
              <a:pPr algn="ctr"/>
              <a:endParaRPr/>
            </a:p>
          </p:txBody>
        </p:sp>
        <p:sp>
          <p:nvSpPr>
            <p:cNvPr id="97" name="ïSlíḑê">
              <a:extLst>
                <a:ext uri="{FF2B5EF4-FFF2-40B4-BE49-F238E27FC236}">
                  <a16:creationId xmlns:a16="http://schemas.microsoft.com/office/drawing/2014/main" id="{ABEDFCD9-7B3B-45AB-B7D8-C8DA58B00287}"/>
                </a:ext>
              </a:extLst>
            </p:cNvPr>
            <p:cNvSpPr/>
            <p:nvPr/>
          </p:nvSpPr>
          <p:spPr bwMode="auto">
            <a:xfrm>
              <a:off x="2664503" y="7740735"/>
              <a:ext cx="481933" cy="122053"/>
            </a:xfrm>
            <a:custGeom>
              <a:avLst/>
              <a:gdLst/>
              <a:ahLst/>
              <a:cxnLst>
                <a:cxn ang="0">
                  <a:pos x="3072" y="98"/>
                </a:cxn>
                <a:cxn ang="0">
                  <a:pos x="29" y="778"/>
                </a:cxn>
                <a:cxn ang="0">
                  <a:pos x="0" y="669"/>
                </a:cxn>
                <a:cxn ang="0">
                  <a:pos x="3052" y="0"/>
                </a:cxn>
                <a:cxn ang="0">
                  <a:pos x="3072" y="98"/>
                </a:cxn>
              </a:cxnLst>
              <a:rect l="0" t="0" r="r" b="b"/>
              <a:pathLst>
                <a:path w="3072" h="778">
                  <a:moveTo>
                    <a:pt x="3072" y="98"/>
                  </a:moveTo>
                  <a:lnTo>
                    <a:pt x="29" y="778"/>
                  </a:lnTo>
                  <a:lnTo>
                    <a:pt x="0" y="669"/>
                  </a:lnTo>
                  <a:lnTo>
                    <a:pt x="3052" y="0"/>
                  </a:lnTo>
                  <a:lnTo>
                    <a:pt x="3072" y="98"/>
                  </a:lnTo>
                  <a:close/>
                </a:path>
              </a:pathLst>
            </a:custGeom>
            <a:solidFill>
              <a:srgbClr val="BDC3C7"/>
            </a:solidFill>
            <a:ln w="9525">
              <a:noFill/>
              <a:round/>
              <a:headEnd/>
              <a:tailEnd/>
            </a:ln>
          </p:spPr>
          <p:txBody>
            <a:bodyPr anchor="ctr"/>
            <a:lstStyle/>
            <a:p>
              <a:pPr algn="ctr"/>
              <a:endParaRPr/>
            </a:p>
          </p:txBody>
        </p:sp>
        <p:sp>
          <p:nvSpPr>
            <p:cNvPr id="98" name="îšļïḓê">
              <a:extLst>
                <a:ext uri="{FF2B5EF4-FFF2-40B4-BE49-F238E27FC236}">
                  <a16:creationId xmlns:a16="http://schemas.microsoft.com/office/drawing/2014/main" id="{21179B94-3E02-4E75-9D14-E13136339B8C}"/>
                </a:ext>
              </a:extLst>
            </p:cNvPr>
            <p:cNvSpPr/>
            <p:nvPr/>
          </p:nvSpPr>
          <p:spPr bwMode="auto">
            <a:xfrm>
              <a:off x="2658229" y="7708261"/>
              <a:ext cx="480522" cy="122053"/>
            </a:xfrm>
            <a:custGeom>
              <a:avLst/>
              <a:gdLst/>
              <a:ahLst/>
              <a:cxnLst>
                <a:cxn ang="0">
                  <a:pos x="3063" y="108"/>
                </a:cxn>
                <a:cxn ang="0">
                  <a:pos x="20" y="778"/>
                </a:cxn>
                <a:cxn ang="0">
                  <a:pos x="0" y="680"/>
                </a:cxn>
                <a:cxn ang="0">
                  <a:pos x="3043" y="0"/>
                </a:cxn>
                <a:cxn ang="0">
                  <a:pos x="3063" y="108"/>
                </a:cxn>
              </a:cxnLst>
              <a:rect l="0" t="0" r="r" b="b"/>
              <a:pathLst>
                <a:path w="3063" h="778">
                  <a:moveTo>
                    <a:pt x="3063" y="108"/>
                  </a:moveTo>
                  <a:lnTo>
                    <a:pt x="20" y="778"/>
                  </a:lnTo>
                  <a:lnTo>
                    <a:pt x="0" y="680"/>
                  </a:lnTo>
                  <a:lnTo>
                    <a:pt x="3043" y="0"/>
                  </a:lnTo>
                  <a:lnTo>
                    <a:pt x="3063" y="108"/>
                  </a:lnTo>
                  <a:close/>
                </a:path>
              </a:pathLst>
            </a:custGeom>
            <a:solidFill>
              <a:srgbClr val="BDC3C7"/>
            </a:solidFill>
            <a:ln w="9525">
              <a:noFill/>
              <a:round/>
              <a:headEnd/>
              <a:tailEnd/>
            </a:ln>
          </p:spPr>
          <p:txBody>
            <a:bodyPr anchor="ctr"/>
            <a:lstStyle/>
            <a:p>
              <a:pPr algn="ctr"/>
              <a:endParaRPr/>
            </a:p>
          </p:txBody>
        </p:sp>
        <p:sp>
          <p:nvSpPr>
            <p:cNvPr id="99" name="ísļïḑé">
              <a:extLst>
                <a:ext uri="{FF2B5EF4-FFF2-40B4-BE49-F238E27FC236}">
                  <a16:creationId xmlns:a16="http://schemas.microsoft.com/office/drawing/2014/main" id="{64F8F891-C598-4EF5-9047-927B3A8760C5}"/>
                </a:ext>
              </a:extLst>
            </p:cNvPr>
            <p:cNvSpPr/>
            <p:nvPr/>
          </p:nvSpPr>
          <p:spPr bwMode="auto">
            <a:xfrm>
              <a:off x="2704665" y="7921460"/>
              <a:ext cx="481933" cy="123621"/>
            </a:xfrm>
            <a:custGeom>
              <a:avLst/>
              <a:gdLst/>
              <a:ahLst/>
              <a:cxnLst>
                <a:cxn ang="0">
                  <a:pos x="3072" y="108"/>
                </a:cxn>
                <a:cxn ang="0">
                  <a:pos x="29" y="788"/>
                </a:cxn>
                <a:cxn ang="0">
                  <a:pos x="0" y="679"/>
                </a:cxn>
                <a:cxn ang="0">
                  <a:pos x="3052" y="0"/>
                </a:cxn>
                <a:cxn ang="0">
                  <a:pos x="3072" y="108"/>
                </a:cxn>
              </a:cxnLst>
              <a:rect l="0" t="0" r="r" b="b"/>
              <a:pathLst>
                <a:path w="3072" h="788">
                  <a:moveTo>
                    <a:pt x="3072" y="108"/>
                  </a:moveTo>
                  <a:lnTo>
                    <a:pt x="29" y="788"/>
                  </a:lnTo>
                  <a:lnTo>
                    <a:pt x="0" y="679"/>
                  </a:lnTo>
                  <a:lnTo>
                    <a:pt x="3052" y="0"/>
                  </a:lnTo>
                  <a:lnTo>
                    <a:pt x="3072" y="108"/>
                  </a:lnTo>
                  <a:close/>
                </a:path>
              </a:pathLst>
            </a:custGeom>
            <a:solidFill>
              <a:srgbClr val="BDC3C7"/>
            </a:solidFill>
            <a:ln w="9525">
              <a:noFill/>
              <a:round/>
              <a:headEnd/>
              <a:tailEnd/>
            </a:ln>
          </p:spPr>
          <p:txBody>
            <a:bodyPr anchor="ctr"/>
            <a:lstStyle/>
            <a:p>
              <a:pPr algn="ctr"/>
              <a:endParaRPr/>
            </a:p>
          </p:txBody>
        </p:sp>
        <p:sp>
          <p:nvSpPr>
            <p:cNvPr id="100" name="ïšḷiďé">
              <a:extLst>
                <a:ext uri="{FF2B5EF4-FFF2-40B4-BE49-F238E27FC236}">
                  <a16:creationId xmlns:a16="http://schemas.microsoft.com/office/drawing/2014/main" id="{198CC33B-0B5B-4EC2-AFBE-C38D90F22A67}"/>
                </a:ext>
              </a:extLst>
            </p:cNvPr>
            <p:cNvSpPr/>
            <p:nvPr/>
          </p:nvSpPr>
          <p:spPr bwMode="auto">
            <a:xfrm>
              <a:off x="2698390" y="7892122"/>
              <a:ext cx="482089" cy="122053"/>
            </a:xfrm>
            <a:custGeom>
              <a:avLst/>
              <a:gdLst/>
              <a:ahLst/>
              <a:cxnLst>
                <a:cxn ang="0">
                  <a:pos x="3073" y="108"/>
                </a:cxn>
                <a:cxn ang="0">
                  <a:pos x="30" y="778"/>
                </a:cxn>
                <a:cxn ang="0">
                  <a:pos x="0" y="679"/>
                </a:cxn>
                <a:cxn ang="0">
                  <a:pos x="3043" y="0"/>
                </a:cxn>
                <a:cxn ang="0">
                  <a:pos x="3073" y="108"/>
                </a:cxn>
              </a:cxnLst>
              <a:rect l="0" t="0" r="r" b="b"/>
              <a:pathLst>
                <a:path w="3073" h="778">
                  <a:moveTo>
                    <a:pt x="3073" y="108"/>
                  </a:moveTo>
                  <a:lnTo>
                    <a:pt x="30" y="778"/>
                  </a:lnTo>
                  <a:lnTo>
                    <a:pt x="0" y="679"/>
                  </a:lnTo>
                  <a:lnTo>
                    <a:pt x="3043" y="0"/>
                  </a:lnTo>
                  <a:lnTo>
                    <a:pt x="3073" y="108"/>
                  </a:lnTo>
                  <a:close/>
                </a:path>
              </a:pathLst>
            </a:custGeom>
            <a:solidFill>
              <a:srgbClr val="BDC3C7"/>
            </a:solidFill>
            <a:ln w="9525">
              <a:noFill/>
              <a:round/>
              <a:headEnd/>
              <a:tailEnd/>
            </a:ln>
          </p:spPr>
          <p:txBody>
            <a:bodyPr anchor="ctr"/>
            <a:lstStyle/>
            <a:p>
              <a:pPr algn="ctr"/>
              <a:endParaRPr/>
            </a:p>
          </p:txBody>
        </p:sp>
        <p:sp>
          <p:nvSpPr>
            <p:cNvPr id="101" name="íṧļíḑé">
              <a:extLst>
                <a:ext uri="{FF2B5EF4-FFF2-40B4-BE49-F238E27FC236}">
                  <a16:creationId xmlns:a16="http://schemas.microsoft.com/office/drawing/2014/main" id="{6D455C95-9E3E-40DE-8A90-953B17248A69}"/>
                </a:ext>
              </a:extLst>
            </p:cNvPr>
            <p:cNvSpPr/>
            <p:nvPr/>
          </p:nvSpPr>
          <p:spPr bwMode="auto">
            <a:xfrm>
              <a:off x="2772593" y="8222666"/>
              <a:ext cx="480522" cy="123621"/>
            </a:xfrm>
            <a:custGeom>
              <a:avLst/>
              <a:gdLst/>
              <a:ahLst/>
              <a:cxnLst>
                <a:cxn ang="0">
                  <a:pos x="3063" y="108"/>
                </a:cxn>
                <a:cxn ang="0">
                  <a:pos x="20" y="788"/>
                </a:cxn>
                <a:cxn ang="0">
                  <a:pos x="0" y="680"/>
                </a:cxn>
                <a:cxn ang="0">
                  <a:pos x="3043" y="0"/>
                </a:cxn>
                <a:cxn ang="0">
                  <a:pos x="3063" y="108"/>
                </a:cxn>
              </a:cxnLst>
              <a:rect l="0" t="0" r="r" b="b"/>
              <a:pathLst>
                <a:path w="3063" h="788">
                  <a:moveTo>
                    <a:pt x="3063" y="108"/>
                  </a:moveTo>
                  <a:lnTo>
                    <a:pt x="20" y="788"/>
                  </a:lnTo>
                  <a:lnTo>
                    <a:pt x="0" y="680"/>
                  </a:lnTo>
                  <a:lnTo>
                    <a:pt x="3043" y="0"/>
                  </a:lnTo>
                  <a:lnTo>
                    <a:pt x="3063" y="108"/>
                  </a:lnTo>
                  <a:close/>
                </a:path>
              </a:pathLst>
            </a:custGeom>
            <a:solidFill>
              <a:srgbClr val="BDC3C7"/>
            </a:solidFill>
            <a:ln w="9525">
              <a:noFill/>
              <a:round/>
              <a:headEnd/>
              <a:tailEnd/>
            </a:ln>
          </p:spPr>
          <p:txBody>
            <a:bodyPr anchor="ctr"/>
            <a:lstStyle/>
            <a:p>
              <a:pPr algn="ctr"/>
              <a:endParaRPr/>
            </a:p>
          </p:txBody>
        </p:sp>
        <p:sp>
          <p:nvSpPr>
            <p:cNvPr id="102" name="îṥļídè">
              <a:extLst>
                <a:ext uri="{FF2B5EF4-FFF2-40B4-BE49-F238E27FC236}">
                  <a16:creationId xmlns:a16="http://schemas.microsoft.com/office/drawing/2014/main" id="{1E977D1E-98BE-48D9-A090-C510204039C1}"/>
                </a:ext>
              </a:extLst>
            </p:cNvPr>
            <p:cNvSpPr/>
            <p:nvPr/>
          </p:nvSpPr>
          <p:spPr bwMode="auto">
            <a:xfrm>
              <a:off x="2764906" y="8193330"/>
              <a:ext cx="481933" cy="122053"/>
            </a:xfrm>
            <a:custGeom>
              <a:avLst/>
              <a:gdLst/>
              <a:ahLst/>
              <a:cxnLst>
                <a:cxn ang="0">
                  <a:pos x="3072" y="108"/>
                </a:cxn>
                <a:cxn ang="0">
                  <a:pos x="29" y="778"/>
                </a:cxn>
                <a:cxn ang="0">
                  <a:pos x="0" y="679"/>
                </a:cxn>
                <a:cxn ang="0">
                  <a:pos x="3052" y="0"/>
                </a:cxn>
                <a:cxn ang="0">
                  <a:pos x="3072" y="108"/>
                </a:cxn>
              </a:cxnLst>
              <a:rect l="0" t="0" r="r" b="b"/>
              <a:pathLst>
                <a:path w="3072" h="778">
                  <a:moveTo>
                    <a:pt x="3072" y="108"/>
                  </a:moveTo>
                  <a:lnTo>
                    <a:pt x="29" y="778"/>
                  </a:lnTo>
                  <a:lnTo>
                    <a:pt x="0" y="679"/>
                  </a:lnTo>
                  <a:lnTo>
                    <a:pt x="3052" y="0"/>
                  </a:lnTo>
                  <a:lnTo>
                    <a:pt x="3072" y="108"/>
                  </a:lnTo>
                  <a:close/>
                </a:path>
              </a:pathLst>
            </a:custGeom>
            <a:solidFill>
              <a:srgbClr val="BDC3C7"/>
            </a:solidFill>
            <a:ln w="9525">
              <a:noFill/>
              <a:round/>
              <a:headEnd/>
              <a:tailEnd/>
            </a:ln>
          </p:spPr>
          <p:txBody>
            <a:bodyPr anchor="ctr"/>
            <a:lstStyle/>
            <a:p>
              <a:pPr algn="ctr"/>
              <a:endParaRPr/>
            </a:p>
          </p:txBody>
        </p:sp>
        <p:sp>
          <p:nvSpPr>
            <p:cNvPr id="103" name="ïslíḋè">
              <a:extLst>
                <a:ext uri="{FF2B5EF4-FFF2-40B4-BE49-F238E27FC236}">
                  <a16:creationId xmlns:a16="http://schemas.microsoft.com/office/drawing/2014/main" id="{648CFE9C-6D3E-4BC6-997B-C915DBFA9E50}"/>
                </a:ext>
              </a:extLst>
            </p:cNvPr>
            <p:cNvSpPr/>
            <p:nvPr/>
          </p:nvSpPr>
          <p:spPr bwMode="auto">
            <a:xfrm>
              <a:off x="2678310" y="7810232"/>
              <a:ext cx="495894" cy="168332"/>
            </a:xfrm>
            <a:custGeom>
              <a:avLst/>
              <a:gdLst/>
              <a:ahLst/>
              <a:cxnLst>
                <a:cxn ang="0">
                  <a:pos x="3142" y="374"/>
                </a:cxn>
                <a:cxn ang="0">
                  <a:pos x="3142" y="355"/>
                </a:cxn>
                <a:cxn ang="0">
                  <a:pos x="109" y="1024"/>
                </a:cxn>
                <a:cxn ang="0">
                  <a:pos x="40" y="719"/>
                </a:cxn>
                <a:cxn ang="0">
                  <a:pos x="3053" y="49"/>
                </a:cxn>
                <a:cxn ang="0">
                  <a:pos x="3122" y="374"/>
                </a:cxn>
                <a:cxn ang="0">
                  <a:pos x="3142" y="374"/>
                </a:cxn>
                <a:cxn ang="0">
                  <a:pos x="3142" y="355"/>
                </a:cxn>
                <a:cxn ang="0">
                  <a:pos x="3142" y="374"/>
                </a:cxn>
                <a:cxn ang="0">
                  <a:pos x="3161" y="364"/>
                </a:cxn>
                <a:cxn ang="0">
                  <a:pos x="3083" y="0"/>
                </a:cxn>
                <a:cxn ang="0">
                  <a:pos x="0" y="689"/>
                </a:cxn>
                <a:cxn ang="0">
                  <a:pos x="79" y="1073"/>
                </a:cxn>
                <a:cxn ang="0">
                  <a:pos x="3161" y="384"/>
                </a:cxn>
                <a:cxn ang="0">
                  <a:pos x="3161" y="364"/>
                </a:cxn>
                <a:cxn ang="0">
                  <a:pos x="3142" y="374"/>
                </a:cxn>
              </a:cxnLst>
              <a:rect l="0" t="0" r="r" b="b"/>
              <a:pathLst>
                <a:path w="3161" h="1073">
                  <a:moveTo>
                    <a:pt x="3142" y="374"/>
                  </a:moveTo>
                  <a:lnTo>
                    <a:pt x="3142" y="355"/>
                  </a:lnTo>
                  <a:lnTo>
                    <a:pt x="109" y="1024"/>
                  </a:lnTo>
                  <a:lnTo>
                    <a:pt x="40" y="719"/>
                  </a:lnTo>
                  <a:lnTo>
                    <a:pt x="3053" y="49"/>
                  </a:lnTo>
                  <a:lnTo>
                    <a:pt x="3122" y="374"/>
                  </a:lnTo>
                  <a:lnTo>
                    <a:pt x="3142" y="374"/>
                  </a:lnTo>
                  <a:lnTo>
                    <a:pt x="3142" y="355"/>
                  </a:lnTo>
                  <a:lnTo>
                    <a:pt x="3142" y="374"/>
                  </a:lnTo>
                  <a:lnTo>
                    <a:pt x="3161" y="364"/>
                  </a:lnTo>
                  <a:lnTo>
                    <a:pt x="3083" y="0"/>
                  </a:lnTo>
                  <a:lnTo>
                    <a:pt x="0" y="689"/>
                  </a:lnTo>
                  <a:lnTo>
                    <a:pt x="79" y="1073"/>
                  </a:lnTo>
                  <a:lnTo>
                    <a:pt x="3161" y="384"/>
                  </a:lnTo>
                  <a:lnTo>
                    <a:pt x="3161" y="364"/>
                  </a:lnTo>
                  <a:lnTo>
                    <a:pt x="3142" y="374"/>
                  </a:lnTo>
                  <a:close/>
                </a:path>
              </a:pathLst>
            </a:custGeom>
            <a:solidFill>
              <a:srgbClr val="BDC3C7"/>
            </a:solidFill>
            <a:ln w="9525">
              <a:noFill/>
              <a:round/>
              <a:headEnd/>
              <a:tailEnd/>
            </a:ln>
          </p:spPr>
          <p:txBody>
            <a:bodyPr anchor="ctr"/>
            <a:lstStyle/>
            <a:p>
              <a:pPr algn="ctr"/>
              <a:endParaRPr/>
            </a:p>
          </p:txBody>
        </p:sp>
        <p:sp>
          <p:nvSpPr>
            <p:cNvPr id="104" name="îŝliḍé">
              <a:extLst>
                <a:ext uri="{FF2B5EF4-FFF2-40B4-BE49-F238E27FC236}">
                  <a16:creationId xmlns:a16="http://schemas.microsoft.com/office/drawing/2014/main" id="{A3125B3D-397D-48F2-B473-DCA1A3EA6A11}"/>
                </a:ext>
              </a:extLst>
            </p:cNvPr>
            <p:cNvSpPr/>
            <p:nvPr/>
          </p:nvSpPr>
          <p:spPr bwMode="auto">
            <a:xfrm>
              <a:off x="2684584" y="7839568"/>
              <a:ext cx="483503" cy="112795"/>
            </a:xfrm>
            <a:custGeom>
              <a:avLst/>
              <a:gdLst/>
              <a:ahLst/>
              <a:cxnLst>
                <a:cxn ang="0">
                  <a:pos x="10" y="719"/>
                </a:cxn>
                <a:cxn ang="0">
                  <a:pos x="3082" y="39"/>
                </a:cxn>
                <a:cxn ang="0">
                  <a:pos x="3072" y="0"/>
                </a:cxn>
                <a:cxn ang="0">
                  <a:pos x="0" y="680"/>
                </a:cxn>
                <a:cxn ang="0">
                  <a:pos x="10" y="719"/>
                </a:cxn>
              </a:cxnLst>
              <a:rect l="0" t="0" r="r" b="b"/>
              <a:pathLst>
                <a:path w="3082" h="719">
                  <a:moveTo>
                    <a:pt x="10" y="719"/>
                  </a:moveTo>
                  <a:lnTo>
                    <a:pt x="3082" y="39"/>
                  </a:lnTo>
                  <a:lnTo>
                    <a:pt x="3072" y="0"/>
                  </a:lnTo>
                  <a:lnTo>
                    <a:pt x="0" y="680"/>
                  </a:lnTo>
                  <a:lnTo>
                    <a:pt x="10" y="719"/>
                  </a:lnTo>
                  <a:close/>
                </a:path>
              </a:pathLst>
            </a:custGeom>
            <a:solidFill>
              <a:srgbClr val="BDC3C7"/>
            </a:solidFill>
            <a:ln w="9525">
              <a:noFill/>
              <a:round/>
              <a:headEnd/>
              <a:tailEnd/>
            </a:ln>
          </p:spPr>
          <p:txBody>
            <a:bodyPr anchor="ctr"/>
            <a:lstStyle/>
            <a:p>
              <a:pPr algn="ctr"/>
              <a:endParaRPr/>
            </a:p>
          </p:txBody>
        </p:sp>
        <p:sp>
          <p:nvSpPr>
            <p:cNvPr id="105" name="ïsľíďe">
              <a:extLst>
                <a:ext uri="{FF2B5EF4-FFF2-40B4-BE49-F238E27FC236}">
                  <a16:creationId xmlns:a16="http://schemas.microsoft.com/office/drawing/2014/main" id="{4F5F4C23-F917-442F-8495-BC7A36E6DE16}"/>
                </a:ext>
              </a:extLst>
            </p:cNvPr>
            <p:cNvSpPr/>
            <p:nvPr/>
          </p:nvSpPr>
          <p:spPr bwMode="auto">
            <a:xfrm>
              <a:off x="2684584" y="7839568"/>
              <a:ext cx="483503" cy="112795"/>
            </a:xfrm>
            <a:custGeom>
              <a:avLst/>
              <a:gdLst/>
              <a:ahLst/>
              <a:cxnLst>
                <a:cxn ang="0">
                  <a:pos x="10" y="719"/>
                </a:cxn>
                <a:cxn ang="0">
                  <a:pos x="3082" y="39"/>
                </a:cxn>
                <a:cxn ang="0">
                  <a:pos x="3072" y="0"/>
                </a:cxn>
                <a:cxn ang="0">
                  <a:pos x="0" y="680"/>
                </a:cxn>
              </a:cxnLst>
              <a:rect l="0" t="0" r="r" b="b"/>
              <a:pathLst>
                <a:path w="3082" h="719">
                  <a:moveTo>
                    <a:pt x="10" y="719"/>
                  </a:moveTo>
                  <a:lnTo>
                    <a:pt x="3082" y="39"/>
                  </a:lnTo>
                  <a:lnTo>
                    <a:pt x="3072" y="0"/>
                  </a:lnTo>
                  <a:lnTo>
                    <a:pt x="0" y="680"/>
                  </a:lnTo>
                </a:path>
              </a:pathLst>
            </a:custGeom>
            <a:noFill/>
            <a:ln w="9525">
              <a:noFill/>
              <a:round/>
              <a:headEnd/>
              <a:tailEnd/>
            </a:ln>
          </p:spPr>
          <p:txBody>
            <a:bodyPr anchor="ctr"/>
            <a:lstStyle/>
            <a:p>
              <a:pPr algn="ctr"/>
              <a:endParaRPr/>
            </a:p>
          </p:txBody>
        </p:sp>
        <p:sp>
          <p:nvSpPr>
            <p:cNvPr id="106" name="ïṣlîdê">
              <a:extLst>
                <a:ext uri="{FF2B5EF4-FFF2-40B4-BE49-F238E27FC236}">
                  <a16:creationId xmlns:a16="http://schemas.microsoft.com/office/drawing/2014/main" id="{C83A554C-A198-4937-A65A-35534628E4C1}"/>
                </a:ext>
              </a:extLst>
            </p:cNvPr>
            <p:cNvSpPr/>
            <p:nvPr/>
          </p:nvSpPr>
          <p:spPr bwMode="auto">
            <a:xfrm>
              <a:off x="3092312" y="7831881"/>
              <a:ext cx="17099" cy="50985"/>
            </a:xfrm>
            <a:custGeom>
              <a:avLst/>
              <a:gdLst/>
              <a:ahLst/>
              <a:cxnLst>
                <a:cxn ang="0">
                  <a:pos x="0" y="0"/>
                </a:cxn>
                <a:cxn ang="0">
                  <a:pos x="69" y="325"/>
                </a:cxn>
                <a:cxn ang="0">
                  <a:pos x="109" y="315"/>
                </a:cxn>
                <a:cxn ang="0">
                  <a:pos x="40" y="0"/>
                </a:cxn>
                <a:cxn ang="0">
                  <a:pos x="0" y="0"/>
                </a:cxn>
              </a:cxnLst>
              <a:rect l="0" t="0" r="r" b="b"/>
              <a:pathLst>
                <a:path w="109" h="325">
                  <a:moveTo>
                    <a:pt x="0" y="0"/>
                  </a:moveTo>
                  <a:lnTo>
                    <a:pt x="69" y="325"/>
                  </a:lnTo>
                  <a:lnTo>
                    <a:pt x="109" y="315"/>
                  </a:lnTo>
                  <a:lnTo>
                    <a:pt x="40" y="0"/>
                  </a:lnTo>
                  <a:lnTo>
                    <a:pt x="0" y="0"/>
                  </a:lnTo>
                  <a:close/>
                </a:path>
              </a:pathLst>
            </a:custGeom>
            <a:solidFill>
              <a:srgbClr val="BDC3C7"/>
            </a:solidFill>
            <a:ln w="9525">
              <a:noFill/>
              <a:round/>
              <a:headEnd/>
              <a:tailEnd/>
            </a:ln>
          </p:spPr>
          <p:txBody>
            <a:bodyPr anchor="ctr"/>
            <a:lstStyle/>
            <a:p>
              <a:pPr algn="ctr"/>
              <a:endParaRPr/>
            </a:p>
          </p:txBody>
        </p:sp>
        <p:sp>
          <p:nvSpPr>
            <p:cNvPr id="107" name="iślïḍè">
              <a:extLst>
                <a:ext uri="{FF2B5EF4-FFF2-40B4-BE49-F238E27FC236}">
                  <a16:creationId xmlns:a16="http://schemas.microsoft.com/office/drawing/2014/main" id="{A9165397-1EB4-4CF6-83A5-B0A3CE0BA808}"/>
                </a:ext>
              </a:extLst>
            </p:cNvPr>
            <p:cNvSpPr/>
            <p:nvPr/>
          </p:nvSpPr>
          <p:spPr bwMode="auto">
            <a:xfrm>
              <a:off x="3092312" y="7831881"/>
              <a:ext cx="17099" cy="50985"/>
            </a:xfrm>
            <a:custGeom>
              <a:avLst/>
              <a:gdLst/>
              <a:ahLst/>
              <a:cxnLst>
                <a:cxn ang="0">
                  <a:pos x="0" y="0"/>
                </a:cxn>
                <a:cxn ang="0">
                  <a:pos x="69" y="325"/>
                </a:cxn>
                <a:cxn ang="0">
                  <a:pos x="109" y="315"/>
                </a:cxn>
                <a:cxn ang="0">
                  <a:pos x="40" y="0"/>
                </a:cxn>
              </a:cxnLst>
              <a:rect l="0" t="0" r="r" b="b"/>
              <a:pathLst>
                <a:path w="109" h="325">
                  <a:moveTo>
                    <a:pt x="0" y="0"/>
                  </a:moveTo>
                  <a:lnTo>
                    <a:pt x="69" y="325"/>
                  </a:lnTo>
                  <a:lnTo>
                    <a:pt x="109" y="315"/>
                  </a:lnTo>
                  <a:lnTo>
                    <a:pt x="40" y="0"/>
                  </a:lnTo>
                </a:path>
              </a:pathLst>
            </a:custGeom>
            <a:noFill/>
            <a:ln w="9525">
              <a:noFill/>
              <a:round/>
              <a:headEnd/>
              <a:tailEnd/>
            </a:ln>
          </p:spPr>
          <p:txBody>
            <a:bodyPr anchor="ctr"/>
            <a:lstStyle/>
            <a:p>
              <a:pPr algn="ctr"/>
              <a:endParaRPr/>
            </a:p>
          </p:txBody>
        </p:sp>
        <p:sp>
          <p:nvSpPr>
            <p:cNvPr id="108" name="íšḻidé">
              <a:extLst>
                <a:ext uri="{FF2B5EF4-FFF2-40B4-BE49-F238E27FC236}">
                  <a16:creationId xmlns:a16="http://schemas.microsoft.com/office/drawing/2014/main" id="{FB37B20D-91F7-4699-A354-39F07F33691F}"/>
                </a:ext>
              </a:extLst>
            </p:cNvPr>
            <p:cNvSpPr/>
            <p:nvPr/>
          </p:nvSpPr>
          <p:spPr bwMode="auto">
            <a:xfrm>
              <a:off x="3022815" y="7845685"/>
              <a:ext cx="18512" cy="52554"/>
            </a:xfrm>
            <a:custGeom>
              <a:avLst/>
              <a:gdLst/>
              <a:ahLst/>
              <a:cxnLst>
                <a:cxn ang="0">
                  <a:pos x="0" y="10"/>
                </a:cxn>
                <a:cxn ang="0">
                  <a:pos x="79" y="335"/>
                </a:cxn>
                <a:cxn ang="0">
                  <a:pos x="118" y="325"/>
                </a:cxn>
                <a:cxn ang="0">
                  <a:pos x="40" y="0"/>
                </a:cxn>
                <a:cxn ang="0">
                  <a:pos x="0" y="10"/>
                </a:cxn>
              </a:cxnLst>
              <a:rect l="0" t="0" r="r" b="b"/>
              <a:pathLst>
                <a:path w="118" h="335">
                  <a:moveTo>
                    <a:pt x="0" y="10"/>
                  </a:moveTo>
                  <a:lnTo>
                    <a:pt x="79" y="335"/>
                  </a:lnTo>
                  <a:lnTo>
                    <a:pt x="118" y="325"/>
                  </a:lnTo>
                  <a:lnTo>
                    <a:pt x="40" y="0"/>
                  </a:lnTo>
                  <a:lnTo>
                    <a:pt x="0" y="10"/>
                  </a:lnTo>
                  <a:close/>
                </a:path>
              </a:pathLst>
            </a:custGeom>
            <a:solidFill>
              <a:srgbClr val="BDC3C7"/>
            </a:solidFill>
            <a:ln w="9525">
              <a:noFill/>
              <a:round/>
              <a:headEnd/>
              <a:tailEnd/>
            </a:ln>
          </p:spPr>
          <p:txBody>
            <a:bodyPr anchor="ctr"/>
            <a:lstStyle/>
            <a:p>
              <a:pPr algn="ctr"/>
              <a:endParaRPr/>
            </a:p>
          </p:txBody>
        </p:sp>
        <p:sp>
          <p:nvSpPr>
            <p:cNvPr id="109" name="íṡḷîḑe">
              <a:extLst>
                <a:ext uri="{FF2B5EF4-FFF2-40B4-BE49-F238E27FC236}">
                  <a16:creationId xmlns:a16="http://schemas.microsoft.com/office/drawing/2014/main" id="{3E8A5E17-DEBB-45F6-B662-4F56956F0F01}"/>
                </a:ext>
              </a:extLst>
            </p:cNvPr>
            <p:cNvSpPr/>
            <p:nvPr/>
          </p:nvSpPr>
          <p:spPr bwMode="auto">
            <a:xfrm>
              <a:off x="3022815" y="7845685"/>
              <a:ext cx="18512" cy="52554"/>
            </a:xfrm>
            <a:custGeom>
              <a:avLst/>
              <a:gdLst/>
              <a:ahLst/>
              <a:cxnLst>
                <a:cxn ang="0">
                  <a:pos x="0" y="10"/>
                </a:cxn>
                <a:cxn ang="0">
                  <a:pos x="79" y="335"/>
                </a:cxn>
                <a:cxn ang="0">
                  <a:pos x="118" y="325"/>
                </a:cxn>
                <a:cxn ang="0">
                  <a:pos x="40" y="0"/>
                </a:cxn>
              </a:cxnLst>
              <a:rect l="0" t="0" r="r" b="b"/>
              <a:pathLst>
                <a:path w="118" h="335">
                  <a:moveTo>
                    <a:pt x="0" y="10"/>
                  </a:moveTo>
                  <a:lnTo>
                    <a:pt x="79" y="335"/>
                  </a:lnTo>
                  <a:lnTo>
                    <a:pt x="118" y="325"/>
                  </a:lnTo>
                  <a:lnTo>
                    <a:pt x="40" y="0"/>
                  </a:lnTo>
                </a:path>
              </a:pathLst>
            </a:custGeom>
            <a:noFill/>
            <a:ln w="9525">
              <a:noFill/>
              <a:round/>
              <a:headEnd/>
              <a:tailEnd/>
            </a:ln>
          </p:spPr>
          <p:txBody>
            <a:bodyPr anchor="ctr"/>
            <a:lstStyle/>
            <a:p>
              <a:pPr algn="ctr"/>
              <a:endParaRPr/>
            </a:p>
          </p:txBody>
        </p:sp>
        <p:sp>
          <p:nvSpPr>
            <p:cNvPr id="110" name="ísľiḍè">
              <a:extLst>
                <a:ext uri="{FF2B5EF4-FFF2-40B4-BE49-F238E27FC236}">
                  <a16:creationId xmlns:a16="http://schemas.microsoft.com/office/drawing/2014/main" id="{B8C951AE-A5AA-49E7-A6DE-B2BB921A1EAA}"/>
                </a:ext>
              </a:extLst>
            </p:cNvPr>
            <p:cNvSpPr/>
            <p:nvPr/>
          </p:nvSpPr>
          <p:spPr bwMode="auto">
            <a:xfrm>
              <a:off x="2950337" y="7862786"/>
              <a:ext cx="16943" cy="52554"/>
            </a:xfrm>
            <a:custGeom>
              <a:avLst/>
              <a:gdLst/>
              <a:ahLst/>
              <a:cxnLst>
                <a:cxn ang="0">
                  <a:pos x="0" y="10"/>
                </a:cxn>
                <a:cxn ang="0">
                  <a:pos x="68" y="335"/>
                </a:cxn>
                <a:cxn ang="0">
                  <a:pos x="108" y="325"/>
                </a:cxn>
                <a:cxn ang="0">
                  <a:pos x="39" y="0"/>
                </a:cxn>
                <a:cxn ang="0">
                  <a:pos x="0" y="10"/>
                </a:cxn>
              </a:cxnLst>
              <a:rect l="0" t="0" r="r" b="b"/>
              <a:pathLst>
                <a:path w="108" h="335">
                  <a:moveTo>
                    <a:pt x="0" y="10"/>
                  </a:moveTo>
                  <a:lnTo>
                    <a:pt x="68" y="335"/>
                  </a:lnTo>
                  <a:lnTo>
                    <a:pt x="108" y="325"/>
                  </a:lnTo>
                  <a:lnTo>
                    <a:pt x="39" y="0"/>
                  </a:lnTo>
                  <a:lnTo>
                    <a:pt x="0" y="10"/>
                  </a:lnTo>
                  <a:close/>
                </a:path>
              </a:pathLst>
            </a:custGeom>
            <a:solidFill>
              <a:srgbClr val="BDC3C7"/>
            </a:solidFill>
            <a:ln w="9525">
              <a:noFill/>
              <a:round/>
              <a:headEnd/>
              <a:tailEnd/>
            </a:ln>
          </p:spPr>
          <p:txBody>
            <a:bodyPr anchor="ctr"/>
            <a:lstStyle/>
            <a:p>
              <a:pPr algn="ctr"/>
              <a:endParaRPr/>
            </a:p>
          </p:txBody>
        </p:sp>
        <p:sp>
          <p:nvSpPr>
            <p:cNvPr id="111" name="í$ļíḍé">
              <a:extLst>
                <a:ext uri="{FF2B5EF4-FFF2-40B4-BE49-F238E27FC236}">
                  <a16:creationId xmlns:a16="http://schemas.microsoft.com/office/drawing/2014/main" id="{AEBFD227-FF3E-459F-A56E-6F0AB6BC62DF}"/>
                </a:ext>
              </a:extLst>
            </p:cNvPr>
            <p:cNvSpPr/>
            <p:nvPr/>
          </p:nvSpPr>
          <p:spPr bwMode="auto">
            <a:xfrm>
              <a:off x="2950337" y="7862786"/>
              <a:ext cx="16943" cy="52554"/>
            </a:xfrm>
            <a:custGeom>
              <a:avLst/>
              <a:gdLst/>
              <a:ahLst/>
              <a:cxnLst>
                <a:cxn ang="0">
                  <a:pos x="0" y="10"/>
                </a:cxn>
                <a:cxn ang="0">
                  <a:pos x="68" y="335"/>
                </a:cxn>
                <a:cxn ang="0">
                  <a:pos x="108" y="325"/>
                </a:cxn>
                <a:cxn ang="0">
                  <a:pos x="39" y="0"/>
                </a:cxn>
              </a:cxnLst>
              <a:rect l="0" t="0" r="r" b="b"/>
              <a:pathLst>
                <a:path w="108" h="335">
                  <a:moveTo>
                    <a:pt x="0" y="10"/>
                  </a:moveTo>
                  <a:lnTo>
                    <a:pt x="68" y="335"/>
                  </a:lnTo>
                  <a:lnTo>
                    <a:pt x="108" y="325"/>
                  </a:lnTo>
                  <a:lnTo>
                    <a:pt x="39" y="0"/>
                  </a:lnTo>
                </a:path>
              </a:pathLst>
            </a:custGeom>
            <a:noFill/>
            <a:ln w="9525">
              <a:noFill/>
              <a:round/>
              <a:headEnd/>
              <a:tailEnd/>
            </a:ln>
          </p:spPr>
          <p:txBody>
            <a:bodyPr anchor="ctr"/>
            <a:lstStyle/>
            <a:p>
              <a:pPr algn="ctr"/>
              <a:endParaRPr/>
            </a:p>
          </p:txBody>
        </p:sp>
        <p:sp>
          <p:nvSpPr>
            <p:cNvPr id="112" name="íśḻíḋê">
              <a:extLst>
                <a:ext uri="{FF2B5EF4-FFF2-40B4-BE49-F238E27FC236}">
                  <a16:creationId xmlns:a16="http://schemas.microsoft.com/office/drawing/2014/main" id="{A336D5EB-83D8-4FBC-B446-438B243D0DAA}"/>
                </a:ext>
              </a:extLst>
            </p:cNvPr>
            <p:cNvSpPr/>
            <p:nvPr/>
          </p:nvSpPr>
          <p:spPr bwMode="auto">
            <a:xfrm>
              <a:off x="2885389" y="7876590"/>
              <a:ext cx="16943" cy="52554"/>
            </a:xfrm>
            <a:custGeom>
              <a:avLst/>
              <a:gdLst/>
              <a:ahLst/>
              <a:cxnLst>
                <a:cxn ang="0">
                  <a:pos x="0" y="10"/>
                </a:cxn>
                <a:cxn ang="0">
                  <a:pos x="79" y="335"/>
                </a:cxn>
                <a:cxn ang="0">
                  <a:pos x="108" y="325"/>
                </a:cxn>
                <a:cxn ang="0">
                  <a:pos x="39" y="0"/>
                </a:cxn>
                <a:cxn ang="0">
                  <a:pos x="0" y="10"/>
                </a:cxn>
              </a:cxnLst>
              <a:rect l="0" t="0" r="r" b="b"/>
              <a:pathLst>
                <a:path w="108" h="335">
                  <a:moveTo>
                    <a:pt x="0" y="10"/>
                  </a:moveTo>
                  <a:lnTo>
                    <a:pt x="79" y="335"/>
                  </a:lnTo>
                  <a:lnTo>
                    <a:pt x="108" y="325"/>
                  </a:lnTo>
                  <a:lnTo>
                    <a:pt x="39" y="0"/>
                  </a:lnTo>
                  <a:lnTo>
                    <a:pt x="0" y="10"/>
                  </a:lnTo>
                  <a:close/>
                </a:path>
              </a:pathLst>
            </a:custGeom>
            <a:solidFill>
              <a:srgbClr val="BDC3C7"/>
            </a:solidFill>
            <a:ln w="9525">
              <a:noFill/>
              <a:round/>
              <a:headEnd/>
              <a:tailEnd/>
            </a:ln>
          </p:spPr>
          <p:txBody>
            <a:bodyPr anchor="ctr"/>
            <a:lstStyle/>
            <a:p>
              <a:pPr algn="ctr"/>
              <a:endParaRPr/>
            </a:p>
          </p:txBody>
        </p:sp>
        <p:sp>
          <p:nvSpPr>
            <p:cNvPr id="113" name="išľïďé">
              <a:extLst>
                <a:ext uri="{FF2B5EF4-FFF2-40B4-BE49-F238E27FC236}">
                  <a16:creationId xmlns:a16="http://schemas.microsoft.com/office/drawing/2014/main" id="{84C3BF57-71CD-48AC-AB56-9CA61A40FC36}"/>
                </a:ext>
              </a:extLst>
            </p:cNvPr>
            <p:cNvSpPr/>
            <p:nvPr/>
          </p:nvSpPr>
          <p:spPr bwMode="auto">
            <a:xfrm>
              <a:off x="2885389" y="7876590"/>
              <a:ext cx="16943" cy="52554"/>
            </a:xfrm>
            <a:custGeom>
              <a:avLst/>
              <a:gdLst/>
              <a:ahLst/>
              <a:cxnLst>
                <a:cxn ang="0">
                  <a:pos x="0" y="10"/>
                </a:cxn>
                <a:cxn ang="0">
                  <a:pos x="79" y="335"/>
                </a:cxn>
                <a:cxn ang="0">
                  <a:pos x="108" y="325"/>
                </a:cxn>
                <a:cxn ang="0">
                  <a:pos x="39" y="0"/>
                </a:cxn>
              </a:cxnLst>
              <a:rect l="0" t="0" r="r" b="b"/>
              <a:pathLst>
                <a:path w="108" h="335">
                  <a:moveTo>
                    <a:pt x="0" y="10"/>
                  </a:moveTo>
                  <a:lnTo>
                    <a:pt x="79" y="335"/>
                  </a:lnTo>
                  <a:lnTo>
                    <a:pt x="108" y="325"/>
                  </a:lnTo>
                  <a:lnTo>
                    <a:pt x="39" y="0"/>
                  </a:lnTo>
                </a:path>
              </a:pathLst>
            </a:custGeom>
            <a:noFill/>
            <a:ln w="9525">
              <a:noFill/>
              <a:round/>
              <a:headEnd/>
              <a:tailEnd/>
            </a:ln>
          </p:spPr>
          <p:txBody>
            <a:bodyPr anchor="ctr"/>
            <a:lstStyle/>
            <a:p>
              <a:pPr algn="ctr"/>
              <a:endParaRPr/>
            </a:p>
          </p:txBody>
        </p:sp>
        <p:sp>
          <p:nvSpPr>
            <p:cNvPr id="114" name="îṣ1ïdé">
              <a:extLst>
                <a:ext uri="{FF2B5EF4-FFF2-40B4-BE49-F238E27FC236}">
                  <a16:creationId xmlns:a16="http://schemas.microsoft.com/office/drawing/2014/main" id="{3925BFCD-05EE-478D-8AC4-32E0F9FF521D}"/>
                </a:ext>
              </a:extLst>
            </p:cNvPr>
            <p:cNvSpPr/>
            <p:nvPr/>
          </p:nvSpPr>
          <p:spPr bwMode="auto">
            <a:xfrm>
              <a:off x="2812756" y="7893692"/>
              <a:ext cx="16943" cy="50985"/>
            </a:xfrm>
            <a:custGeom>
              <a:avLst/>
              <a:gdLst/>
              <a:ahLst/>
              <a:cxnLst>
                <a:cxn ang="0">
                  <a:pos x="0" y="10"/>
                </a:cxn>
                <a:cxn ang="0">
                  <a:pos x="69" y="325"/>
                </a:cxn>
                <a:cxn ang="0">
                  <a:pos x="108" y="325"/>
                </a:cxn>
                <a:cxn ang="0">
                  <a:pos x="40" y="0"/>
                </a:cxn>
                <a:cxn ang="0">
                  <a:pos x="0" y="10"/>
                </a:cxn>
              </a:cxnLst>
              <a:rect l="0" t="0" r="r" b="b"/>
              <a:pathLst>
                <a:path w="108" h="325">
                  <a:moveTo>
                    <a:pt x="0" y="10"/>
                  </a:moveTo>
                  <a:lnTo>
                    <a:pt x="69" y="325"/>
                  </a:lnTo>
                  <a:lnTo>
                    <a:pt x="108" y="325"/>
                  </a:lnTo>
                  <a:lnTo>
                    <a:pt x="40" y="0"/>
                  </a:lnTo>
                  <a:lnTo>
                    <a:pt x="0" y="10"/>
                  </a:lnTo>
                  <a:close/>
                </a:path>
              </a:pathLst>
            </a:custGeom>
            <a:solidFill>
              <a:srgbClr val="BDC3C7"/>
            </a:solidFill>
            <a:ln w="9525">
              <a:noFill/>
              <a:round/>
              <a:headEnd/>
              <a:tailEnd/>
            </a:ln>
          </p:spPr>
          <p:txBody>
            <a:bodyPr anchor="ctr"/>
            <a:lstStyle/>
            <a:p>
              <a:pPr algn="ctr"/>
              <a:endParaRPr/>
            </a:p>
          </p:txBody>
        </p:sp>
        <p:sp>
          <p:nvSpPr>
            <p:cNvPr id="115" name="îṩ1ide">
              <a:extLst>
                <a:ext uri="{FF2B5EF4-FFF2-40B4-BE49-F238E27FC236}">
                  <a16:creationId xmlns:a16="http://schemas.microsoft.com/office/drawing/2014/main" id="{D5555880-4EC4-4FE5-A001-DAEA95F4FD09}"/>
                </a:ext>
              </a:extLst>
            </p:cNvPr>
            <p:cNvSpPr/>
            <p:nvPr/>
          </p:nvSpPr>
          <p:spPr bwMode="auto">
            <a:xfrm>
              <a:off x="2812756" y="7893692"/>
              <a:ext cx="16943" cy="50985"/>
            </a:xfrm>
            <a:custGeom>
              <a:avLst/>
              <a:gdLst/>
              <a:ahLst/>
              <a:cxnLst>
                <a:cxn ang="0">
                  <a:pos x="0" y="10"/>
                </a:cxn>
                <a:cxn ang="0">
                  <a:pos x="69" y="325"/>
                </a:cxn>
                <a:cxn ang="0">
                  <a:pos x="108" y="325"/>
                </a:cxn>
                <a:cxn ang="0">
                  <a:pos x="40" y="0"/>
                </a:cxn>
              </a:cxnLst>
              <a:rect l="0" t="0" r="r" b="b"/>
              <a:pathLst>
                <a:path w="108" h="325">
                  <a:moveTo>
                    <a:pt x="0" y="10"/>
                  </a:moveTo>
                  <a:lnTo>
                    <a:pt x="69" y="325"/>
                  </a:lnTo>
                  <a:lnTo>
                    <a:pt x="108" y="325"/>
                  </a:lnTo>
                  <a:lnTo>
                    <a:pt x="40" y="0"/>
                  </a:lnTo>
                </a:path>
              </a:pathLst>
            </a:custGeom>
            <a:noFill/>
            <a:ln w="9525">
              <a:noFill/>
              <a:round/>
              <a:headEnd/>
              <a:tailEnd/>
            </a:ln>
          </p:spPr>
          <p:txBody>
            <a:bodyPr anchor="ctr"/>
            <a:lstStyle/>
            <a:p>
              <a:pPr algn="ctr"/>
              <a:endParaRPr/>
            </a:p>
          </p:txBody>
        </p:sp>
        <p:sp>
          <p:nvSpPr>
            <p:cNvPr id="116" name="ísḻïḑe">
              <a:extLst>
                <a:ext uri="{FF2B5EF4-FFF2-40B4-BE49-F238E27FC236}">
                  <a16:creationId xmlns:a16="http://schemas.microsoft.com/office/drawing/2014/main" id="{5FF147EB-0BE9-4689-8427-C73AD10EE1E5}"/>
                </a:ext>
              </a:extLst>
            </p:cNvPr>
            <p:cNvSpPr/>
            <p:nvPr/>
          </p:nvSpPr>
          <p:spPr bwMode="auto">
            <a:xfrm>
              <a:off x="2743257" y="7909065"/>
              <a:ext cx="16943" cy="50985"/>
            </a:xfrm>
            <a:custGeom>
              <a:avLst/>
              <a:gdLst/>
              <a:ahLst/>
              <a:cxnLst>
                <a:cxn ang="0">
                  <a:pos x="0" y="10"/>
                </a:cxn>
                <a:cxn ang="0">
                  <a:pos x="69" y="325"/>
                </a:cxn>
                <a:cxn ang="0">
                  <a:pos x="108" y="315"/>
                </a:cxn>
                <a:cxn ang="0">
                  <a:pos x="39" y="0"/>
                </a:cxn>
                <a:cxn ang="0">
                  <a:pos x="0" y="10"/>
                </a:cxn>
              </a:cxnLst>
              <a:rect l="0" t="0" r="r" b="b"/>
              <a:pathLst>
                <a:path w="108" h="325">
                  <a:moveTo>
                    <a:pt x="0" y="10"/>
                  </a:moveTo>
                  <a:lnTo>
                    <a:pt x="69" y="325"/>
                  </a:lnTo>
                  <a:lnTo>
                    <a:pt x="108" y="315"/>
                  </a:lnTo>
                  <a:lnTo>
                    <a:pt x="39" y="0"/>
                  </a:lnTo>
                  <a:lnTo>
                    <a:pt x="0" y="10"/>
                  </a:lnTo>
                  <a:close/>
                </a:path>
              </a:pathLst>
            </a:custGeom>
            <a:solidFill>
              <a:srgbClr val="BDC3C7"/>
            </a:solidFill>
            <a:ln w="9525">
              <a:noFill/>
              <a:round/>
              <a:headEnd/>
              <a:tailEnd/>
            </a:ln>
          </p:spPr>
          <p:txBody>
            <a:bodyPr anchor="ctr"/>
            <a:lstStyle/>
            <a:p>
              <a:pPr algn="ctr"/>
              <a:endParaRPr/>
            </a:p>
          </p:txBody>
        </p:sp>
        <p:sp>
          <p:nvSpPr>
            <p:cNvPr id="117" name="îšľíďê">
              <a:extLst>
                <a:ext uri="{FF2B5EF4-FFF2-40B4-BE49-F238E27FC236}">
                  <a16:creationId xmlns:a16="http://schemas.microsoft.com/office/drawing/2014/main" id="{9E1F0770-0610-4617-996A-34FC24BEA9A0}"/>
                </a:ext>
              </a:extLst>
            </p:cNvPr>
            <p:cNvSpPr/>
            <p:nvPr/>
          </p:nvSpPr>
          <p:spPr bwMode="auto">
            <a:xfrm>
              <a:off x="2743257" y="7909065"/>
              <a:ext cx="16943" cy="50985"/>
            </a:xfrm>
            <a:custGeom>
              <a:avLst/>
              <a:gdLst/>
              <a:ahLst/>
              <a:cxnLst>
                <a:cxn ang="0">
                  <a:pos x="0" y="10"/>
                </a:cxn>
                <a:cxn ang="0">
                  <a:pos x="69" y="325"/>
                </a:cxn>
                <a:cxn ang="0">
                  <a:pos x="108" y="315"/>
                </a:cxn>
                <a:cxn ang="0">
                  <a:pos x="39" y="0"/>
                </a:cxn>
              </a:cxnLst>
              <a:rect l="0" t="0" r="r" b="b"/>
              <a:pathLst>
                <a:path w="108" h="325">
                  <a:moveTo>
                    <a:pt x="0" y="10"/>
                  </a:moveTo>
                  <a:lnTo>
                    <a:pt x="69" y="325"/>
                  </a:lnTo>
                  <a:lnTo>
                    <a:pt x="108" y="315"/>
                  </a:lnTo>
                  <a:lnTo>
                    <a:pt x="39" y="0"/>
                  </a:lnTo>
                </a:path>
              </a:pathLst>
            </a:custGeom>
            <a:noFill/>
            <a:ln w="9525">
              <a:noFill/>
              <a:round/>
              <a:headEnd/>
              <a:tailEnd/>
            </a:ln>
          </p:spPr>
          <p:txBody>
            <a:bodyPr anchor="ctr"/>
            <a:lstStyle/>
            <a:p>
              <a:pPr algn="ctr"/>
              <a:endParaRPr/>
            </a:p>
          </p:txBody>
        </p:sp>
        <p:sp>
          <p:nvSpPr>
            <p:cNvPr id="118" name="îš1ïḑé">
              <a:extLst>
                <a:ext uri="{FF2B5EF4-FFF2-40B4-BE49-F238E27FC236}">
                  <a16:creationId xmlns:a16="http://schemas.microsoft.com/office/drawing/2014/main" id="{E0312493-AAE1-468E-A771-257C42C7B2C0}"/>
                </a:ext>
              </a:extLst>
            </p:cNvPr>
            <p:cNvSpPr/>
            <p:nvPr/>
          </p:nvSpPr>
          <p:spPr bwMode="auto">
            <a:xfrm>
              <a:off x="2750944" y="8137796"/>
              <a:ext cx="483503" cy="112640"/>
            </a:xfrm>
            <a:custGeom>
              <a:avLst/>
              <a:gdLst/>
              <a:ahLst/>
              <a:cxnLst>
                <a:cxn ang="0">
                  <a:pos x="10" y="718"/>
                </a:cxn>
                <a:cxn ang="0">
                  <a:pos x="3082" y="39"/>
                </a:cxn>
                <a:cxn ang="0">
                  <a:pos x="3073" y="0"/>
                </a:cxn>
                <a:cxn ang="0">
                  <a:pos x="0" y="679"/>
                </a:cxn>
                <a:cxn ang="0">
                  <a:pos x="10" y="718"/>
                </a:cxn>
              </a:cxnLst>
              <a:rect l="0" t="0" r="r" b="b"/>
              <a:pathLst>
                <a:path w="3082" h="718">
                  <a:moveTo>
                    <a:pt x="10" y="718"/>
                  </a:moveTo>
                  <a:lnTo>
                    <a:pt x="3082" y="39"/>
                  </a:lnTo>
                  <a:lnTo>
                    <a:pt x="3073" y="0"/>
                  </a:lnTo>
                  <a:lnTo>
                    <a:pt x="0" y="679"/>
                  </a:lnTo>
                  <a:lnTo>
                    <a:pt x="10" y="718"/>
                  </a:lnTo>
                  <a:close/>
                </a:path>
              </a:pathLst>
            </a:custGeom>
            <a:solidFill>
              <a:srgbClr val="BDC3C7"/>
            </a:solidFill>
            <a:ln w="9525">
              <a:noFill/>
              <a:round/>
              <a:headEnd/>
              <a:tailEnd/>
            </a:ln>
          </p:spPr>
          <p:txBody>
            <a:bodyPr anchor="ctr"/>
            <a:lstStyle/>
            <a:p>
              <a:pPr algn="ctr"/>
              <a:endParaRPr/>
            </a:p>
          </p:txBody>
        </p:sp>
        <p:sp>
          <p:nvSpPr>
            <p:cNvPr id="119" name="ïṣlïḍê">
              <a:extLst>
                <a:ext uri="{FF2B5EF4-FFF2-40B4-BE49-F238E27FC236}">
                  <a16:creationId xmlns:a16="http://schemas.microsoft.com/office/drawing/2014/main" id="{57406DFB-9977-4F98-BC13-F77812AA9817}"/>
                </a:ext>
              </a:extLst>
            </p:cNvPr>
            <p:cNvSpPr/>
            <p:nvPr/>
          </p:nvSpPr>
          <p:spPr bwMode="auto">
            <a:xfrm>
              <a:off x="2750944" y="8137796"/>
              <a:ext cx="483503" cy="112640"/>
            </a:xfrm>
            <a:custGeom>
              <a:avLst/>
              <a:gdLst/>
              <a:ahLst/>
              <a:cxnLst>
                <a:cxn ang="0">
                  <a:pos x="10" y="718"/>
                </a:cxn>
                <a:cxn ang="0">
                  <a:pos x="3082" y="39"/>
                </a:cxn>
                <a:cxn ang="0">
                  <a:pos x="3073" y="0"/>
                </a:cxn>
                <a:cxn ang="0">
                  <a:pos x="0" y="679"/>
                </a:cxn>
              </a:cxnLst>
              <a:rect l="0" t="0" r="r" b="b"/>
              <a:pathLst>
                <a:path w="3082" h="718">
                  <a:moveTo>
                    <a:pt x="10" y="718"/>
                  </a:moveTo>
                  <a:lnTo>
                    <a:pt x="3082" y="39"/>
                  </a:lnTo>
                  <a:lnTo>
                    <a:pt x="3073" y="0"/>
                  </a:lnTo>
                  <a:lnTo>
                    <a:pt x="0" y="679"/>
                  </a:lnTo>
                </a:path>
              </a:pathLst>
            </a:custGeom>
            <a:noFill/>
            <a:ln w="9525">
              <a:noFill/>
              <a:round/>
              <a:headEnd/>
              <a:tailEnd/>
            </a:ln>
          </p:spPr>
          <p:txBody>
            <a:bodyPr anchor="ctr"/>
            <a:lstStyle/>
            <a:p>
              <a:pPr algn="ctr"/>
              <a:endParaRPr/>
            </a:p>
          </p:txBody>
        </p:sp>
        <p:sp>
          <p:nvSpPr>
            <p:cNvPr id="120" name="íṩ1iďe">
              <a:extLst>
                <a:ext uri="{FF2B5EF4-FFF2-40B4-BE49-F238E27FC236}">
                  <a16:creationId xmlns:a16="http://schemas.microsoft.com/office/drawing/2014/main" id="{7A553A30-8DF8-4B02-9820-642FC244BB39}"/>
                </a:ext>
              </a:extLst>
            </p:cNvPr>
            <p:cNvSpPr/>
            <p:nvPr/>
          </p:nvSpPr>
          <p:spPr bwMode="auto">
            <a:xfrm>
              <a:off x="2744826" y="8105321"/>
              <a:ext cx="481933" cy="112795"/>
            </a:xfrm>
            <a:custGeom>
              <a:avLst/>
              <a:gdLst/>
              <a:ahLst/>
              <a:cxnLst>
                <a:cxn ang="0">
                  <a:pos x="0" y="719"/>
                </a:cxn>
                <a:cxn ang="0">
                  <a:pos x="3072" y="39"/>
                </a:cxn>
                <a:cxn ang="0">
                  <a:pos x="3072" y="0"/>
                </a:cxn>
                <a:cxn ang="0">
                  <a:pos x="0" y="679"/>
                </a:cxn>
                <a:cxn ang="0">
                  <a:pos x="0" y="719"/>
                </a:cxn>
              </a:cxnLst>
              <a:rect l="0" t="0" r="r" b="b"/>
              <a:pathLst>
                <a:path w="3072" h="719">
                  <a:moveTo>
                    <a:pt x="0" y="719"/>
                  </a:moveTo>
                  <a:lnTo>
                    <a:pt x="3072" y="39"/>
                  </a:lnTo>
                  <a:lnTo>
                    <a:pt x="3072" y="0"/>
                  </a:lnTo>
                  <a:lnTo>
                    <a:pt x="0" y="679"/>
                  </a:lnTo>
                  <a:lnTo>
                    <a:pt x="0" y="719"/>
                  </a:lnTo>
                  <a:close/>
                </a:path>
              </a:pathLst>
            </a:custGeom>
            <a:solidFill>
              <a:srgbClr val="BDC3C7"/>
            </a:solidFill>
            <a:ln w="9525">
              <a:noFill/>
              <a:round/>
              <a:headEnd/>
              <a:tailEnd/>
            </a:ln>
          </p:spPr>
          <p:txBody>
            <a:bodyPr anchor="ctr"/>
            <a:lstStyle/>
            <a:p>
              <a:pPr algn="ctr"/>
              <a:endParaRPr/>
            </a:p>
          </p:txBody>
        </p:sp>
        <p:sp>
          <p:nvSpPr>
            <p:cNvPr id="121" name="íślïďe">
              <a:extLst>
                <a:ext uri="{FF2B5EF4-FFF2-40B4-BE49-F238E27FC236}">
                  <a16:creationId xmlns:a16="http://schemas.microsoft.com/office/drawing/2014/main" id="{CAA8D26D-F87B-4B1E-BC9D-96A94BC9A87D}"/>
                </a:ext>
              </a:extLst>
            </p:cNvPr>
            <p:cNvSpPr/>
            <p:nvPr/>
          </p:nvSpPr>
          <p:spPr bwMode="auto">
            <a:xfrm>
              <a:off x="2744826" y="8105321"/>
              <a:ext cx="481933" cy="112795"/>
            </a:xfrm>
            <a:custGeom>
              <a:avLst/>
              <a:gdLst/>
              <a:ahLst/>
              <a:cxnLst>
                <a:cxn ang="0">
                  <a:pos x="0" y="719"/>
                </a:cxn>
                <a:cxn ang="0">
                  <a:pos x="3072" y="39"/>
                </a:cxn>
                <a:cxn ang="0">
                  <a:pos x="3072" y="0"/>
                </a:cxn>
                <a:cxn ang="0">
                  <a:pos x="0" y="679"/>
                </a:cxn>
              </a:cxnLst>
              <a:rect l="0" t="0" r="r" b="b"/>
              <a:pathLst>
                <a:path w="3072" h="719">
                  <a:moveTo>
                    <a:pt x="0" y="719"/>
                  </a:moveTo>
                  <a:lnTo>
                    <a:pt x="3072" y="39"/>
                  </a:lnTo>
                  <a:lnTo>
                    <a:pt x="3072" y="0"/>
                  </a:lnTo>
                  <a:lnTo>
                    <a:pt x="0" y="679"/>
                  </a:lnTo>
                </a:path>
              </a:pathLst>
            </a:custGeom>
            <a:noFill/>
            <a:ln w="9525">
              <a:noFill/>
              <a:round/>
              <a:headEnd/>
              <a:tailEnd/>
            </a:ln>
          </p:spPr>
          <p:txBody>
            <a:bodyPr anchor="ctr"/>
            <a:lstStyle/>
            <a:p>
              <a:pPr algn="ctr"/>
              <a:endParaRPr/>
            </a:p>
          </p:txBody>
        </p:sp>
        <p:sp>
          <p:nvSpPr>
            <p:cNvPr id="122" name="iśľíde">
              <a:extLst>
                <a:ext uri="{FF2B5EF4-FFF2-40B4-BE49-F238E27FC236}">
                  <a16:creationId xmlns:a16="http://schemas.microsoft.com/office/drawing/2014/main" id="{B540F457-BA74-4DAE-B8D5-43545D388E18}"/>
                </a:ext>
              </a:extLst>
            </p:cNvPr>
            <p:cNvSpPr/>
            <p:nvPr/>
          </p:nvSpPr>
          <p:spPr bwMode="auto">
            <a:xfrm>
              <a:off x="2738551" y="8077553"/>
              <a:ext cx="482089" cy="114208"/>
            </a:xfrm>
            <a:custGeom>
              <a:avLst/>
              <a:gdLst/>
              <a:ahLst/>
              <a:cxnLst>
                <a:cxn ang="0">
                  <a:pos x="0" y="728"/>
                </a:cxn>
                <a:cxn ang="0">
                  <a:pos x="3073" y="39"/>
                </a:cxn>
                <a:cxn ang="0">
                  <a:pos x="3073" y="0"/>
                </a:cxn>
                <a:cxn ang="0">
                  <a:pos x="0" y="689"/>
                </a:cxn>
                <a:cxn ang="0">
                  <a:pos x="0" y="728"/>
                </a:cxn>
              </a:cxnLst>
              <a:rect l="0" t="0" r="r" b="b"/>
              <a:pathLst>
                <a:path w="3073" h="728">
                  <a:moveTo>
                    <a:pt x="0" y="728"/>
                  </a:moveTo>
                  <a:lnTo>
                    <a:pt x="3073" y="39"/>
                  </a:lnTo>
                  <a:lnTo>
                    <a:pt x="3073" y="0"/>
                  </a:lnTo>
                  <a:lnTo>
                    <a:pt x="0" y="689"/>
                  </a:lnTo>
                  <a:lnTo>
                    <a:pt x="0" y="728"/>
                  </a:lnTo>
                  <a:close/>
                </a:path>
              </a:pathLst>
            </a:custGeom>
            <a:solidFill>
              <a:srgbClr val="BDC3C7"/>
            </a:solidFill>
            <a:ln w="9525">
              <a:noFill/>
              <a:round/>
              <a:headEnd/>
              <a:tailEnd/>
            </a:ln>
          </p:spPr>
          <p:txBody>
            <a:bodyPr anchor="ctr"/>
            <a:lstStyle/>
            <a:p>
              <a:pPr algn="ctr"/>
              <a:endParaRPr/>
            </a:p>
          </p:txBody>
        </p:sp>
        <p:sp>
          <p:nvSpPr>
            <p:cNvPr id="123" name="i$ḷiḋe">
              <a:extLst>
                <a:ext uri="{FF2B5EF4-FFF2-40B4-BE49-F238E27FC236}">
                  <a16:creationId xmlns:a16="http://schemas.microsoft.com/office/drawing/2014/main" id="{CF8C153D-2E9C-41CA-AE58-D9918DD0CE04}"/>
                </a:ext>
              </a:extLst>
            </p:cNvPr>
            <p:cNvSpPr/>
            <p:nvPr/>
          </p:nvSpPr>
          <p:spPr bwMode="auto">
            <a:xfrm>
              <a:off x="2738551" y="8077553"/>
              <a:ext cx="482089" cy="114208"/>
            </a:xfrm>
            <a:custGeom>
              <a:avLst/>
              <a:gdLst/>
              <a:ahLst/>
              <a:cxnLst>
                <a:cxn ang="0">
                  <a:pos x="0" y="728"/>
                </a:cxn>
                <a:cxn ang="0">
                  <a:pos x="3073" y="39"/>
                </a:cxn>
                <a:cxn ang="0">
                  <a:pos x="3073" y="0"/>
                </a:cxn>
                <a:cxn ang="0">
                  <a:pos x="0" y="689"/>
                </a:cxn>
              </a:cxnLst>
              <a:rect l="0" t="0" r="r" b="b"/>
              <a:pathLst>
                <a:path w="3073" h="728">
                  <a:moveTo>
                    <a:pt x="0" y="728"/>
                  </a:moveTo>
                  <a:lnTo>
                    <a:pt x="3073" y="39"/>
                  </a:lnTo>
                  <a:lnTo>
                    <a:pt x="3073" y="0"/>
                  </a:lnTo>
                  <a:lnTo>
                    <a:pt x="0" y="689"/>
                  </a:lnTo>
                </a:path>
              </a:pathLst>
            </a:custGeom>
            <a:noFill/>
            <a:ln w="9525">
              <a:noFill/>
              <a:round/>
              <a:headEnd/>
              <a:tailEnd/>
            </a:ln>
          </p:spPr>
          <p:txBody>
            <a:bodyPr anchor="ctr"/>
            <a:lstStyle/>
            <a:p>
              <a:pPr algn="ctr"/>
              <a:endParaRPr/>
            </a:p>
          </p:txBody>
        </p:sp>
        <p:sp>
          <p:nvSpPr>
            <p:cNvPr id="124" name="íŝḻíḋè">
              <a:extLst>
                <a:ext uri="{FF2B5EF4-FFF2-40B4-BE49-F238E27FC236}">
                  <a16:creationId xmlns:a16="http://schemas.microsoft.com/office/drawing/2014/main" id="{3E47F509-C2E4-4D93-8A9F-FE65A9BEAA7D}"/>
                </a:ext>
              </a:extLst>
            </p:cNvPr>
            <p:cNvSpPr/>
            <p:nvPr/>
          </p:nvSpPr>
          <p:spPr bwMode="auto">
            <a:xfrm>
              <a:off x="2730864" y="8046648"/>
              <a:ext cx="483503" cy="112640"/>
            </a:xfrm>
            <a:custGeom>
              <a:avLst/>
              <a:gdLst/>
              <a:ahLst/>
              <a:cxnLst>
                <a:cxn ang="0">
                  <a:pos x="10" y="718"/>
                </a:cxn>
                <a:cxn ang="0">
                  <a:pos x="3082" y="29"/>
                </a:cxn>
                <a:cxn ang="0">
                  <a:pos x="3072" y="0"/>
                </a:cxn>
                <a:cxn ang="0">
                  <a:pos x="0" y="679"/>
                </a:cxn>
                <a:cxn ang="0">
                  <a:pos x="10" y="718"/>
                </a:cxn>
              </a:cxnLst>
              <a:rect l="0" t="0" r="r" b="b"/>
              <a:pathLst>
                <a:path w="3082" h="718">
                  <a:moveTo>
                    <a:pt x="10" y="718"/>
                  </a:moveTo>
                  <a:lnTo>
                    <a:pt x="3082" y="29"/>
                  </a:lnTo>
                  <a:lnTo>
                    <a:pt x="3072" y="0"/>
                  </a:lnTo>
                  <a:lnTo>
                    <a:pt x="0" y="679"/>
                  </a:lnTo>
                  <a:lnTo>
                    <a:pt x="10" y="718"/>
                  </a:lnTo>
                  <a:close/>
                </a:path>
              </a:pathLst>
            </a:custGeom>
            <a:solidFill>
              <a:srgbClr val="BDC3C7"/>
            </a:solidFill>
            <a:ln w="9525">
              <a:noFill/>
              <a:round/>
              <a:headEnd/>
              <a:tailEnd/>
            </a:ln>
          </p:spPr>
          <p:txBody>
            <a:bodyPr anchor="ctr"/>
            <a:lstStyle/>
            <a:p>
              <a:pPr algn="ctr"/>
              <a:endParaRPr/>
            </a:p>
          </p:txBody>
        </p:sp>
        <p:sp>
          <p:nvSpPr>
            <p:cNvPr id="125" name="ïŝļiḋe">
              <a:extLst>
                <a:ext uri="{FF2B5EF4-FFF2-40B4-BE49-F238E27FC236}">
                  <a16:creationId xmlns:a16="http://schemas.microsoft.com/office/drawing/2014/main" id="{F8B27FB8-F978-4233-88EF-9D524EC27A3B}"/>
                </a:ext>
              </a:extLst>
            </p:cNvPr>
            <p:cNvSpPr/>
            <p:nvPr/>
          </p:nvSpPr>
          <p:spPr bwMode="auto">
            <a:xfrm>
              <a:off x="2730864" y="8046648"/>
              <a:ext cx="483503" cy="112640"/>
            </a:xfrm>
            <a:custGeom>
              <a:avLst/>
              <a:gdLst/>
              <a:ahLst/>
              <a:cxnLst>
                <a:cxn ang="0">
                  <a:pos x="10" y="718"/>
                </a:cxn>
                <a:cxn ang="0">
                  <a:pos x="3082" y="29"/>
                </a:cxn>
                <a:cxn ang="0">
                  <a:pos x="3072" y="0"/>
                </a:cxn>
                <a:cxn ang="0">
                  <a:pos x="0" y="679"/>
                </a:cxn>
              </a:cxnLst>
              <a:rect l="0" t="0" r="r" b="b"/>
              <a:pathLst>
                <a:path w="3082" h="718">
                  <a:moveTo>
                    <a:pt x="10" y="718"/>
                  </a:moveTo>
                  <a:lnTo>
                    <a:pt x="3082" y="29"/>
                  </a:lnTo>
                  <a:lnTo>
                    <a:pt x="3072" y="0"/>
                  </a:lnTo>
                  <a:lnTo>
                    <a:pt x="0" y="679"/>
                  </a:lnTo>
                </a:path>
              </a:pathLst>
            </a:custGeom>
            <a:noFill/>
            <a:ln w="9525">
              <a:noFill/>
              <a:round/>
              <a:headEnd/>
              <a:tailEnd/>
            </a:ln>
          </p:spPr>
          <p:txBody>
            <a:bodyPr anchor="ctr"/>
            <a:lstStyle/>
            <a:p>
              <a:pPr algn="ctr"/>
              <a:endParaRPr/>
            </a:p>
          </p:txBody>
        </p:sp>
        <p:sp>
          <p:nvSpPr>
            <p:cNvPr id="126" name="ïŝḻíďé">
              <a:extLst>
                <a:ext uri="{FF2B5EF4-FFF2-40B4-BE49-F238E27FC236}">
                  <a16:creationId xmlns:a16="http://schemas.microsoft.com/office/drawing/2014/main" id="{581C307C-C78B-4286-ABB9-0EEF234966FF}"/>
                </a:ext>
              </a:extLst>
            </p:cNvPr>
            <p:cNvSpPr/>
            <p:nvPr/>
          </p:nvSpPr>
          <p:spPr bwMode="auto">
            <a:xfrm>
              <a:off x="2724745" y="8018723"/>
              <a:ext cx="483503" cy="112795"/>
            </a:xfrm>
            <a:custGeom>
              <a:avLst/>
              <a:gdLst/>
              <a:ahLst/>
              <a:cxnLst>
                <a:cxn ang="0">
                  <a:pos x="10" y="719"/>
                </a:cxn>
                <a:cxn ang="0">
                  <a:pos x="3082" y="40"/>
                </a:cxn>
                <a:cxn ang="0">
                  <a:pos x="3072" y="0"/>
                </a:cxn>
                <a:cxn ang="0">
                  <a:pos x="0" y="680"/>
                </a:cxn>
                <a:cxn ang="0">
                  <a:pos x="10" y="719"/>
                </a:cxn>
              </a:cxnLst>
              <a:rect l="0" t="0" r="r" b="b"/>
              <a:pathLst>
                <a:path w="3082" h="719">
                  <a:moveTo>
                    <a:pt x="10" y="719"/>
                  </a:moveTo>
                  <a:lnTo>
                    <a:pt x="3082" y="40"/>
                  </a:lnTo>
                  <a:lnTo>
                    <a:pt x="3072" y="0"/>
                  </a:lnTo>
                  <a:lnTo>
                    <a:pt x="0" y="680"/>
                  </a:lnTo>
                  <a:lnTo>
                    <a:pt x="10" y="719"/>
                  </a:lnTo>
                  <a:close/>
                </a:path>
              </a:pathLst>
            </a:custGeom>
            <a:solidFill>
              <a:srgbClr val="BDC3C7"/>
            </a:solidFill>
            <a:ln w="9525">
              <a:noFill/>
              <a:round/>
              <a:headEnd/>
              <a:tailEnd/>
            </a:ln>
          </p:spPr>
          <p:txBody>
            <a:bodyPr anchor="ctr"/>
            <a:lstStyle/>
            <a:p>
              <a:pPr algn="ctr"/>
              <a:endParaRPr/>
            </a:p>
          </p:txBody>
        </p:sp>
        <p:sp>
          <p:nvSpPr>
            <p:cNvPr id="127" name="îṣḻiḓè">
              <a:extLst>
                <a:ext uri="{FF2B5EF4-FFF2-40B4-BE49-F238E27FC236}">
                  <a16:creationId xmlns:a16="http://schemas.microsoft.com/office/drawing/2014/main" id="{829BEF67-7A67-4BFC-8002-13D7E8B8D221}"/>
                </a:ext>
              </a:extLst>
            </p:cNvPr>
            <p:cNvSpPr/>
            <p:nvPr/>
          </p:nvSpPr>
          <p:spPr bwMode="auto">
            <a:xfrm>
              <a:off x="2724745" y="8018723"/>
              <a:ext cx="483503" cy="112795"/>
            </a:xfrm>
            <a:custGeom>
              <a:avLst/>
              <a:gdLst/>
              <a:ahLst/>
              <a:cxnLst>
                <a:cxn ang="0">
                  <a:pos x="10" y="719"/>
                </a:cxn>
                <a:cxn ang="0">
                  <a:pos x="3082" y="40"/>
                </a:cxn>
                <a:cxn ang="0">
                  <a:pos x="3072" y="0"/>
                </a:cxn>
                <a:cxn ang="0">
                  <a:pos x="0" y="680"/>
                </a:cxn>
              </a:cxnLst>
              <a:rect l="0" t="0" r="r" b="b"/>
              <a:pathLst>
                <a:path w="3082" h="719">
                  <a:moveTo>
                    <a:pt x="10" y="719"/>
                  </a:moveTo>
                  <a:lnTo>
                    <a:pt x="3082" y="40"/>
                  </a:lnTo>
                  <a:lnTo>
                    <a:pt x="3072" y="0"/>
                  </a:lnTo>
                  <a:lnTo>
                    <a:pt x="0" y="680"/>
                  </a:lnTo>
                </a:path>
              </a:pathLst>
            </a:custGeom>
            <a:noFill/>
            <a:ln w="9525">
              <a:noFill/>
              <a:round/>
              <a:headEnd/>
              <a:tailEnd/>
            </a:ln>
          </p:spPr>
          <p:txBody>
            <a:bodyPr anchor="ctr"/>
            <a:lstStyle/>
            <a:p>
              <a:pPr algn="ctr"/>
              <a:endParaRPr/>
            </a:p>
          </p:txBody>
        </p:sp>
        <p:sp>
          <p:nvSpPr>
            <p:cNvPr id="128" name="íṩľiḑè">
              <a:extLst>
                <a:ext uri="{FF2B5EF4-FFF2-40B4-BE49-F238E27FC236}">
                  <a16:creationId xmlns:a16="http://schemas.microsoft.com/office/drawing/2014/main" id="{0C47D0FE-F618-4268-BF36-428901877F76}"/>
                </a:ext>
              </a:extLst>
            </p:cNvPr>
            <p:cNvSpPr/>
            <p:nvPr/>
          </p:nvSpPr>
          <p:spPr bwMode="auto">
            <a:xfrm>
              <a:off x="2717058" y="7986407"/>
              <a:ext cx="483503" cy="112640"/>
            </a:xfrm>
            <a:custGeom>
              <a:avLst/>
              <a:gdLst/>
              <a:ahLst/>
              <a:cxnLst>
                <a:cxn ang="0">
                  <a:pos x="9" y="718"/>
                </a:cxn>
                <a:cxn ang="0">
                  <a:pos x="3082" y="39"/>
                </a:cxn>
                <a:cxn ang="0">
                  <a:pos x="3072" y="0"/>
                </a:cxn>
                <a:cxn ang="0">
                  <a:pos x="0" y="679"/>
                </a:cxn>
                <a:cxn ang="0">
                  <a:pos x="9" y="718"/>
                </a:cxn>
              </a:cxnLst>
              <a:rect l="0" t="0" r="r" b="b"/>
              <a:pathLst>
                <a:path w="3082" h="718">
                  <a:moveTo>
                    <a:pt x="9" y="718"/>
                  </a:moveTo>
                  <a:lnTo>
                    <a:pt x="3082" y="39"/>
                  </a:lnTo>
                  <a:lnTo>
                    <a:pt x="3072" y="0"/>
                  </a:lnTo>
                  <a:lnTo>
                    <a:pt x="0" y="679"/>
                  </a:lnTo>
                  <a:lnTo>
                    <a:pt x="9" y="718"/>
                  </a:lnTo>
                  <a:close/>
                </a:path>
              </a:pathLst>
            </a:custGeom>
            <a:solidFill>
              <a:srgbClr val="BDC3C7"/>
            </a:solidFill>
            <a:ln w="9525">
              <a:noFill/>
              <a:round/>
              <a:headEnd/>
              <a:tailEnd/>
            </a:ln>
          </p:spPr>
          <p:txBody>
            <a:bodyPr anchor="ctr"/>
            <a:lstStyle/>
            <a:p>
              <a:pPr algn="ctr"/>
              <a:endParaRPr/>
            </a:p>
          </p:txBody>
        </p:sp>
        <p:sp>
          <p:nvSpPr>
            <p:cNvPr id="129" name="ï$1ïḑe">
              <a:extLst>
                <a:ext uri="{FF2B5EF4-FFF2-40B4-BE49-F238E27FC236}">
                  <a16:creationId xmlns:a16="http://schemas.microsoft.com/office/drawing/2014/main" id="{4F993463-CA3B-46D0-8144-3B29A54FA825}"/>
                </a:ext>
              </a:extLst>
            </p:cNvPr>
            <p:cNvSpPr/>
            <p:nvPr/>
          </p:nvSpPr>
          <p:spPr bwMode="auto">
            <a:xfrm>
              <a:off x="2717058" y="7986407"/>
              <a:ext cx="483503" cy="112640"/>
            </a:xfrm>
            <a:custGeom>
              <a:avLst/>
              <a:gdLst/>
              <a:ahLst/>
              <a:cxnLst>
                <a:cxn ang="0">
                  <a:pos x="9" y="718"/>
                </a:cxn>
                <a:cxn ang="0">
                  <a:pos x="3082" y="39"/>
                </a:cxn>
                <a:cxn ang="0">
                  <a:pos x="3072" y="0"/>
                </a:cxn>
                <a:cxn ang="0">
                  <a:pos x="0" y="679"/>
                </a:cxn>
              </a:cxnLst>
              <a:rect l="0" t="0" r="r" b="b"/>
              <a:pathLst>
                <a:path w="3082" h="718">
                  <a:moveTo>
                    <a:pt x="9" y="718"/>
                  </a:moveTo>
                  <a:lnTo>
                    <a:pt x="3082" y="39"/>
                  </a:lnTo>
                  <a:lnTo>
                    <a:pt x="3072" y="0"/>
                  </a:lnTo>
                  <a:lnTo>
                    <a:pt x="0" y="679"/>
                  </a:lnTo>
                </a:path>
              </a:pathLst>
            </a:custGeom>
            <a:noFill/>
            <a:ln w="9525">
              <a:noFill/>
              <a:round/>
              <a:headEnd/>
              <a:tailEnd/>
            </a:ln>
          </p:spPr>
          <p:txBody>
            <a:bodyPr anchor="ctr"/>
            <a:lstStyle/>
            <a:p>
              <a:pPr algn="ctr"/>
              <a:endParaRPr/>
            </a:p>
          </p:txBody>
        </p:sp>
        <p:sp>
          <p:nvSpPr>
            <p:cNvPr id="130" name="iS1ïde">
              <a:extLst>
                <a:ext uri="{FF2B5EF4-FFF2-40B4-BE49-F238E27FC236}">
                  <a16:creationId xmlns:a16="http://schemas.microsoft.com/office/drawing/2014/main" id="{C7190EF6-02E9-4D3C-97F6-7CCEDD803F48}"/>
                </a:ext>
              </a:extLst>
            </p:cNvPr>
            <p:cNvSpPr/>
            <p:nvPr/>
          </p:nvSpPr>
          <p:spPr bwMode="auto">
            <a:xfrm>
              <a:off x="2712352" y="7961621"/>
              <a:ext cx="528370" cy="315170"/>
            </a:xfrm>
            <a:custGeom>
              <a:avLst/>
              <a:gdLst/>
              <a:ahLst/>
              <a:cxnLst>
                <a:cxn ang="0">
                  <a:pos x="3348" y="1319"/>
                </a:cxn>
                <a:cxn ang="0">
                  <a:pos x="3348" y="1310"/>
                </a:cxn>
                <a:cxn ang="0">
                  <a:pos x="315" y="1979"/>
                </a:cxn>
                <a:cxn ang="0">
                  <a:pos x="30" y="699"/>
                </a:cxn>
                <a:cxn ang="0">
                  <a:pos x="3053" y="30"/>
                </a:cxn>
                <a:cxn ang="0">
                  <a:pos x="3338" y="1319"/>
                </a:cxn>
                <a:cxn ang="0">
                  <a:pos x="3348" y="1319"/>
                </a:cxn>
                <a:cxn ang="0">
                  <a:pos x="3348" y="1310"/>
                </a:cxn>
                <a:cxn ang="0">
                  <a:pos x="3348" y="1319"/>
                </a:cxn>
                <a:cxn ang="0">
                  <a:pos x="3358" y="1319"/>
                </a:cxn>
                <a:cxn ang="0">
                  <a:pos x="3072" y="0"/>
                </a:cxn>
                <a:cxn ang="0">
                  <a:pos x="0" y="679"/>
                </a:cxn>
                <a:cxn ang="0">
                  <a:pos x="295" y="2009"/>
                </a:cxn>
                <a:cxn ang="0">
                  <a:pos x="3368" y="1329"/>
                </a:cxn>
                <a:cxn ang="0">
                  <a:pos x="3358" y="1319"/>
                </a:cxn>
                <a:cxn ang="0">
                  <a:pos x="3348" y="1319"/>
                </a:cxn>
              </a:cxnLst>
              <a:rect l="0" t="0" r="r" b="b"/>
              <a:pathLst>
                <a:path w="3368" h="2009">
                  <a:moveTo>
                    <a:pt x="3348" y="1319"/>
                  </a:moveTo>
                  <a:lnTo>
                    <a:pt x="3348" y="1310"/>
                  </a:lnTo>
                  <a:lnTo>
                    <a:pt x="315" y="1979"/>
                  </a:lnTo>
                  <a:lnTo>
                    <a:pt x="30" y="699"/>
                  </a:lnTo>
                  <a:lnTo>
                    <a:pt x="3053" y="30"/>
                  </a:lnTo>
                  <a:lnTo>
                    <a:pt x="3338" y="1319"/>
                  </a:lnTo>
                  <a:lnTo>
                    <a:pt x="3348" y="1319"/>
                  </a:lnTo>
                  <a:lnTo>
                    <a:pt x="3348" y="1310"/>
                  </a:lnTo>
                  <a:lnTo>
                    <a:pt x="3348" y="1319"/>
                  </a:lnTo>
                  <a:lnTo>
                    <a:pt x="3358" y="1319"/>
                  </a:lnTo>
                  <a:lnTo>
                    <a:pt x="3072" y="0"/>
                  </a:lnTo>
                  <a:lnTo>
                    <a:pt x="0" y="679"/>
                  </a:lnTo>
                  <a:lnTo>
                    <a:pt x="295" y="2009"/>
                  </a:lnTo>
                  <a:lnTo>
                    <a:pt x="3368" y="1329"/>
                  </a:lnTo>
                  <a:lnTo>
                    <a:pt x="3358" y="1319"/>
                  </a:lnTo>
                  <a:lnTo>
                    <a:pt x="3348" y="1319"/>
                  </a:lnTo>
                  <a:close/>
                </a:path>
              </a:pathLst>
            </a:custGeom>
            <a:solidFill>
              <a:srgbClr val="BDC3C7"/>
            </a:solidFill>
            <a:ln w="9525">
              <a:noFill/>
              <a:round/>
              <a:headEnd/>
              <a:tailEnd/>
            </a:ln>
          </p:spPr>
          <p:txBody>
            <a:bodyPr anchor="ctr"/>
            <a:lstStyle/>
            <a:p>
              <a:pPr algn="ctr"/>
              <a:endParaRPr/>
            </a:p>
          </p:txBody>
        </p:sp>
        <p:sp>
          <p:nvSpPr>
            <p:cNvPr id="131" name="íşḻíḋè">
              <a:extLst>
                <a:ext uri="{FF2B5EF4-FFF2-40B4-BE49-F238E27FC236}">
                  <a16:creationId xmlns:a16="http://schemas.microsoft.com/office/drawing/2014/main" id="{4DCD622C-75EC-4E41-9234-215961054851}"/>
                </a:ext>
              </a:extLst>
            </p:cNvPr>
            <p:cNvSpPr/>
            <p:nvPr/>
          </p:nvSpPr>
          <p:spPr bwMode="auto">
            <a:xfrm>
              <a:off x="3124786" y="7978561"/>
              <a:ext cx="50986" cy="202374"/>
            </a:xfrm>
            <a:custGeom>
              <a:avLst/>
              <a:gdLst/>
              <a:ahLst/>
              <a:cxnLst>
                <a:cxn ang="0">
                  <a:pos x="0" y="10"/>
                </a:cxn>
                <a:cxn ang="0">
                  <a:pos x="286" y="1290"/>
                </a:cxn>
                <a:cxn ang="0">
                  <a:pos x="325" y="1280"/>
                </a:cxn>
                <a:cxn ang="0">
                  <a:pos x="40" y="0"/>
                </a:cxn>
                <a:cxn ang="0">
                  <a:pos x="0" y="10"/>
                </a:cxn>
              </a:cxnLst>
              <a:rect l="0" t="0" r="r" b="b"/>
              <a:pathLst>
                <a:path w="325" h="1290">
                  <a:moveTo>
                    <a:pt x="0" y="10"/>
                  </a:moveTo>
                  <a:lnTo>
                    <a:pt x="286" y="1290"/>
                  </a:lnTo>
                  <a:lnTo>
                    <a:pt x="325" y="1280"/>
                  </a:lnTo>
                  <a:lnTo>
                    <a:pt x="40" y="0"/>
                  </a:lnTo>
                  <a:lnTo>
                    <a:pt x="0" y="10"/>
                  </a:lnTo>
                  <a:close/>
                </a:path>
              </a:pathLst>
            </a:custGeom>
            <a:solidFill>
              <a:srgbClr val="BDC3C7"/>
            </a:solidFill>
            <a:ln w="9525">
              <a:noFill/>
              <a:round/>
              <a:headEnd/>
              <a:tailEnd/>
            </a:ln>
          </p:spPr>
          <p:txBody>
            <a:bodyPr anchor="ctr"/>
            <a:lstStyle/>
            <a:p>
              <a:pPr algn="ctr"/>
              <a:endParaRPr/>
            </a:p>
          </p:txBody>
        </p:sp>
        <p:sp>
          <p:nvSpPr>
            <p:cNvPr id="132" name="iṧliḓé">
              <a:extLst>
                <a:ext uri="{FF2B5EF4-FFF2-40B4-BE49-F238E27FC236}">
                  <a16:creationId xmlns:a16="http://schemas.microsoft.com/office/drawing/2014/main" id="{04CC125A-6AA4-4DE5-AC02-E62AE6137C18}"/>
                </a:ext>
              </a:extLst>
            </p:cNvPr>
            <p:cNvSpPr/>
            <p:nvPr/>
          </p:nvSpPr>
          <p:spPr bwMode="auto">
            <a:xfrm>
              <a:off x="3124786" y="7978561"/>
              <a:ext cx="50986" cy="202374"/>
            </a:xfrm>
            <a:custGeom>
              <a:avLst/>
              <a:gdLst/>
              <a:ahLst/>
              <a:cxnLst>
                <a:cxn ang="0">
                  <a:pos x="0" y="10"/>
                </a:cxn>
                <a:cxn ang="0">
                  <a:pos x="286" y="1290"/>
                </a:cxn>
                <a:cxn ang="0">
                  <a:pos x="325" y="1280"/>
                </a:cxn>
                <a:cxn ang="0">
                  <a:pos x="40" y="0"/>
                </a:cxn>
              </a:cxnLst>
              <a:rect l="0" t="0" r="r" b="b"/>
              <a:pathLst>
                <a:path w="325" h="1290">
                  <a:moveTo>
                    <a:pt x="0" y="10"/>
                  </a:moveTo>
                  <a:lnTo>
                    <a:pt x="286" y="1290"/>
                  </a:lnTo>
                  <a:lnTo>
                    <a:pt x="325" y="1280"/>
                  </a:lnTo>
                  <a:lnTo>
                    <a:pt x="40" y="0"/>
                  </a:lnTo>
                </a:path>
              </a:pathLst>
            </a:custGeom>
            <a:noFill/>
            <a:ln w="9525">
              <a:noFill/>
              <a:round/>
              <a:headEnd/>
              <a:tailEnd/>
            </a:ln>
          </p:spPr>
          <p:txBody>
            <a:bodyPr anchor="ctr"/>
            <a:lstStyle/>
            <a:p>
              <a:pPr algn="ctr"/>
              <a:endParaRPr/>
            </a:p>
          </p:txBody>
        </p:sp>
        <p:sp>
          <p:nvSpPr>
            <p:cNvPr id="133" name="íś1îdê">
              <a:extLst>
                <a:ext uri="{FF2B5EF4-FFF2-40B4-BE49-F238E27FC236}">
                  <a16:creationId xmlns:a16="http://schemas.microsoft.com/office/drawing/2014/main" id="{5333F2F9-8956-489C-A5E3-5FC28C582089}"/>
                </a:ext>
              </a:extLst>
            </p:cNvPr>
            <p:cNvSpPr/>
            <p:nvPr/>
          </p:nvSpPr>
          <p:spPr bwMode="auto">
            <a:xfrm>
              <a:off x="3056859" y="7994094"/>
              <a:ext cx="49417" cy="202374"/>
            </a:xfrm>
            <a:custGeom>
              <a:avLst/>
              <a:gdLst/>
              <a:ahLst/>
              <a:cxnLst>
                <a:cxn ang="0">
                  <a:pos x="0" y="0"/>
                </a:cxn>
                <a:cxn ang="0">
                  <a:pos x="286" y="1290"/>
                </a:cxn>
                <a:cxn ang="0">
                  <a:pos x="315" y="1280"/>
                </a:cxn>
                <a:cxn ang="0">
                  <a:pos x="29" y="0"/>
                </a:cxn>
                <a:cxn ang="0">
                  <a:pos x="0" y="0"/>
                </a:cxn>
              </a:cxnLst>
              <a:rect l="0" t="0" r="r" b="b"/>
              <a:pathLst>
                <a:path w="315" h="1290">
                  <a:moveTo>
                    <a:pt x="0" y="0"/>
                  </a:moveTo>
                  <a:lnTo>
                    <a:pt x="286" y="1290"/>
                  </a:lnTo>
                  <a:lnTo>
                    <a:pt x="315" y="1280"/>
                  </a:lnTo>
                  <a:lnTo>
                    <a:pt x="29" y="0"/>
                  </a:lnTo>
                  <a:lnTo>
                    <a:pt x="0" y="0"/>
                  </a:lnTo>
                  <a:close/>
                </a:path>
              </a:pathLst>
            </a:custGeom>
            <a:solidFill>
              <a:srgbClr val="BDC3C7"/>
            </a:solidFill>
            <a:ln w="9525">
              <a:noFill/>
              <a:round/>
              <a:headEnd/>
              <a:tailEnd/>
            </a:ln>
          </p:spPr>
          <p:txBody>
            <a:bodyPr anchor="ctr"/>
            <a:lstStyle/>
            <a:p>
              <a:pPr algn="ctr"/>
              <a:endParaRPr/>
            </a:p>
          </p:txBody>
        </p:sp>
        <p:sp>
          <p:nvSpPr>
            <p:cNvPr id="134" name="ïṥ1íde">
              <a:extLst>
                <a:ext uri="{FF2B5EF4-FFF2-40B4-BE49-F238E27FC236}">
                  <a16:creationId xmlns:a16="http://schemas.microsoft.com/office/drawing/2014/main" id="{338F907B-39E8-419E-AFED-1CFDD2BBA43C}"/>
                </a:ext>
              </a:extLst>
            </p:cNvPr>
            <p:cNvSpPr/>
            <p:nvPr/>
          </p:nvSpPr>
          <p:spPr bwMode="auto">
            <a:xfrm>
              <a:off x="3056859" y="7994094"/>
              <a:ext cx="49417" cy="202374"/>
            </a:xfrm>
            <a:custGeom>
              <a:avLst/>
              <a:gdLst/>
              <a:ahLst/>
              <a:cxnLst>
                <a:cxn ang="0">
                  <a:pos x="0" y="0"/>
                </a:cxn>
                <a:cxn ang="0">
                  <a:pos x="286" y="1290"/>
                </a:cxn>
                <a:cxn ang="0">
                  <a:pos x="315" y="1280"/>
                </a:cxn>
                <a:cxn ang="0">
                  <a:pos x="29" y="0"/>
                </a:cxn>
              </a:cxnLst>
              <a:rect l="0" t="0" r="r" b="b"/>
              <a:pathLst>
                <a:path w="315" h="1290">
                  <a:moveTo>
                    <a:pt x="0" y="0"/>
                  </a:moveTo>
                  <a:lnTo>
                    <a:pt x="286" y="1290"/>
                  </a:lnTo>
                  <a:lnTo>
                    <a:pt x="315" y="1280"/>
                  </a:lnTo>
                  <a:lnTo>
                    <a:pt x="29" y="0"/>
                  </a:lnTo>
                </a:path>
              </a:pathLst>
            </a:custGeom>
            <a:noFill/>
            <a:ln w="9525">
              <a:noFill/>
              <a:round/>
              <a:headEnd/>
              <a:tailEnd/>
            </a:ln>
          </p:spPr>
          <p:txBody>
            <a:bodyPr anchor="ctr"/>
            <a:lstStyle/>
            <a:p>
              <a:pPr algn="ctr"/>
              <a:endParaRPr/>
            </a:p>
          </p:txBody>
        </p:sp>
        <p:sp>
          <p:nvSpPr>
            <p:cNvPr id="135" name="ïs1îḋê">
              <a:extLst>
                <a:ext uri="{FF2B5EF4-FFF2-40B4-BE49-F238E27FC236}">
                  <a16:creationId xmlns:a16="http://schemas.microsoft.com/office/drawing/2014/main" id="{4C01C1E3-4C05-409C-9AC8-82DFB2D999CF}"/>
                </a:ext>
              </a:extLst>
            </p:cNvPr>
            <p:cNvSpPr/>
            <p:nvPr/>
          </p:nvSpPr>
          <p:spPr bwMode="auto">
            <a:xfrm>
              <a:off x="2982653" y="8009467"/>
              <a:ext cx="50986" cy="203943"/>
            </a:xfrm>
            <a:custGeom>
              <a:avLst/>
              <a:gdLst/>
              <a:ahLst/>
              <a:cxnLst>
                <a:cxn ang="0">
                  <a:pos x="0" y="10"/>
                </a:cxn>
                <a:cxn ang="0">
                  <a:pos x="286" y="1300"/>
                </a:cxn>
                <a:cxn ang="0">
                  <a:pos x="325" y="1290"/>
                </a:cxn>
                <a:cxn ang="0">
                  <a:pos x="40" y="0"/>
                </a:cxn>
                <a:cxn ang="0">
                  <a:pos x="0" y="10"/>
                </a:cxn>
              </a:cxnLst>
              <a:rect l="0" t="0" r="r" b="b"/>
              <a:pathLst>
                <a:path w="325" h="1300">
                  <a:moveTo>
                    <a:pt x="0" y="10"/>
                  </a:moveTo>
                  <a:lnTo>
                    <a:pt x="286" y="1300"/>
                  </a:lnTo>
                  <a:lnTo>
                    <a:pt x="325" y="1290"/>
                  </a:lnTo>
                  <a:lnTo>
                    <a:pt x="40" y="0"/>
                  </a:lnTo>
                  <a:lnTo>
                    <a:pt x="0" y="10"/>
                  </a:lnTo>
                  <a:close/>
                </a:path>
              </a:pathLst>
            </a:custGeom>
            <a:solidFill>
              <a:srgbClr val="BDC3C7"/>
            </a:solidFill>
            <a:ln w="9525">
              <a:noFill/>
              <a:round/>
              <a:headEnd/>
              <a:tailEnd/>
            </a:ln>
          </p:spPr>
          <p:txBody>
            <a:bodyPr anchor="ctr"/>
            <a:lstStyle/>
            <a:p>
              <a:pPr algn="ctr"/>
              <a:endParaRPr/>
            </a:p>
          </p:txBody>
        </p:sp>
        <p:sp>
          <p:nvSpPr>
            <p:cNvPr id="136" name="îŝľîḓê">
              <a:extLst>
                <a:ext uri="{FF2B5EF4-FFF2-40B4-BE49-F238E27FC236}">
                  <a16:creationId xmlns:a16="http://schemas.microsoft.com/office/drawing/2014/main" id="{F3F34F05-6DD3-45AD-92B0-DD1B980E98CA}"/>
                </a:ext>
              </a:extLst>
            </p:cNvPr>
            <p:cNvSpPr/>
            <p:nvPr/>
          </p:nvSpPr>
          <p:spPr bwMode="auto">
            <a:xfrm>
              <a:off x="2982653" y="8009467"/>
              <a:ext cx="50986" cy="203943"/>
            </a:xfrm>
            <a:custGeom>
              <a:avLst/>
              <a:gdLst/>
              <a:ahLst/>
              <a:cxnLst>
                <a:cxn ang="0">
                  <a:pos x="0" y="10"/>
                </a:cxn>
                <a:cxn ang="0">
                  <a:pos x="286" y="1300"/>
                </a:cxn>
                <a:cxn ang="0">
                  <a:pos x="325" y="1290"/>
                </a:cxn>
                <a:cxn ang="0">
                  <a:pos x="40" y="0"/>
                </a:cxn>
              </a:cxnLst>
              <a:rect l="0" t="0" r="r" b="b"/>
              <a:pathLst>
                <a:path w="325" h="1300">
                  <a:moveTo>
                    <a:pt x="0" y="10"/>
                  </a:moveTo>
                  <a:lnTo>
                    <a:pt x="286" y="1300"/>
                  </a:lnTo>
                  <a:lnTo>
                    <a:pt x="325" y="1290"/>
                  </a:lnTo>
                  <a:lnTo>
                    <a:pt x="40" y="0"/>
                  </a:lnTo>
                </a:path>
              </a:pathLst>
            </a:custGeom>
            <a:noFill/>
            <a:ln w="9525">
              <a:noFill/>
              <a:round/>
              <a:headEnd/>
              <a:tailEnd/>
            </a:ln>
          </p:spPr>
          <p:txBody>
            <a:bodyPr anchor="ctr"/>
            <a:lstStyle/>
            <a:p>
              <a:pPr algn="ctr"/>
              <a:endParaRPr/>
            </a:p>
          </p:txBody>
        </p:sp>
        <p:sp>
          <p:nvSpPr>
            <p:cNvPr id="137" name="íSlidê">
              <a:extLst>
                <a:ext uri="{FF2B5EF4-FFF2-40B4-BE49-F238E27FC236}">
                  <a16:creationId xmlns:a16="http://schemas.microsoft.com/office/drawing/2014/main" id="{5A60F5D8-ECAF-458B-BCE4-28151A45D1A6}"/>
                </a:ext>
              </a:extLst>
            </p:cNvPr>
            <p:cNvSpPr/>
            <p:nvPr/>
          </p:nvSpPr>
          <p:spPr bwMode="auto">
            <a:xfrm>
              <a:off x="2913157" y="8024999"/>
              <a:ext cx="50986" cy="203943"/>
            </a:xfrm>
            <a:custGeom>
              <a:avLst/>
              <a:gdLst/>
              <a:ahLst/>
              <a:cxnLst>
                <a:cxn ang="0">
                  <a:pos x="0" y="10"/>
                </a:cxn>
                <a:cxn ang="0">
                  <a:pos x="286" y="1300"/>
                </a:cxn>
                <a:cxn ang="0">
                  <a:pos x="325" y="1290"/>
                </a:cxn>
                <a:cxn ang="0">
                  <a:pos x="40" y="0"/>
                </a:cxn>
                <a:cxn ang="0">
                  <a:pos x="0" y="10"/>
                </a:cxn>
              </a:cxnLst>
              <a:rect l="0" t="0" r="r" b="b"/>
              <a:pathLst>
                <a:path w="325" h="1300">
                  <a:moveTo>
                    <a:pt x="0" y="10"/>
                  </a:moveTo>
                  <a:lnTo>
                    <a:pt x="286" y="1300"/>
                  </a:lnTo>
                  <a:lnTo>
                    <a:pt x="325" y="1290"/>
                  </a:lnTo>
                  <a:lnTo>
                    <a:pt x="40" y="0"/>
                  </a:lnTo>
                  <a:lnTo>
                    <a:pt x="0" y="10"/>
                  </a:lnTo>
                  <a:close/>
                </a:path>
              </a:pathLst>
            </a:custGeom>
            <a:solidFill>
              <a:srgbClr val="BDC3C7"/>
            </a:solidFill>
            <a:ln w="9525">
              <a:noFill/>
              <a:round/>
              <a:headEnd/>
              <a:tailEnd/>
            </a:ln>
          </p:spPr>
          <p:txBody>
            <a:bodyPr anchor="ctr"/>
            <a:lstStyle/>
            <a:p>
              <a:pPr algn="ctr"/>
              <a:endParaRPr/>
            </a:p>
          </p:txBody>
        </p:sp>
        <p:sp>
          <p:nvSpPr>
            <p:cNvPr id="138" name="išľíḑè">
              <a:extLst>
                <a:ext uri="{FF2B5EF4-FFF2-40B4-BE49-F238E27FC236}">
                  <a16:creationId xmlns:a16="http://schemas.microsoft.com/office/drawing/2014/main" id="{BADC6873-0D74-4149-A4F6-C99938C26349}"/>
                </a:ext>
              </a:extLst>
            </p:cNvPr>
            <p:cNvSpPr/>
            <p:nvPr/>
          </p:nvSpPr>
          <p:spPr bwMode="auto">
            <a:xfrm>
              <a:off x="2913157" y="8024999"/>
              <a:ext cx="50986" cy="203943"/>
            </a:xfrm>
            <a:custGeom>
              <a:avLst/>
              <a:gdLst/>
              <a:ahLst/>
              <a:cxnLst>
                <a:cxn ang="0">
                  <a:pos x="0" y="10"/>
                </a:cxn>
                <a:cxn ang="0">
                  <a:pos x="286" y="1300"/>
                </a:cxn>
                <a:cxn ang="0">
                  <a:pos x="325" y="1290"/>
                </a:cxn>
                <a:cxn ang="0">
                  <a:pos x="40" y="0"/>
                </a:cxn>
              </a:cxnLst>
              <a:rect l="0" t="0" r="r" b="b"/>
              <a:pathLst>
                <a:path w="325" h="1300">
                  <a:moveTo>
                    <a:pt x="0" y="10"/>
                  </a:moveTo>
                  <a:lnTo>
                    <a:pt x="286" y="1300"/>
                  </a:lnTo>
                  <a:lnTo>
                    <a:pt x="325" y="1290"/>
                  </a:lnTo>
                  <a:lnTo>
                    <a:pt x="40" y="0"/>
                  </a:lnTo>
                </a:path>
              </a:pathLst>
            </a:custGeom>
            <a:noFill/>
            <a:ln w="9525">
              <a:noFill/>
              <a:round/>
              <a:headEnd/>
              <a:tailEnd/>
            </a:ln>
          </p:spPr>
          <p:txBody>
            <a:bodyPr anchor="ctr"/>
            <a:lstStyle/>
            <a:p>
              <a:pPr algn="ctr"/>
              <a:endParaRPr/>
            </a:p>
          </p:txBody>
        </p:sp>
        <p:sp>
          <p:nvSpPr>
            <p:cNvPr id="139" name="iṩḻiďé">
              <a:extLst>
                <a:ext uri="{FF2B5EF4-FFF2-40B4-BE49-F238E27FC236}">
                  <a16:creationId xmlns:a16="http://schemas.microsoft.com/office/drawing/2014/main" id="{8234A0C9-AEA2-4542-8892-A3F3418F4C8E}"/>
                </a:ext>
              </a:extLst>
            </p:cNvPr>
            <p:cNvSpPr/>
            <p:nvPr/>
          </p:nvSpPr>
          <p:spPr bwMode="auto">
            <a:xfrm>
              <a:off x="2845228" y="8040372"/>
              <a:ext cx="50986" cy="203943"/>
            </a:xfrm>
            <a:custGeom>
              <a:avLst/>
              <a:gdLst/>
              <a:ahLst/>
              <a:cxnLst>
                <a:cxn ang="0">
                  <a:pos x="0" y="10"/>
                </a:cxn>
                <a:cxn ang="0">
                  <a:pos x="285" y="1300"/>
                </a:cxn>
                <a:cxn ang="0">
                  <a:pos x="325" y="1290"/>
                </a:cxn>
                <a:cxn ang="0">
                  <a:pos x="39" y="0"/>
                </a:cxn>
                <a:cxn ang="0">
                  <a:pos x="0" y="10"/>
                </a:cxn>
              </a:cxnLst>
              <a:rect l="0" t="0" r="r" b="b"/>
              <a:pathLst>
                <a:path w="325" h="1300">
                  <a:moveTo>
                    <a:pt x="0" y="10"/>
                  </a:moveTo>
                  <a:lnTo>
                    <a:pt x="285" y="1300"/>
                  </a:lnTo>
                  <a:lnTo>
                    <a:pt x="325" y="1290"/>
                  </a:lnTo>
                  <a:lnTo>
                    <a:pt x="39" y="0"/>
                  </a:lnTo>
                  <a:lnTo>
                    <a:pt x="0" y="10"/>
                  </a:lnTo>
                  <a:close/>
                </a:path>
              </a:pathLst>
            </a:custGeom>
            <a:solidFill>
              <a:srgbClr val="BDC3C7"/>
            </a:solidFill>
            <a:ln w="9525">
              <a:noFill/>
              <a:round/>
              <a:headEnd/>
              <a:tailEnd/>
            </a:ln>
          </p:spPr>
          <p:txBody>
            <a:bodyPr anchor="ctr"/>
            <a:lstStyle/>
            <a:p>
              <a:pPr algn="ctr"/>
              <a:endParaRPr/>
            </a:p>
          </p:txBody>
        </p:sp>
        <p:sp>
          <p:nvSpPr>
            <p:cNvPr id="140" name="iSḷïḍe">
              <a:extLst>
                <a:ext uri="{FF2B5EF4-FFF2-40B4-BE49-F238E27FC236}">
                  <a16:creationId xmlns:a16="http://schemas.microsoft.com/office/drawing/2014/main" id="{FF2EFF09-D560-4977-AD5D-419E4BE560F8}"/>
                </a:ext>
              </a:extLst>
            </p:cNvPr>
            <p:cNvSpPr/>
            <p:nvPr/>
          </p:nvSpPr>
          <p:spPr bwMode="auto">
            <a:xfrm>
              <a:off x="2845228" y="8040372"/>
              <a:ext cx="50986" cy="203943"/>
            </a:xfrm>
            <a:custGeom>
              <a:avLst/>
              <a:gdLst/>
              <a:ahLst/>
              <a:cxnLst>
                <a:cxn ang="0">
                  <a:pos x="0" y="10"/>
                </a:cxn>
                <a:cxn ang="0">
                  <a:pos x="285" y="1300"/>
                </a:cxn>
                <a:cxn ang="0">
                  <a:pos x="325" y="1290"/>
                </a:cxn>
                <a:cxn ang="0">
                  <a:pos x="39" y="0"/>
                </a:cxn>
              </a:cxnLst>
              <a:rect l="0" t="0" r="r" b="b"/>
              <a:pathLst>
                <a:path w="325" h="1300">
                  <a:moveTo>
                    <a:pt x="0" y="10"/>
                  </a:moveTo>
                  <a:lnTo>
                    <a:pt x="285" y="1300"/>
                  </a:lnTo>
                  <a:lnTo>
                    <a:pt x="325" y="1290"/>
                  </a:lnTo>
                  <a:lnTo>
                    <a:pt x="39" y="0"/>
                  </a:lnTo>
                </a:path>
              </a:pathLst>
            </a:custGeom>
            <a:noFill/>
            <a:ln w="9525">
              <a:noFill/>
              <a:round/>
              <a:headEnd/>
              <a:tailEnd/>
            </a:ln>
          </p:spPr>
          <p:txBody>
            <a:bodyPr anchor="ctr"/>
            <a:lstStyle/>
            <a:p>
              <a:pPr algn="ctr"/>
              <a:endParaRPr/>
            </a:p>
          </p:txBody>
        </p:sp>
        <p:sp>
          <p:nvSpPr>
            <p:cNvPr id="141" name="íṡľíḑê">
              <a:extLst>
                <a:ext uri="{FF2B5EF4-FFF2-40B4-BE49-F238E27FC236}">
                  <a16:creationId xmlns:a16="http://schemas.microsoft.com/office/drawing/2014/main" id="{F38D5E61-FF80-496E-AFCE-24EF4EAE8A4D}"/>
                </a:ext>
              </a:extLst>
            </p:cNvPr>
            <p:cNvSpPr/>
            <p:nvPr/>
          </p:nvSpPr>
          <p:spPr bwMode="auto">
            <a:xfrm>
              <a:off x="2771025" y="8055904"/>
              <a:ext cx="50986" cy="203785"/>
            </a:xfrm>
            <a:custGeom>
              <a:avLst/>
              <a:gdLst/>
              <a:ahLst/>
              <a:cxnLst>
                <a:cxn ang="0">
                  <a:pos x="0" y="10"/>
                </a:cxn>
                <a:cxn ang="0">
                  <a:pos x="286" y="1299"/>
                </a:cxn>
                <a:cxn ang="0">
                  <a:pos x="325" y="1290"/>
                </a:cxn>
                <a:cxn ang="0">
                  <a:pos x="40" y="0"/>
                </a:cxn>
                <a:cxn ang="0">
                  <a:pos x="0" y="10"/>
                </a:cxn>
              </a:cxnLst>
              <a:rect l="0" t="0" r="r" b="b"/>
              <a:pathLst>
                <a:path w="325" h="1299">
                  <a:moveTo>
                    <a:pt x="0" y="10"/>
                  </a:moveTo>
                  <a:lnTo>
                    <a:pt x="286" y="1299"/>
                  </a:lnTo>
                  <a:lnTo>
                    <a:pt x="325" y="1290"/>
                  </a:lnTo>
                  <a:lnTo>
                    <a:pt x="40" y="0"/>
                  </a:lnTo>
                  <a:lnTo>
                    <a:pt x="0" y="10"/>
                  </a:lnTo>
                  <a:close/>
                </a:path>
              </a:pathLst>
            </a:custGeom>
            <a:solidFill>
              <a:srgbClr val="BDC3C7"/>
            </a:solidFill>
            <a:ln w="9525">
              <a:noFill/>
              <a:round/>
              <a:headEnd/>
              <a:tailEnd/>
            </a:ln>
          </p:spPr>
          <p:txBody>
            <a:bodyPr anchor="ctr"/>
            <a:lstStyle/>
            <a:p>
              <a:pPr algn="ctr"/>
              <a:endParaRPr/>
            </a:p>
          </p:txBody>
        </p:sp>
        <p:sp>
          <p:nvSpPr>
            <p:cNvPr id="142" name="iŝļiḋe">
              <a:extLst>
                <a:ext uri="{FF2B5EF4-FFF2-40B4-BE49-F238E27FC236}">
                  <a16:creationId xmlns:a16="http://schemas.microsoft.com/office/drawing/2014/main" id="{518C37E9-2A9B-4313-9BB1-AD0A345143B0}"/>
                </a:ext>
              </a:extLst>
            </p:cNvPr>
            <p:cNvSpPr/>
            <p:nvPr/>
          </p:nvSpPr>
          <p:spPr bwMode="auto">
            <a:xfrm>
              <a:off x="2771025" y="8055904"/>
              <a:ext cx="50986" cy="203785"/>
            </a:xfrm>
            <a:custGeom>
              <a:avLst/>
              <a:gdLst/>
              <a:ahLst/>
              <a:cxnLst>
                <a:cxn ang="0">
                  <a:pos x="0" y="10"/>
                </a:cxn>
                <a:cxn ang="0">
                  <a:pos x="286" y="1299"/>
                </a:cxn>
                <a:cxn ang="0">
                  <a:pos x="325" y="1290"/>
                </a:cxn>
                <a:cxn ang="0">
                  <a:pos x="40" y="0"/>
                </a:cxn>
              </a:cxnLst>
              <a:rect l="0" t="0" r="r" b="b"/>
              <a:pathLst>
                <a:path w="325" h="1299">
                  <a:moveTo>
                    <a:pt x="0" y="10"/>
                  </a:moveTo>
                  <a:lnTo>
                    <a:pt x="286" y="1299"/>
                  </a:lnTo>
                  <a:lnTo>
                    <a:pt x="325" y="1290"/>
                  </a:lnTo>
                  <a:lnTo>
                    <a:pt x="40" y="0"/>
                  </a:lnTo>
                </a:path>
              </a:pathLst>
            </a:custGeom>
            <a:noFill/>
            <a:ln w="9525">
              <a:noFill/>
              <a:round/>
              <a:headEnd/>
              <a:tailEnd/>
            </a:ln>
          </p:spPr>
          <p:txBody>
            <a:bodyPr anchor="ctr"/>
            <a:lstStyle/>
            <a:p>
              <a:pPr algn="ctr"/>
              <a:endParaRPr/>
            </a:p>
          </p:txBody>
        </p:sp>
        <p:sp>
          <p:nvSpPr>
            <p:cNvPr id="143" name="îşľiḋè">
              <a:extLst>
                <a:ext uri="{FF2B5EF4-FFF2-40B4-BE49-F238E27FC236}">
                  <a16:creationId xmlns:a16="http://schemas.microsoft.com/office/drawing/2014/main" id="{2743CD10-C1F9-49D2-9A0F-0570F571EA69}"/>
                </a:ext>
              </a:extLst>
            </p:cNvPr>
            <p:cNvSpPr/>
            <p:nvPr/>
          </p:nvSpPr>
          <p:spPr bwMode="auto">
            <a:xfrm>
              <a:off x="3134042" y="8287614"/>
              <a:ext cx="132877" cy="29336"/>
            </a:xfrm>
            <a:custGeom>
              <a:avLst/>
              <a:gdLst/>
              <a:ahLst/>
              <a:cxnLst>
                <a:cxn ang="0">
                  <a:pos x="0" y="187"/>
                </a:cxn>
                <a:cxn ang="0">
                  <a:pos x="847" y="0"/>
                </a:cxn>
                <a:cxn ang="0">
                  <a:pos x="0" y="187"/>
                </a:cxn>
              </a:cxnLst>
              <a:rect l="0" t="0" r="r" b="b"/>
              <a:pathLst>
                <a:path w="847" h="187">
                  <a:moveTo>
                    <a:pt x="0" y="187"/>
                  </a:moveTo>
                  <a:lnTo>
                    <a:pt x="847" y="0"/>
                  </a:lnTo>
                  <a:lnTo>
                    <a:pt x="0" y="187"/>
                  </a:lnTo>
                  <a:close/>
                </a:path>
              </a:pathLst>
            </a:custGeom>
            <a:solidFill>
              <a:srgbClr val="BDC3C7"/>
            </a:solidFill>
            <a:ln w="9525">
              <a:noFill/>
              <a:round/>
              <a:headEnd/>
              <a:tailEnd/>
            </a:ln>
          </p:spPr>
          <p:txBody>
            <a:bodyPr anchor="ctr"/>
            <a:lstStyle/>
            <a:p>
              <a:pPr algn="ctr"/>
              <a:endParaRPr/>
            </a:p>
          </p:txBody>
        </p:sp>
        <p:sp>
          <p:nvSpPr>
            <p:cNvPr id="144" name="îṡļîḑê">
              <a:extLst>
                <a:ext uri="{FF2B5EF4-FFF2-40B4-BE49-F238E27FC236}">
                  <a16:creationId xmlns:a16="http://schemas.microsoft.com/office/drawing/2014/main" id="{B4B05F56-D928-4DA0-A106-E04E8CE2F2C9}"/>
                </a:ext>
              </a:extLst>
            </p:cNvPr>
            <p:cNvSpPr/>
            <p:nvPr/>
          </p:nvSpPr>
          <p:spPr bwMode="auto">
            <a:xfrm flipV="1">
              <a:off x="3134042" y="8287614"/>
              <a:ext cx="132877" cy="29336"/>
            </a:xfrm>
            <a:prstGeom prst="line">
              <a:avLst/>
            </a:prstGeom>
            <a:noFill/>
            <a:ln w="9525">
              <a:noFill/>
              <a:round/>
              <a:headEnd/>
              <a:tailEnd/>
            </a:ln>
          </p:spPr>
          <p:txBody>
            <a:bodyPr anchor="ctr"/>
            <a:lstStyle/>
            <a:p>
              <a:pPr algn="ctr"/>
              <a:endParaRPr/>
            </a:p>
          </p:txBody>
        </p:sp>
        <p:sp>
          <p:nvSpPr>
            <p:cNvPr id="145" name="ïṡḻïḑé">
              <a:extLst>
                <a:ext uri="{FF2B5EF4-FFF2-40B4-BE49-F238E27FC236}">
                  <a16:creationId xmlns:a16="http://schemas.microsoft.com/office/drawing/2014/main" id="{AC053E46-87D3-4993-BA85-159ABF30CFC7}"/>
                </a:ext>
              </a:extLst>
            </p:cNvPr>
            <p:cNvSpPr/>
            <p:nvPr/>
          </p:nvSpPr>
          <p:spPr bwMode="auto">
            <a:xfrm>
              <a:off x="3132473" y="8284476"/>
              <a:ext cx="134445" cy="35455"/>
            </a:xfrm>
            <a:custGeom>
              <a:avLst/>
              <a:gdLst/>
              <a:ahLst/>
              <a:cxnLst>
                <a:cxn ang="0">
                  <a:pos x="10" y="226"/>
                </a:cxn>
                <a:cxn ang="0">
                  <a:pos x="857" y="39"/>
                </a:cxn>
                <a:cxn ang="0">
                  <a:pos x="847" y="0"/>
                </a:cxn>
                <a:cxn ang="0">
                  <a:pos x="0" y="187"/>
                </a:cxn>
                <a:cxn ang="0">
                  <a:pos x="10" y="226"/>
                </a:cxn>
              </a:cxnLst>
              <a:rect l="0" t="0" r="r" b="b"/>
              <a:pathLst>
                <a:path w="857" h="226">
                  <a:moveTo>
                    <a:pt x="10" y="226"/>
                  </a:moveTo>
                  <a:lnTo>
                    <a:pt x="857" y="39"/>
                  </a:lnTo>
                  <a:lnTo>
                    <a:pt x="847" y="0"/>
                  </a:lnTo>
                  <a:lnTo>
                    <a:pt x="0" y="187"/>
                  </a:lnTo>
                  <a:lnTo>
                    <a:pt x="10" y="226"/>
                  </a:lnTo>
                  <a:close/>
                </a:path>
              </a:pathLst>
            </a:custGeom>
            <a:solidFill>
              <a:srgbClr val="BDC3C7"/>
            </a:solidFill>
            <a:ln w="9525">
              <a:noFill/>
              <a:round/>
              <a:headEnd/>
              <a:tailEnd/>
            </a:ln>
          </p:spPr>
          <p:txBody>
            <a:bodyPr anchor="ctr"/>
            <a:lstStyle/>
            <a:p>
              <a:pPr algn="ctr"/>
              <a:endParaRPr/>
            </a:p>
          </p:txBody>
        </p:sp>
        <p:sp>
          <p:nvSpPr>
            <p:cNvPr id="146" name="iṥļiḑé">
              <a:extLst>
                <a:ext uri="{FF2B5EF4-FFF2-40B4-BE49-F238E27FC236}">
                  <a16:creationId xmlns:a16="http://schemas.microsoft.com/office/drawing/2014/main" id="{343619AF-8D59-4901-9FB7-B9DDE1830DDD}"/>
                </a:ext>
              </a:extLst>
            </p:cNvPr>
            <p:cNvSpPr/>
            <p:nvPr/>
          </p:nvSpPr>
          <p:spPr bwMode="auto">
            <a:xfrm>
              <a:off x="3132473" y="8284476"/>
              <a:ext cx="134445" cy="35455"/>
            </a:xfrm>
            <a:custGeom>
              <a:avLst/>
              <a:gdLst/>
              <a:ahLst/>
              <a:cxnLst>
                <a:cxn ang="0">
                  <a:pos x="10" y="226"/>
                </a:cxn>
                <a:cxn ang="0">
                  <a:pos x="857" y="39"/>
                </a:cxn>
                <a:cxn ang="0">
                  <a:pos x="847" y="0"/>
                </a:cxn>
                <a:cxn ang="0">
                  <a:pos x="0" y="187"/>
                </a:cxn>
              </a:cxnLst>
              <a:rect l="0" t="0" r="r" b="b"/>
              <a:pathLst>
                <a:path w="857" h="226">
                  <a:moveTo>
                    <a:pt x="10" y="226"/>
                  </a:moveTo>
                  <a:lnTo>
                    <a:pt x="857" y="39"/>
                  </a:lnTo>
                  <a:lnTo>
                    <a:pt x="847" y="0"/>
                  </a:lnTo>
                  <a:lnTo>
                    <a:pt x="0" y="187"/>
                  </a:lnTo>
                </a:path>
              </a:pathLst>
            </a:custGeom>
            <a:noFill/>
            <a:ln w="9525">
              <a:noFill/>
              <a:round/>
              <a:headEnd/>
              <a:tailEnd/>
            </a:ln>
          </p:spPr>
          <p:txBody>
            <a:bodyPr anchor="ctr"/>
            <a:lstStyle/>
            <a:p>
              <a:pPr algn="ctr"/>
              <a:endParaRPr/>
            </a:p>
          </p:txBody>
        </p:sp>
        <p:sp>
          <p:nvSpPr>
            <p:cNvPr id="147" name="íŝlîḋê">
              <a:extLst>
                <a:ext uri="{FF2B5EF4-FFF2-40B4-BE49-F238E27FC236}">
                  <a16:creationId xmlns:a16="http://schemas.microsoft.com/office/drawing/2014/main" id="{06D08764-A3CE-4EE6-B4BF-EC47538A1897}"/>
                </a:ext>
              </a:extLst>
            </p:cNvPr>
            <p:cNvSpPr/>
            <p:nvPr/>
          </p:nvSpPr>
          <p:spPr bwMode="auto">
            <a:xfrm>
              <a:off x="3140318" y="8319931"/>
              <a:ext cx="132877" cy="29493"/>
            </a:xfrm>
            <a:custGeom>
              <a:avLst/>
              <a:gdLst/>
              <a:ahLst/>
              <a:cxnLst>
                <a:cxn ang="0">
                  <a:pos x="0" y="188"/>
                </a:cxn>
                <a:cxn ang="0">
                  <a:pos x="847" y="0"/>
                </a:cxn>
                <a:cxn ang="0">
                  <a:pos x="0" y="188"/>
                </a:cxn>
              </a:cxnLst>
              <a:rect l="0" t="0" r="r" b="b"/>
              <a:pathLst>
                <a:path w="847" h="188">
                  <a:moveTo>
                    <a:pt x="0" y="188"/>
                  </a:moveTo>
                  <a:lnTo>
                    <a:pt x="847" y="0"/>
                  </a:lnTo>
                  <a:lnTo>
                    <a:pt x="0" y="188"/>
                  </a:lnTo>
                  <a:close/>
                </a:path>
              </a:pathLst>
            </a:custGeom>
            <a:solidFill>
              <a:srgbClr val="BDC3C7"/>
            </a:solidFill>
            <a:ln w="9525">
              <a:noFill/>
              <a:round/>
              <a:headEnd/>
              <a:tailEnd/>
            </a:ln>
          </p:spPr>
          <p:txBody>
            <a:bodyPr anchor="ctr"/>
            <a:lstStyle/>
            <a:p>
              <a:pPr algn="ctr"/>
              <a:endParaRPr/>
            </a:p>
          </p:txBody>
        </p:sp>
        <p:sp>
          <p:nvSpPr>
            <p:cNvPr id="148" name="îşlïḓê">
              <a:extLst>
                <a:ext uri="{FF2B5EF4-FFF2-40B4-BE49-F238E27FC236}">
                  <a16:creationId xmlns:a16="http://schemas.microsoft.com/office/drawing/2014/main" id="{0F1B408E-A31D-4854-A037-FA525099FAA2}"/>
                </a:ext>
              </a:extLst>
            </p:cNvPr>
            <p:cNvSpPr/>
            <p:nvPr/>
          </p:nvSpPr>
          <p:spPr bwMode="auto">
            <a:xfrm flipV="1">
              <a:off x="3140318" y="8319931"/>
              <a:ext cx="132877" cy="29493"/>
            </a:xfrm>
            <a:prstGeom prst="line">
              <a:avLst/>
            </a:prstGeom>
            <a:noFill/>
            <a:ln w="9525">
              <a:noFill/>
              <a:round/>
              <a:headEnd/>
              <a:tailEnd/>
            </a:ln>
          </p:spPr>
          <p:txBody>
            <a:bodyPr anchor="ctr"/>
            <a:lstStyle/>
            <a:p>
              <a:pPr algn="ctr"/>
              <a:endParaRPr/>
            </a:p>
          </p:txBody>
        </p:sp>
        <p:sp>
          <p:nvSpPr>
            <p:cNvPr id="149" name="išḷîḋe">
              <a:extLst>
                <a:ext uri="{FF2B5EF4-FFF2-40B4-BE49-F238E27FC236}">
                  <a16:creationId xmlns:a16="http://schemas.microsoft.com/office/drawing/2014/main" id="{14C5D8F9-B49D-46DA-BD1C-23407ACE8040}"/>
                </a:ext>
              </a:extLst>
            </p:cNvPr>
            <p:cNvSpPr/>
            <p:nvPr/>
          </p:nvSpPr>
          <p:spPr bwMode="auto">
            <a:xfrm>
              <a:off x="3140318" y="8316950"/>
              <a:ext cx="134288" cy="35455"/>
            </a:xfrm>
            <a:custGeom>
              <a:avLst/>
              <a:gdLst/>
              <a:ahLst/>
              <a:cxnLst>
                <a:cxn ang="0">
                  <a:pos x="10" y="226"/>
                </a:cxn>
                <a:cxn ang="0">
                  <a:pos x="856" y="39"/>
                </a:cxn>
                <a:cxn ang="0">
                  <a:pos x="847" y="0"/>
                </a:cxn>
                <a:cxn ang="0">
                  <a:pos x="0" y="187"/>
                </a:cxn>
                <a:cxn ang="0">
                  <a:pos x="10" y="226"/>
                </a:cxn>
              </a:cxnLst>
              <a:rect l="0" t="0" r="r" b="b"/>
              <a:pathLst>
                <a:path w="856" h="226">
                  <a:moveTo>
                    <a:pt x="10" y="226"/>
                  </a:moveTo>
                  <a:lnTo>
                    <a:pt x="856" y="39"/>
                  </a:lnTo>
                  <a:lnTo>
                    <a:pt x="847" y="0"/>
                  </a:lnTo>
                  <a:lnTo>
                    <a:pt x="0" y="187"/>
                  </a:lnTo>
                  <a:lnTo>
                    <a:pt x="10" y="226"/>
                  </a:lnTo>
                  <a:close/>
                </a:path>
              </a:pathLst>
            </a:custGeom>
            <a:solidFill>
              <a:srgbClr val="BDC3C7"/>
            </a:solidFill>
            <a:ln w="9525">
              <a:noFill/>
              <a:round/>
              <a:headEnd/>
              <a:tailEnd/>
            </a:ln>
          </p:spPr>
          <p:txBody>
            <a:bodyPr anchor="ctr"/>
            <a:lstStyle/>
            <a:p>
              <a:pPr algn="ctr"/>
              <a:endParaRPr/>
            </a:p>
          </p:txBody>
        </p:sp>
        <p:sp>
          <p:nvSpPr>
            <p:cNvPr id="150" name="îŝḻîḍe">
              <a:extLst>
                <a:ext uri="{FF2B5EF4-FFF2-40B4-BE49-F238E27FC236}">
                  <a16:creationId xmlns:a16="http://schemas.microsoft.com/office/drawing/2014/main" id="{31978E89-1151-4120-A054-33401DE0689F}"/>
                </a:ext>
              </a:extLst>
            </p:cNvPr>
            <p:cNvSpPr/>
            <p:nvPr/>
          </p:nvSpPr>
          <p:spPr bwMode="auto">
            <a:xfrm>
              <a:off x="3140318" y="8316950"/>
              <a:ext cx="134288" cy="35455"/>
            </a:xfrm>
            <a:custGeom>
              <a:avLst/>
              <a:gdLst/>
              <a:ahLst/>
              <a:cxnLst>
                <a:cxn ang="0">
                  <a:pos x="10" y="226"/>
                </a:cxn>
                <a:cxn ang="0">
                  <a:pos x="856" y="39"/>
                </a:cxn>
                <a:cxn ang="0">
                  <a:pos x="847" y="0"/>
                </a:cxn>
                <a:cxn ang="0">
                  <a:pos x="0" y="187"/>
                </a:cxn>
              </a:cxnLst>
              <a:rect l="0" t="0" r="r" b="b"/>
              <a:pathLst>
                <a:path w="856" h="226">
                  <a:moveTo>
                    <a:pt x="10" y="226"/>
                  </a:moveTo>
                  <a:lnTo>
                    <a:pt x="856" y="39"/>
                  </a:lnTo>
                  <a:lnTo>
                    <a:pt x="847" y="0"/>
                  </a:lnTo>
                  <a:lnTo>
                    <a:pt x="0" y="187"/>
                  </a:lnTo>
                </a:path>
              </a:pathLst>
            </a:custGeom>
            <a:noFill/>
            <a:ln w="9525">
              <a:noFill/>
              <a:round/>
              <a:headEnd/>
              <a:tailEnd/>
            </a:ln>
          </p:spPr>
          <p:txBody>
            <a:bodyPr anchor="ctr"/>
            <a:lstStyle/>
            <a:p>
              <a:pPr algn="ctr"/>
              <a:endParaRPr/>
            </a:p>
          </p:txBody>
        </p:sp>
        <p:sp>
          <p:nvSpPr>
            <p:cNvPr id="151" name="iś1ïḋê">
              <a:extLst>
                <a:ext uri="{FF2B5EF4-FFF2-40B4-BE49-F238E27FC236}">
                  <a16:creationId xmlns:a16="http://schemas.microsoft.com/office/drawing/2014/main" id="{567E8A50-0AF4-4FA0-90E9-AACB08CBC07E}"/>
                </a:ext>
              </a:extLst>
            </p:cNvPr>
            <p:cNvSpPr/>
            <p:nvPr/>
          </p:nvSpPr>
          <p:spPr bwMode="auto">
            <a:xfrm>
              <a:off x="2746394" y="8423472"/>
              <a:ext cx="83303" cy="69499"/>
            </a:xfrm>
            <a:custGeom>
              <a:avLst/>
              <a:gdLst/>
              <a:ahLst/>
              <a:cxnLst>
                <a:cxn ang="0">
                  <a:pos x="433" y="0"/>
                </a:cxn>
                <a:cxn ang="0">
                  <a:pos x="531" y="443"/>
                </a:cxn>
                <a:cxn ang="0">
                  <a:pos x="0" y="89"/>
                </a:cxn>
                <a:cxn ang="0">
                  <a:pos x="433" y="0"/>
                </a:cxn>
              </a:cxnLst>
              <a:rect l="0" t="0" r="r" b="b"/>
              <a:pathLst>
                <a:path w="531" h="443">
                  <a:moveTo>
                    <a:pt x="433" y="0"/>
                  </a:moveTo>
                  <a:lnTo>
                    <a:pt x="531" y="443"/>
                  </a:lnTo>
                  <a:lnTo>
                    <a:pt x="0" y="89"/>
                  </a:lnTo>
                  <a:lnTo>
                    <a:pt x="433" y="0"/>
                  </a:lnTo>
                  <a:close/>
                </a:path>
              </a:pathLst>
            </a:custGeom>
            <a:solidFill>
              <a:srgbClr val="BDC3C7"/>
            </a:solidFill>
            <a:ln w="9525">
              <a:noFill/>
              <a:round/>
              <a:headEnd/>
              <a:tailEnd/>
            </a:ln>
          </p:spPr>
          <p:txBody>
            <a:bodyPr anchor="ctr"/>
            <a:lstStyle/>
            <a:p>
              <a:pPr algn="ctr"/>
              <a:endParaRPr/>
            </a:p>
          </p:txBody>
        </p:sp>
        <p:sp>
          <p:nvSpPr>
            <p:cNvPr id="152" name="íṥlîďé">
              <a:extLst>
                <a:ext uri="{FF2B5EF4-FFF2-40B4-BE49-F238E27FC236}">
                  <a16:creationId xmlns:a16="http://schemas.microsoft.com/office/drawing/2014/main" id="{3A06363C-DC80-4978-BAFA-D9766AD004E5}"/>
                </a:ext>
              </a:extLst>
            </p:cNvPr>
            <p:cNvSpPr/>
            <p:nvPr/>
          </p:nvSpPr>
          <p:spPr bwMode="auto">
            <a:xfrm>
              <a:off x="2666073" y="7623388"/>
              <a:ext cx="435654" cy="121896"/>
            </a:xfrm>
            <a:custGeom>
              <a:avLst/>
              <a:gdLst/>
              <a:ahLst/>
              <a:cxnLst>
                <a:cxn ang="0">
                  <a:pos x="2777" y="187"/>
                </a:cxn>
                <a:cxn ang="0">
                  <a:pos x="39" y="777"/>
                </a:cxn>
                <a:cxn ang="0">
                  <a:pos x="0" y="590"/>
                </a:cxn>
                <a:cxn ang="0">
                  <a:pos x="2727" y="0"/>
                </a:cxn>
                <a:cxn ang="0">
                  <a:pos x="2777" y="187"/>
                </a:cxn>
              </a:cxnLst>
              <a:rect l="0" t="0" r="r" b="b"/>
              <a:pathLst>
                <a:path w="2777" h="777">
                  <a:moveTo>
                    <a:pt x="2777" y="187"/>
                  </a:moveTo>
                  <a:lnTo>
                    <a:pt x="39" y="777"/>
                  </a:lnTo>
                  <a:lnTo>
                    <a:pt x="0" y="590"/>
                  </a:lnTo>
                  <a:lnTo>
                    <a:pt x="2727" y="0"/>
                  </a:lnTo>
                  <a:lnTo>
                    <a:pt x="2777" y="187"/>
                  </a:lnTo>
                  <a:close/>
                </a:path>
              </a:pathLst>
            </a:custGeom>
            <a:solidFill>
              <a:srgbClr val="FF4B3A"/>
            </a:solidFill>
            <a:ln w="9525">
              <a:noFill/>
              <a:round/>
              <a:headEnd/>
              <a:tailEnd/>
            </a:ln>
          </p:spPr>
          <p:txBody>
            <a:bodyPr anchor="ctr"/>
            <a:lstStyle/>
            <a:p>
              <a:pPr algn="ctr"/>
              <a:endParaRPr/>
            </a:p>
          </p:txBody>
        </p:sp>
        <p:sp>
          <p:nvSpPr>
            <p:cNvPr id="153" name="is1îďé">
              <a:extLst>
                <a:ext uri="{FF2B5EF4-FFF2-40B4-BE49-F238E27FC236}">
                  <a16:creationId xmlns:a16="http://schemas.microsoft.com/office/drawing/2014/main" id="{66F74F6D-1FD8-40FA-A7C2-9E2F17499628}"/>
                </a:ext>
              </a:extLst>
            </p:cNvPr>
            <p:cNvSpPr/>
            <p:nvPr/>
          </p:nvSpPr>
          <p:spPr bwMode="auto">
            <a:xfrm>
              <a:off x="2698390" y="7646451"/>
              <a:ext cx="376980" cy="138996"/>
            </a:xfrm>
            <a:custGeom>
              <a:avLst/>
              <a:gdLst/>
              <a:ahLst/>
              <a:cxnLst>
                <a:cxn ang="0">
                  <a:pos x="129" y="70"/>
                </a:cxn>
                <a:cxn ang="0">
                  <a:pos x="106" y="69"/>
                </a:cxn>
                <a:cxn ang="0">
                  <a:pos x="9" y="90"/>
                </a:cxn>
                <a:cxn ang="0">
                  <a:pos x="0" y="47"/>
                </a:cxn>
                <a:cxn ang="0">
                  <a:pos x="15" y="44"/>
                </a:cxn>
                <a:cxn ang="0">
                  <a:pos x="21" y="71"/>
                </a:cxn>
                <a:cxn ang="0">
                  <a:pos x="106" y="52"/>
                </a:cxn>
                <a:cxn ang="0">
                  <a:pos x="108" y="53"/>
                </a:cxn>
                <a:cxn ang="0">
                  <a:pos x="143" y="45"/>
                </a:cxn>
                <a:cxn ang="0">
                  <a:pos x="145" y="44"/>
                </a:cxn>
                <a:cxn ang="0">
                  <a:pos x="225" y="26"/>
                </a:cxn>
                <a:cxn ang="0">
                  <a:pos x="219" y="3"/>
                </a:cxn>
                <a:cxn ang="0">
                  <a:pos x="235" y="0"/>
                </a:cxn>
                <a:cxn ang="0">
                  <a:pos x="244" y="39"/>
                </a:cxn>
                <a:cxn ang="0">
                  <a:pos x="152" y="59"/>
                </a:cxn>
                <a:cxn ang="0">
                  <a:pos x="129" y="70"/>
                </a:cxn>
              </a:cxnLst>
              <a:rect l="0" t="0" r="r" b="b"/>
              <a:pathLst>
                <a:path w="244" h="90">
                  <a:moveTo>
                    <a:pt x="129" y="70"/>
                  </a:moveTo>
                  <a:cubicBezTo>
                    <a:pt x="122" y="72"/>
                    <a:pt x="114" y="71"/>
                    <a:pt x="106" y="69"/>
                  </a:cubicBezTo>
                  <a:cubicBezTo>
                    <a:pt x="9" y="90"/>
                    <a:pt x="9" y="90"/>
                    <a:pt x="9" y="90"/>
                  </a:cubicBezTo>
                  <a:cubicBezTo>
                    <a:pt x="0" y="47"/>
                    <a:pt x="0" y="47"/>
                    <a:pt x="0" y="47"/>
                  </a:cubicBezTo>
                  <a:cubicBezTo>
                    <a:pt x="15" y="44"/>
                    <a:pt x="15" y="44"/>
                    <a:pt x="15" y="44"/>
                  </a:cubicBezTo>
                  <a:cubicBezTo>
                    <a:pt x="21" y="71"/>
                    <a:pt x="21" y="71"/>
                    <a:pt x="21" y="71"/>
                  </a:cubicBezTo>
                  <a:cubicBezTo>
                    <a:pt x="106" y="52"/>
                    <a:pt x="106" y="52"/>
                    <a:pt x="106" y="52"/>
                  </a:cubicBezTo>
                  <a:cubicBezTo>
                    <a:pt x="108" y="53"/>
                    <a:pt x="108" y="53"/>
                    <a:pt x="108" y="53"/>
                  </a:cubicBezTo>
                  <a:cubicBezTo>
                    <a:pt x="121" y="57"/>
                    <a:pt x="131" y="55"/>
                    <a:pt x="143" y="45"/>
                  </a:cubicBezTo>
                  <a:cubicBezTo>
                    <a:pt x="145" y="44"/>
                    <a:pt x="145" y="44"/>
                    <a:pt x="145" y="44"/>
                  </a:cubicBezTo>
                  <a:cubicBezTo>
                    <a:pt x="225" y="26"/>
                    <a:pt x="225" y="26"/>
                    <a:pt x="225" y="26"/>
                  </a:cubicBezTo>
                  <a:cubicBezTo>
                    <a:pt x="219" y="3"/>
                    <a:pt x="219" y="3"/>
                    <a:pt x="219" y="3"/>
                  </a:cubicBezTo>
                  <a:cubicBezTo>
                    <a:pt x="235" y="0"/>
                    <a:pt x="235" y="0"/>
                    <a:pt x="235" y="0"/>
                  </a:cubicBezTo>
                  <a:cubicBezTo>
                    <a:pt x="244" y="39"/>
                    <a:pt x="244" y="39"/>
                    <a:pt x="244" y="39"/>
                  </a:cubicBezTo>
                  <a:cubicBezTo>
                    <a:pt x="152" y="59"/>
                    <a:pt x="152" y="59"/>
                    <a:pt x="152" y="59"/>
                  </a:cubicBezTo>
                  <a:cubicBezTo>
                    <a:pt x="144" y="65"/>
                    <a:pt x="137" y="68"/>
                    <a:pt x="129" y="70"/>
                  </a:cubicBezTo>
                  <a:close/>
                </a:path>
              </a:pathLst>
            </a:custGeom>
            <a:solidFill>
              <a:srgbClr val="FF4B3A"/>
            </a:solidFill>
            <a:ln w="9525">
              <a:noFill/>
              <a:round/>
              <a:headEnd/>
              <a:tailEnd/>
            </a:ln>
          </p:spPr>
          <p:txBody>
            <a:bodyPr anchor="ctr"/>
            <a:lstStyle/>
            <a:p>
              <a:pPr algn="ctr"/>
              <a:endParaRPr/>
            </a:p>
          </p:txBody>
        </p:sp>
        <p:sp>
          <p:nvSpPr>
            <p:cNvPr id="154" name="îsḷïḓé">
              <a:extLst>
                <a:ext uri="{FF2B5EF4-FFF2-40B4-BE49-F238E27FC236}">
                  <a16:creationId xmlns:a16="http://schemas.microsoft.com/office/drawing/2014/main" id="{A4D781A6-45D4-4FC1-8FC1-4DD222EA5880}"/>
                </a:ext>
              </a:extLst>
            </p:cNvPr>
            <p:cNvSpPr/>
            <p:nvPr/>
          </p:nvSpPr>
          <p:spPr bwMode="auto">
            <a:xfrm>
              <a:off x="1567761" y="7261783"/>
              <a:ext cx="301208" cy="580923"/>
            </a:xfrm>
            <a:custGeom>
              <a:avLst/>
              <a:gdLst/>
              <a:ahLst/>
              <a:cxnLst>
                <a:cxn ang="0">
                  <a:pos x="69" y="376"/>
                </a:cxn>
                <a:cxn ang="0">
                  <a:pos x="150" y="91"/>
                </a:cxn>
                <a:cxn ang="0">
                  <a:pos x="86" y="11"/>
                </a:cxn>
                <a:cxn ang="0">
                  <a:pos x="0" y="27"/>
                </a:cxn>
                <a:cxn ang="0">
                  <a:pos x="9" y="42"/>
                </a:cxn>
                <a:cxn ang="0">
                  <a:pos x="81" y="27"/>
                </a:cxn>
                <a:cxn ang="0">
                  <a:pos x="135" y="97"/>
                </a:cxn>
                <a:cxn ang="0">
                  <a:pos x="63" y="359"/>
                </a:cxn>
                <a:cxn ang="0">
                  <a:pos x="69" y="376"/>
                </a:cxn>
              </a:cxnLst>
              <a:rect l="0" t="0" r="r" b="b"/>
              <a:pathLst>
                <a:path w="195" h="376">
                  <a:moveTo>
                    <a:pt x="69" y="376"/>
                  </a:moveTo>
                  <a:cubicBezTo>
                    <a:pt x="159" y="343"/>
                    <a:pt x="195" y="215"/>
                    <a:pt x="150" y="91"/>
                  </a:cubicBezTo>
                  <a:cubicBezTo>
                    <a:pt x="134" y="50"/>
                    <a:pt x="112" y="22"/>
                    <a:pt x="86" y="11"/>
                  </a:cubicBezTo>
                  <a:cubicBezTo>
                    <a:pt x="60" y="0"/>
                    <a:pt x="31" y="6"/>
                    <a:pt x="0" y="27"/>
                  </a:cubicBezTo>
                  <a:cubicBezTo>
                    <a:pt x="9" y="42"/>
                    <a:pt x="9" y="42"/>
                    <a:pt x="9" y="42"/>
                  </a:cubicBezTo>
                  <a:cubicBezTo>
                    <a:pt x="36" y="24"/>
                    <a:pt x="61" y="19"/>
                    <a:pt x="81" y="27"/>
                  </a:cubicBezTo>
                  <a:cubicBezTo>
                    <a:pt x="109" y="39"/>
                    <a:pt x="126" y="71"/>
                    <a:pt x="135" y="97"/>
                  </a:cubicBezTo>
                  <a:cubicBezTo>
                    <a:pt x="177" y="211"/>
                    <a:pt x="145" y="329"/>
                    <a:pt x="63" y="359"/>
                  </a:cubicBezTo>
                  <a:lnTo>
                    <a:pt x="69" y="376"/>
                  </a:lnTo>
                  <a:close/>
                </a:path>
              </a:pathLst>
            </a:custGeom>
            <a:solidFill>
              <a:srgbClr val="ECF0F1"/>
            </a:solidFill>
            <a:ln w="9525">
              <a:noFill/>
              <a:round/>
              <a:headEnd/>
              <a:tailEnd/>
            </a:ln>
          </p:spPr>
          <p:txBody>
            <a:bodyPr anchor="ctr"/>
            <a:lstStyle/>
            <a:p>
              <a:pPr algn="ctr"/>
              <a:endParaRPr/>
            </a:p>
          </p:txBody>
        </p:sp>
        <p:sp>
          <p:nvSpPr>
            <p:cNvPr id="155" name="ïṩľîḍê">
              <a:extLst>
                <a:ext uri="{FF2B5EF4-FFF2-40B4-BE49-F238E27FC236}">
                  <a16:creationId xmlns:a16="http://schemas.microsoft.com/office/drawing/2014/main" id="{5E3B50BE-7B0A-4C09-AE93-32617188A1CE}"/>
                </a:ext>
              </a:extLst>
            </p:cNvPr>
            <p:cNvSpPr/>
            <p:nvPr/>
          </p:nvSpPr>
          <p:spPr bwMode="auto">
            <a:xfrm>
              <a:off x="1559919" y="7288138"/>
              <a:ext cx="34042" cy="38592"/>
            </a:xfrm>
            <a:custGeom>
              <a:avLst/>
              <a:gdLst/>
              <a:ahLst/>
              <a:cxnLst>
                <a:cxn ang="0">
                  <a:pos x="2" y="16"/>
                </a:cxn>
                <a:cxn ang="0">
                  <a:pos x="15" y="23"/>
                </a:cxn>
                <a:cxn ang="0">
                  <a:pos x="20" y="9"/>
                </a:cxn>
                <a:cxn ang="0">
                  <a:pos x="7" y="2"/>
                </a:cxn>
                <a:cxn ang="0">
                  <a:pos x="2" y="16"/>
                </a:cxn>
              </a:cxnLst>
              <a:rect l="0" t="0" r="r" b="b"/>
              <a:pathLst>
                <a:path w="22" h="25">
                  <a:moveTo>
                    <a:pt x="2" y="16"/>
                  </a:moveTo>
                  <a:cubicBezTo>
                    <a:pt x="4" y="22"/>
                    <a:pt x="10" y="25"/>
                    <a:pt x="15" y="23"/>
                  </a:cubicBezTo>
                  <a:cubicBezTo>
                    <a:pt x="20" y="21"/>
                    <a:pt x="22" y="15"/>
                    <a:pt x="20" y="9"/>
                  </a:cubicBezTo>
                  <a:cubicBezTo>
                    <a:pt x="18" y="3"/>
                    <a:pt x="12" y="0"/>
                    <a:pt x="7" y="2"/>
                  </a:cubicBezTo>
                  <a:cubicBezTo>
                    <a:pt x="2" y="4"/>
                    <a:pt x="0" y="10"/>
                    <a:pt x="2" y="16"/>
                  </a:cubicBezTo>
                  <a:close/>
                </a:path>
              </a:pathLst>
            </a:custGeom>
            <a:solidFill>
              <a:srgbClr val="009FAF"/>
            </a:solidFill>
            <a:ln w="9525">
              <a:noFill/>
              <a:round/>
              <a:headEnd/>
              <a:tailEnd/>
            </a:ln>
          </p:spPr>
          <p:txBody>
            <a:bodyPr anchor="ctr"/>
            <a:lstStyle/>
            <a:p>
              <a:pPr algn="ctr"/>
              <a:endParaRPr/>
            </a:p>
          </p:txBody>
        </p:sp>
        <p:sp>
          <p:nvSpPr>
            <p:cNvPr id="156" name="ïŝliḍe">
              <a:extLst>
                <a:ext uri="{FF2B5EF4-FFF2-40B4-BE49-F238E27FC236}">
                  <a16:creationId xmlns:a16="http://schemas.microsoft.com/office/drawing/2014/main" id="{F868539E-297A-4874-AD70-12A023E6D2D6}"/>
                </a:ext>
              </a:extLst>
            </p:cNvPr>
            <p:cNvSpPr/>
            <p:nvPr/>
          </p:nvSpPr>
          <p:spPr bwMode="auto">
            <a:xfrm>
              <a:off x="1553800" y="7281863"/>
              <a:ext cx="46279" cy="50985"/>
            </a:xfrm>
            <a:custGeom>
              <a:avLst/>
              <a:gdLst/>
              <a:ahLst/>
              <a:cxnLst>
                <a:cxn ang="0">
                  <a:pos x="2" y="21"/>
                </a:cxn>
                <a:cxn ang="0">
                  <a:pos x="10" y="2"/>
                </a:cxn>
                <a:cxn ang="0">
                  <a:pos x="27" y="12"/>
                </a:cxn>
                <a:cxn ang="0">
                  <a:pos x="20" y="31"/>
                </a:cxn>
                <a:cxn ang="0">
                  <a:pos x="2" y="21"/>
                </a:cxn>
                <a:cxn ang="0">
                  <a:pos x="9" y="19"/>
                </a:cxn>
                <a:cxn ang="0">
                  <a:pos x="17" y="23"/>
                </a:cxn>
                <a:cxn ang="0">
                  <a:pos x="21" y="14"/>
                </a:cxn>
                <a:cxn ang="0">
                  <a:pos x="12" y="10"/>
                </a:cxn>
                <a:cxn ang="0">
                  <a:pos x="9" y="19"/>
                </a:cxn>
              </a:cxnLst>
              <a:rect l="0" t="0" r="r" b="b"/>
              <a:pathLst>
                <a:path w="30" h="33">
                  <a:moveTo>
                    <a:pt x="2" y="21"/>
                  </a:moveTo>
                  <a:cubicBezTo>
                    <a:pt x="0" y="13"/>
                    <a:pt x="3" y="5"/>
                    <a:pt x="10" y="2"/>
                  </a:cubicBezTo>
                  <a:cubicBezTo>
                    <a:pt x="16" y="0"/>
                    <a:pt x="24" y="4"/>
                    <a:pt x="27" y="12"/>
                  </a:cubicBezTo>
                  <a:cubicBezTo>
                    <a:pt x="30" y="20"/>
                    <a:pt x="27" y="28"/>
                    <a:pt x="20" y="31"/>
                  </a:cubicBezTo>
                  <a:cubicBezTo>
                    <a:pt x="13" y="33"/>
                    <a:pt x="5" y="29"/>
                    <a:pt x="2" y="21"/>
                  </a:cubicBezTo>
                  <a:close/>
                  <a:moveTo>
                    <a:pt x="9" y="19"/>
                  </a:moveTo>
                  <a:cubicBezTo>
                    <a:pt x="10" y="22"/>
                    <a:pt x="14" y="24"/>
                    <a:pt x="17" y="23"/>
                  </a:cubicBezTo>
                  <a:cubicBezTo>
                    <a:pt x="21" y="22"/>
                    <a:pt x="22" y="18"/>
                    <a:pt x="21" y="14"/>
                  </a:cubicBezTo>
                  <a:cubicBezTo>
                    <a:pt x="19" y="11"/>
                    <a:pt x="16" y="9"/>
                    <a:pt x="12" y="10"/>
                  </a:cubicBezTo>
                  <a:cubicBezTo>
                    <a:pt x="9" y="11"/>
                    <a:pt x="8" y="15"/>
                    <a:pt x="9" y="19"/>
                  </a:cubicBezTo>
                  <a:close/>
                </a:path>
              </a:pathLst>
            </a:custGeom>
            <a:solidFill>
              <a:srgbClr val="00C0CF"/>
            </a:solidFill>
            <a:ln w="9525">
              <a:noFill/>
              <a:round/>
              <a:headEnd/>
              <a:tailEnd/>
            </a:ln>
          </p:spPr>
          <p:txBody>
            <a:bodyPr anchor="ctr"/>
            <a:lstStyle/>
            <a:p>
              <a:pPr algn="ctr"/>
              <a:endParaRPr/>
            </a:p>
          </p:txBody>
        </p:sp>
        <p:sp>
          <p:nvSpPr>
            <p:cNvPr id="157" name="îŝḷíḍe">
              <a:extLst>
                <a:ext uri="{FF2B5EF4-FFF2-40B4-BE49-F238E27FC236}">
                  <a16:creationId xmlns:a16="http://schemas.microsoft.com/office/drawing/2014/main" id="{3F02BFF9-F1B7-46AC-8F9B-D2D64A3709CB}"/>
                </a:ext>
              </a:extLst>
            </p:cNvPr>
            <p:cNvSpPr/>
            <p:nvPr/>
          </p:nvSpPr>
          <p:spPr bwMode="auto">
            <a:xfrm>
              <a:off x="1269536" y="7362186"/>
              <a:ext cx="404748" cy="531506"/>
            </a:xfrm>
            <a:custGeom>
              <a:avLst/>
              <a:gdLst/>
              <a:ahLst/>
              <a:cxnLst>
                <a:cxn ang="0">
                  <a:pos x="262" y="311"/>
                </a:cxn>
                <a:cxn ang="0">
                  <a:pos x="256" y="294"/>
                </a:cxn>
                <a:cxn ang="0">
                  <a:pos x="31" y="141"/>
                </a:cxn>
                <a:cxn ang="0">
                  <a:pos x="27" y="53"/>
                </a:cxn>
                <a:cxn ang="0">
                  <a:pos x="92" y="17"/>
                </a:cxn>
                <a:cxn ang="0">
                  <a:pos x="89" y="0"/>
                </a:cxn>
                <a:cxn ang="0">
                  <a:pos x="13" y="44"/>
                </a:cxn>
                <a:cxn ang="0">
                  <a:pos x="16" y="146"/>
                </a:cxn>
                <a:cxn ang="0">
                  <a:pos x="262" y="311"/>
                </a:cxn>
              </a:cxnLst>
              <a:rect l="0" t="0" r="r" b="b"/>
              <a:pathLst>
                <a:path w="262" h="344">
                  <a:moveTo>
                    <a:pt x="262" y="311"/>
                  </a:moveTo>
                  <a:cubicBezTo>
                    <a:pt x="256" y="294"/>
                    <a:pt x="256" y="294"/>
                    <a:pt x="256" y="294"/>
                  </a:cubicBezTo>
                  <a:cubicBezTo>
                    <a:pt x="174" y="325"/>
                    <a:pt x="73" y="256"/>
                    <a:pt x="31" y="141"/>
                  </a:cubicBezTo>
                  <a:cubicBezTo>
                    <a:pt x="21" y="115"/>
                    <a:pt x="13" y="79"/>
                    <a:pt x="27" y="53"/>
                  </a:cubicBezTo>
                  <a:cubicBezTo>
                    <a:pt x="37" y="33"/>
                    <a:pt x="59" y="21"/>
                    <a:pt x="92" y="17"/>
                  </a:cubicBezTo>
                  <a:cubicBezTo>
                    <a:pt x="89" y="0"/>
                    <a:pt x="89" y="0"/>
                    <a:pt x="89" y="0"/>
                  </a:cubicBezTo>
                  <a:cubicBezTo>
                    <a:pt x="51" y="4"/>
                    <a:pt x="25" y="19"/>
                    <a:pt x="13" y="44"/>
                  </a:cubicBezTo>
                  <a:cubicBezTo>
                    <a:pt x="0" y="69"/>
                    <a:pt x="1" y="104"/>
                    <a:pt x="16" y="146"/>
                  </a:cubicBezTo>
                  <a:cubicBezTo>
                    <a:pt x="62" y="270"/>
                    <a:pt x="172" y="344"/>
                    <a:pt x="262" y="311"/>
                  </a:cubicBezTo>
                  <a:close/>
                </a:path>
              </a:pathLst>
            </a:custGeom>
            <a:solidFill>
              <a:srgbClr val="ECF0F1"/>
            </a:solidFill>
            <a:ln w="9525">
              <a:noFill/>
              <a:round/>
              <a:headEnd/>
              <a:tailEnd/>
            </a:ln>
          </p:spPr>
          <p:txBody>
            <a:bodyPr anchor="ctr"/>
            <a:lstStyle/>
            <a:p>
              <a:pPr algn="ctr"/>
              <a:endParaRPr/>
            </a:p>
          </p:txBody>
        </p:sp>
        <p:sp>
          <p:nvSpPr>
            <p:cNvPr id="158" name="îṩ1iḑe">
              <a:extLst>
                <a:ext uri="{FF2B5EF4-FFF2-40B4-BE49-F238E27FC236}">
                  <a16:creationId xmlns:a16="http://schemas.microsoft.com/office/drawing/2014/main" id="{275C9AD8-56F3-4633-86A2-C7F0FA480059}"/>
                </a:ext>
              </a:extLst>
            </p:cNvPr>
            <p:cNvSpPr/>
            <p:nvPr/>
          </p:nvSpPr>
          <p:spPr bwMode="auto">
            <a:xfrm>
              <a:off x="1369938" y="7356066"/>
              <a:ext cx="38592" cy="38592"/>
            </a:xfrm>
            <a:custGeom>
              <a:avLst/>
              <a:gdLst/>
              <a:ahLst/>
              <a:cxnLst>
                <a:cxn ang="0">
                  <a:pos x="23" y="9"/>
                </a:cxn>
                <a:cxn ang="0">
                  <a:pos x="17" y="23"/>
                </a:cxn>
                <a:cxn ang="0">
                  <a:pos x="3" y="17"/>
                </a:cxn>
                <a:cxn ang="0">
                  <a:pos x="9" y="2"/>
                </a:cxn>
                <a:cxn ang="0">
                  <a:pos x="23" y="9"/>
                </a:cxn>
              </a:cxnLst>
              <a:rect l="0" t="0" r="r" b="b"/>
              <a:pathLst>
                <a:path w="25" h="25">
                  <a:moveTo>
                    <a:pt x="23" y="9"/>
                  </a:moveTo>
                  <a:cubicBezTo>
                    <a:pt x="25" y="15"/>
                    <a:pt x="22" y="21"/>
                    <a:pt x="17" y="23"/>
                  </a:cubicBezTo>
                  <a:cubicBezTo>
                    <a:pt x="11" y="25"/>
                    <a:pt x="5" y="22"/>
                    <a:pt x="3" y="17"/>
                  </a:cubicBezTo>
                  <a:cubicBezTo>
                    <a:pt x="0" y="11"/>
                    <a:pt x="3" y="5"/>
                    <a:pt x="9" y="2"/>
                  </a:cubicBezTo>
                  <a:cubicBezTo>
                    <a:pt x="15" y="0"/>
                    <a:pt x="21" y="3"/>
                    <a:pt x="23" y="9"/>
                  </a:cubicBezTo>
                  <a:close/>
                </a:path>
              </a:pathLst>
            </a:custGeom>
            <a:solidFill>
              <a:srgbClr val="009FAF"/>
            </a:solidFill>
            <a:ln w="9525">
              <a:noFill/>
              <a:round/>
              <a:headEnd/>
              <a:tailEnd/>
            </a:ln>
          </p:spPr>
          <p:txBody>
            <a:bodyPr anchor="ctr"/>
            <a:lstStyle/>
            <a:p>
              <a:pPr algn="ctr"/>
              <a:endParaRPr/>
            </a:p>
          </p:txBody>
        </p:sp>
        <p:sp>
          <p:nvSpPr>
            <p:cNvPr id="159" name="işḷídè">
              <a:extLst>
                <a:ext uri="{FF2B5EF4-FFF2-40B4-BE49-F238E27FC236}">
                  <a16:creationId xmlns:a16="http://schemas.microsoft.com/office/drawing/2014/main" id="{28CA4375-AD04-42C7-9860-0918F6A6405E}"/>
                </a:ext>
              </a:extLst>
            </p:cNvPr>
            <p:cNvSpPr/>
            <p:nvPr/>
          </p:nvSpPr>
          <p:spPr bwMode="auto">
            <a:xfrm>
              <a:off x="1363819" y="7349948"/>
              <a:ext cx="52554" cy="52398"/>
            </a:xfrm>
            <a:custGeom>
              <a:avLst/>
              <a:gdLst/>
              <a:ahLst/>
              <a:cxnLst>
                <a:cxn ang="0">
                  <a:pos x="3" y="22"/>
                </a:cxn>
                <a:cxn ang="0">
                  <a:pos x="12" y="3"/>
                </a:cxn>
                <a:cxn ang="0">
                  <a:pos x="31" y="12"/>
                </a:cxn>
                <a:cxn ang="0">
                  <a:pos x="22" y="31"/>
                </a:cxn>
                <a:cxn ang="0">
                  <a:pos x="3" y="22"/>
                </a:cxn>
                <a:cxn ang="0">
                  <a:pos x="10" y="19"/>
                </a:cxn>
                <a:cxn ang="0">
                  <a:pos x="19" y="24"/>
                </a:cxn>
                <a:cxn ang="0">
                  <a:pos x="24" y="14"/>
                </a:cxn>
                <a:cxn ang="0">
                  <a:pos x="14" y="10"/>
                </a:cxn>
                <a:cxn ang="0">
                  <a:pos x="10" y="19"/>
                </a:cxn>
              </a:cxnLst>
              <a:rect l="0" t="0" r="r" b="b"/>
              <a:pathLst>
                <a:path w="34" h="34">
                  <a:moveTo>
                    <a:pt x="3" y="22"/>
                  </a:moveTo>
                  <a:cubicBezTo>
                    <a:pt x="0" y="14"/>
                    <a:pt x="4" y="6"/>
                    <a:pt x="12" y="3"/>
                  </a:cubicBezTo>
                  <a:cubicBezTo>
                    <a:pt x="20" y="0"/>
                    <a:pt x="28" y="4"/>
                    <a:pt x="31" y="12"/>
                  </a:cubicBezTo>
                  <a:cubicBezTo>
                    <a:pt x="34" y="19"/>
                    <a:pt x="30" y="28"/>
                    <a:pt x="22" y="31"/>
                  </a:cubicBezTo>
                  <a:cubicBezTo>
                    <a:pt x="14" y="34"/>
                    <a:pt x="6" y="30"/>
                    <a:pt x="3" y="22"/>
                  </a:cubicBezTo>
                  <a:close/>
                  <a:moveTo>
                    <a:pt x="10" y="19"/>
                  </a:moveTo>
                  <a:cubicBezTo>
                    <a:pt x="12" y="23"/>
                    <a:pt x="16" y="25"/>
                    <a:pt x="19" y="24"/>
                  </a:cubicBezTo>
                  <a:cubicBezTo>
                    <a:pt x="23" y="22"/>
                    <a:pt x="25" y="18"/>
                    <a:pt x="24" y="14"/>
                  </a:cubicBezTo>
                  <a:cubicBezTo>
                    <a:pt x="22" y="11"/>
                    <a:pt x="18" y="9"/>
                    <a:pt x="14" y="10"/>
                  </a:cubicBezTo>
                  <a:cubicBezTo>
                    <a:pt x="11" y="11"/>
                    <a:pt x="9" y="16"/>
                    <a:pt x="10" y="19"/>
                  </a:cubicBezTo>
                  <a:close/>
                </a:path>
              </a:pathLst>
            </a:custGeom>
            <a:solidFill>
              <a:srgbClr val="00C0CF"/>
            </a:solidFill>
            <a:ln w="9525">
              <a:noFill/>
              <a:round/>
              <a:headEnd/>
              <a:tailEnd/>
            </a:ln>
          </p:spPr>
          <p:txBody>
            <a:bodyPr anchor="ctr"/>
            <a:lstStyle/>
            <a:p>
              <a:pPr algn="ctr"/>
              <a:endParaRPr/>
            </a:p>
          </p:txBody>
        </p:sp>
        <p:sp>
          <p:nvSpPr>
            <p:cNvPr id="160" name="î$ļîdé">
              <a:extLst>
                <a:ext uri="{FF2B5EF4-FFF2-40B4-BE49-F238E27FC236}">
                  <a16:creationId xmlns:a16="http://schemas.microsoft.com/office/drawing/2014/main" id="{40DE8F0A-D6D8-4ED3-87C8-BB2DE1841CF8}"/>
                </a:ext>
              </a:extLst>
            </p:cNvPr>
            <p:cNvSpPr/>
            <p:nvPr/>
          </p:nvSpPr>
          <p:spPr bwMode="auto">
            <a:xfrm>
              <a:off x="1314403" y="7814938"/>
              <a:ext cx="586885" cy="741410"/>
            </a:xfrm>
            <a:custGeom>
              <a:avLst/>
              <a:gdLst/>
              <a:ahLst/>
              <a:cxnLst>
                <a:cxn ang="0">
                  <a:pos x="262" y="437"/>
                </a:cxn>
                <a:cxn ang="0">
                  <a:pos x="236" y="0"/>
                </a:cxn>
                <a:cxn ang="0">
                  <a:pos x="219" y="7"/>
                </a:cxn>
                <a:cxn ang="0">
                  <a:pos x="256" y="420"/>
                </a:cxn>
                <a:cxn ang="0">
                  <a:pos x="17" y="81"/>
                </a:cxn>
                <a:cxn ang="0">
                  <a:pos x="0" y="87"/>
                </a:cxn>
                <a:cxn ang="0">
                  <a:pos x="262" y="437"/>
                </a:cxn>
              </a:cxnLst>
              <a:rect l="0" t="0" r="r" b="b"/>
              <a:pathLst>
                <a:path w="380" h="480">
                  <a:moveTo>
                    <a:pt x="262" y="437"/>
                  </a:moveTo>
                  <a:cubicBezTo>
                    <a:pt x="380" y="394"/>
                    <a:pt x="316" y="220"/>
                    <a:pt x="236" y="0"/>
                  </a:cubicBezTo>
                  <a:cubicBezTo>
                    <a:pt x="219" y="7"/>
                    <a:pt x="219" y="7"/>
                    <a:pt x="219" y="7"/>
                  </a:cubicBezTo>
                  <a:cubicBezTo>
                    <a:pt x="296" y="217"/>
                    <a:pt x="357" y="383"/>
                    <a:pt x="256" y="420"/>
                  </a:cubicBezTo>
                  <a:cubicBezTo>
                    <a:pt x="155" y="457"/>
                    <a:pt x="94" y="291"/>
                    <a:pt x="17" y="81"/>
                  </a:cubicBezTo>
                  <a:cubicBezTo>
                    <a:pt x="0" y="87"/>
                    <a:pt x="0" y="87"/>
                    <a:pt x="0" y="87"/>
                  </a:cubicBezTo>
                  <a:cubicBezTo>
                    <a:pt x="81" y="307"/>
                    <a:pt x="144" y="480"/>
                    <a:pt x="262" y="437"/>
                  </a:cubicBezTo>
                  <a:close/>
                </a:path>
              </a:pathLst>
            </a:custGeom>
            <a:solidFill>
              <a:srgbClr val="ECF0F1"/>
            </a:solidFill>
            <a:ln w="9525">
              <a:noFill/>
              <a:round/>
              <a:headEnd/>
              <a:tailEnd/>
            </a:ln>
          </p:spPr>
          <p:txBody>
            <a:bodyPr anchor="ctr"/>
            <a:lstStyle/>
            <a:p>
              <a:pPr algn="ctr"/>
              <a:endParaRPr/>
            </a:p>
          </p:txBody>
        </p:sp>
        <p:sp>
          <p:nvSpPr>
            <p:cNvPr id="161" name="íš1íḓe">
              <a:extLst>
                <a:ext uri="{FF2B5EF4-FFF2-40B4-BE49-F238E27FC236}">
                  <a16:creationId xmlns:a16="http://schemas.microsoft.com/office/drawing/2014/main" id="{D43084BE-9055-4AA5-A874-3FF3978C757A}"/>
                </a:ext>
              </a:extLst>
            </p:cNvPr>
            <p:cNvSpPr/>
            <p:nvPr/>
          </p:nvSpPr>
          <p:spPr bwMode="auto">
            <a:xfrm>
              <a:off x="1213999" y="7808663"/>
              <a:ext cx="200805" cy="200806"/>
            </a:xfrm>
            <a:custGeom>
              <a:avLst/>
              <a:gdLst/>
              <a:ahLst/>
              <a:cxnLst>
                <a:cxn ang="0">
                  <a:pos x="11" y="85"/>
                </a:cxn>
                <a:cxn ang="0">
                  <a:pos x="45" y="11"/>
                </a:cxn>
                <a:cxn ang="0">
                  <a:pos x="119" y="45"/>
                </a:cxn>
                <a:cxn ang="0">
                  <a:pos x="85" y="119"/>
                </a:cxn>
                <a:cxn ang="0">
                  <a:pos x="11" y="85"/>
                </a:cxn>
                <a:cxn ang="0">
                  <a:pos x="44" y="72"/>
                </a:cxn>
                <a:cxn ang="0">
                  <a:pos x="73" y="85"/>
                </a:cxn>
                <a:cxn ang="0">
                  <a:pos x="86" y="57"/>
                </a:cxn>
                <a:cxn ang="0">
                  <a:pos x="57" y="44"/>
                </a:cxn>
                <a:cxn ang="0">
                  <a:pos x="44" y="72"/>
                </a:cxn>
              </a:cxnLst>
              <a:rect l="0" t="0" r="r" b="b"/>
              <a:pathLst>
                <a:path w="130" h="130">
                  <a:moveTo>
                    <a:pt x="11" y="85"/>
                  </a:moveTo>
                  <a:cubicBezTo>
                    <a:pt x="0" y="55"/>
                    <a:pt x="15" y="22"/>
                    <a:pt x="45" y="11"/>
                  </a:cubicBezTo>
                  <a:cubicBezTo>
                    <a:pt x="75" y="0"/>
                    <a:pt x="108" y="15"/>
                    <a:pt x="119" y="45"/>
                  </a:cubicBezTo>
                  <a:cubicBezTo>
                    <a:pt x="130" y="75"/>
                    <a:pt x="115" y="108"/>
                    <a:pt x="85" y="119"/>
                  </a:cubicBezTo>
                  <a:cubicBezTo>
                    <a:pt x="55" y="130"/>
                    <a:pt x="22" y="114"/>
                    <a:pt x="11" y="85"/>
                  </a:cubicBezTo>
                  <a:close/>
                  <a:moveTo>
                    <a:pt x="44" y="72"/>
                  </a:moveTo>
                  <a:cubicBezTo>
                    <a:pt x="48" y="84"/>
                    <a:pt x="61" y="90"/>
                    <a:pt x="73" y="85"/>
                  </a:cubicBezTo>
                  <a:cubicBezTo>
                    <a:pt x="84" y="81"/>
                    <a:pt x="90" y="69"/>
                    <a:pt x="86" y="57"/>
                  </a:cubicBezTo>
                  <a:cubicBezTo>
                    <a:pt x="82" y="46"/>
                    <a:pt x="69" y="40"/>
                    <a:pt x="57" y="44"/>
                  </a:cubicBezTo>
                  <a:cubicBezTo>
                    <a:pt x="46" y="48"/>
                    <a:pt x="40" y="61"/>
                    <a:pt x="44" y="72"/>
                  </a:cubicBezTo>
                  <a:close/>
                </a:path>
              </a:pathLst>
            </a:custGeom>
            <a:solidFill>
              <a:srgbClr val="BDC3C7"/>
            </a:solidFill>
            <a:ln w="9525">
              <a:noFill/>
              <a:round/>
              <a:headEnd/>
              <a:tailEnd/>
            </a:ln>
          </p:spPr>
          <p:txBody>
            <a:bodyPr anchor="ctr"/>
            <a:lstStyle/>
            <a:p>
              <a:pPr algn="ctr"/>
              <a:endParaRPr/>
            </a:p>
          </p:txBody>
        </p:sp>
        <p:sp>
          <p:nvSpPr>
            <p:cNvPr id="162" name="íşḷiďe">
              <a:extLst>
                <a:ext uri="{FF2B5EF4-FFF2-40B4-BE49-F238E27FC236}">
                  <a16:creationId xmlns:a16="http://schemas.microsoft.com/office/drawing/2014/main" id="{5BDD046F-8B10-482C-98C8-30B1B3B4522E}"/>
                </a:ext>
              </a:extLst>
            </p:cNvPr>
            <p:cNvSpPr/>
            <p:nvPr/>
          </p:nvSpPr>
          <p:spPr bwMode="auto">
            <a:xfrm>
              <a:off x="1275653" y="7870473"/>
              <a:ext cx="77341" cy="77186"/>
            </a:xfrm>
            <a:custGeom>
              <a:avLst/>
              <a:gdLst/>
              <a:ahLst/>
              <a:cxnLst>
                <a:cxn ang="0">
                  <a:pos x="4" y="32"/>
                </a:cxn>
                <a:cxn ang="0">
                  <a:pos x="33" y="45"/>
                </a:cxn>
                <a:cxn ang="0">
                  <a:pos x="46" y="17"/>
                </a:cxn>
                <a:cxn ang="0">
                  <a:pos x="17" y="4"/>
                </a:cxn>
                <a:cxn ang="0">
                  <a:pos x="4" y="32"/>
                </a:cxn>
              </a:cxnLst>
              <a:rect l="0" t="0" r="r" b="b"/>
              <a:pathLst>
                <a:path w="50" h="50">
                  <a:moveTo>
                    <a:pt x="4" y="32"/>
                  </a:moveTo>
                  <a:cubicBezTo>
                    <a:pt x="8" y="44"/>
                    <a:pt x="21" y="50"/>
                    <a:pt x="33" y="45"/>
                  </a:cubicBezTo>
                  <a:cubicBezTo>
                    <a:pt x="44" y="41"/>
                    <a:pt x="50" y="29"/>
                    <a:pt x="46" y="17"/>
                  </a:cubicBezTo>
                  <a:cubicBezTo>
                    <a:pt x="42" y="6"/>
                    <a:pt x="29" y="0"/>
                    <a:pt x="17" y="4"/>
                  </a:cubicBezTo>
                  <a:cubicBezTo>
                    <a:pt x="6" y="8"/>
                    <a:pt x="0" y="21"/>
                    <a:pt x="4" y="32"/>
                  </a:cubicBezTo>
                  <a:close/>
                </a:path>
              </a:pathLst>
            </a:custGeom>
            <a:solidFill>
              <a:srgbClr val="ECF0F1"/>
            </a:solidFill>
            <a:ln w="9525">
              <a:noFill/>
              <a:round/>
              <a:headEnd/>
              <a:tailEnd/>
            </a:ln>
          </p:spPr>
          <p:txBody>
            <a:bodyPr anchor="ctr"/>
            <a:lstStyle/>
            <a:p>
              <a:pPr algn="ctr"/>
              <a:endParaRPr/>
            </a:p>
          </p:txBody>
        </p:sp>
        <p:sp>
          <p:nvSpPr>
            <p:cNvPr id="163" name="ï$ḷîḋe">
              <a:extLst>
                <a:ext uri="{FF2B5EF4-FFF2-40B4-BE49-F238E27FC236}">
                  <a16:creationId xmlns:a16="http://schemas.microsoft.com/office/drawing/2014/main" id="{8D4C4DD1-F511-4E4C-B491-CC70B08E5121}"/>
                </a:ext>
              </a:extLst>
            </p:cNvPr>
            <p:cNvSpPr/>
            <p:nvPr/>
          </p:nvSpPr>
          <p:spPr bwMode="auto">
            <a:xfrm>
              <a:off x="1595531" y="7766934"/>
              <a:ext cx="140565" cy="106678"/>
            </a:xfrm>
            <a:custGeom>
              <a:avLst/>
              <a:gdLst/>
              <a:ahLst/>
              <a:cxnLst>
                <a:cxn ang="0">
                  <a:pos x="5" y="49"/>
                </a:cxn>
                <a:cxn ang="0">
                  <a:pos x="37" y="64"/>
                </a:cxn>
                <a:cxn ang="0">
                  <a:pos x="71" y="51"/>
                </a:cxn>
                <a:cxn ang="0">
                  <a:pos x="86" y="20"/>
                </a:cxn>
                <a:cxn ang="0">
                  <a:pos x="54" y="5"/>
                </a:cxn>
                <a:cxn ang="0">
                  <a:pos x="20" y="18"/>
                </a:cxn>
                <a:cxn ang="0">
                  <a:pos x="5" y="49"/>
                </a:cxn>
              </a:cxnLst>
              <a:rect l="0" t="0" r="r" b="b"/>
              <a:pathLst>
                <a:path w="91" h="69">
                  <a:moveTo>
                    <a:pt x="5" y="49"/>
                  </a:moveTo>
                  <a:cubicBezTo>
                    <a:pt x="10" y="62"/>
                    <a:pt x="24" y="69"/>
                    <a:pt x="37" y="64"/>
                  </a:cubicBezTo>
                  <a:cubicBezTo>
                    <a:pt x="71" y="51"/>
                    <a:pt x="71" y="51"/>
                    <a:pt x="71" y="51"/>
                  </a:cubicBezTo>
                  <a:cubicBezTo>
                    <a:pt x="84" y="47"/>
                    <a:pt x="91" y="32"/>
                    <a:pt x="86" y="20"/>
                  </a:cubicBezTo>
                  <a:cubicBezTo>
                    <a:pt x="81" y="7"/>
                    <a:pt x="67" y="0"/>
                    <a:pt x="54" y="5"/>
                  </a:cubicBezTo>
                  <a:cubicBezTo>
                    <a:pt x="20" y="18"/>
                    <a:pt x="20" y="18"/>
                    <a:pt x="20" y="18"/>
                  </a:cubicBezTo>
                  <a:cubicBezTo>
                    <a:pt x="7" y="22"/>
                    <a:pt x="0" y="37"/>
                    <a:pt x="5" y="49"/>
                  </a:cubicBezTo>
                  <a:close/>
                </a:path>
              </a:pathLst>
            </a:custGeom>
            <a:solidFill>
              <a:srgbClr val="00C0CF"/>
            </a:solidFill>
            <a:ln w="9525">
              <a:noFill/>
              <a:round/>
              <a:headEnd/>
              <a:tailEnd/>
            </a:ln>
          </p:spPr>
          <p:txBody>
            <a:bodyPr anchor="ctr"/>
            <a:lstStyle/>
            <a:p>
              <a:pPr algn="ctr"/>
              <a:endParaRPr/>
            </a:p>
          </p:txBody>
        </p:sp>
        <p:sp>
          <p:nvSpPr>
            <p:cNvPr id="164" name="îṧḻíḑè">
              <a:extLst>
                <a:ext uri="{FF2B5EF4-FFF2-40B4-BE49-F238E27FC236}">
                  <a16:creationId xmlns:a16="http://schemas.microsoft.com/office/drawing/2014/main" id="{E487EBFA-0794-4FAE-ABDD-F72E1982DFB7}"/>
                </a:ext>
              </a:extLst>
            </p:cNvPr>
            <p:cNvSpPr/>
            <p:nvPr/>
          </p:nvSpPr>
          <p:spPr bwMode="auto">
            <a:xfrm>
              <a:off x="1649494" y="7835018"/>
              <a:ext cx="60241" cy="47848"/>
            </a:xfrm>
            <a:custGeom>
              <a:avLst/>
              <a:gdLst/>
              <a:ahLst/>
              <a:cxnLst>
                <a:cxn ang="0">
                  <a:pos x="2" y="22"/>
                </a:cxn>
                <a:cxn ang="0">
                  <a:pos x="14" y="30"/>
                </a:cxn>
                <a:cxn ang="0">
                  <a:pos x="33" y="23"/>
                </a:cxn>
                <a:cxn ang="0">
                  <a:pos x="37" y="9"/>
                </a:cxn>
                <a:cxn ang="0">
                  <a:pos x="26" y="1"/>
                </a:cxn>
                <a:cxn ang="0">
                  <a:pos x="6" y="9"/>
                </a:cxn>
                <a:cxn ang="0">
                  <a:pos x="2" y="22"/>
                </a:cxn>
              </a:cxnLst>
              <a:rect l="0" t="0" r="r" b="b"/>
              <a:pathLst>
                <a:path w="39" h="31">
                  <a:moveTo>
                    <a:pt x="2" y="22"/>
                  </a:moveTo>
                  <a:cubicBezTo>
                    <a:pt x="5" y="28"/>
                    <a:pt x="10" y="31"/>
                    <a:pt x="14" y="30"/>
                  </a:cubicBezTo>
                  <a:cubicBezTo>
                    <a:pt x="33" y="23"/>
                    <a:pt x="33" y="23"/>
                    <a:pt x="33" y="23"/>
                  </a:cubicBezTo>
                  <a:cubicBezTo>
                    <a:pt x="38" y="21"/>
                    <a:pt x="39" y="15"/>
                    <a:pt x="37" y="9"/>
                  </a:cubicBezTo>
                  <a:cubicBezTo>
                    <a:pt x="35" y="3"/>
                    <a:pt x="30" y="0"/>
                    <a:pt x="26" y="1"/>
                  </a:cubicBezTo>
                  <a:cubicBezTo>
                    <a:pt x="6" y="9"/>
                    <a:pt x="6" y="9"/>
                    <a:pt x="6" y="9"/>
                  </a:cubicBezTo>
                  <a:cubicBezTo>
                    <a:pt x="2" y="10"/>
                    <a:pt x="0" y="16"/>
                    <a:pt x="2" y="22"/>
                  </a:cubicBezTo>
                  <a:close/>
                </a:path>
              </a:pathLst>
            </a:custGeom>
            <a:solidFill>
              <a:srgbClr val="00C0CF"/>
            </a:solidFill>
            <a:ln w="9525">
              <a:noFill/>
              <a:round/>
              <a:headEnd/>
              <a:tailEnd/>
            </a:ln>
          </p:spPr>
          <p:txBody>
            <a:bodyPr anchor="ctr"/>
            <a:lstStyle/>
            <a:p>
              <a:pPr algn="ctr"/>
              <a:endParaRPr/>
            </a:p>
          </p:txBody>
        </p:sp>
        <p:sp>
          <p:nvSpPr>
            <p:cNvPr id="165" name="iṣļiḑe">
              <a:extLst>
                <a:ext uri="{FF2B5EF4-FFF2-40B4-BE49-F238E27FC236}">
                  <a16:creationId xmlns:a16="http://schemas.microsoft.com/office/drawing/2014/main" id="{FA073B06-BA9C-4BD9-9471-BBF81AE43300}"/>
                </a:ext>
              </a:extLst>
            </p:cNvPr>
            <p:cNvSpPr/>
            <p:nvPr/>
          </p:nvSpPr>
          <p:spPr bwMode="auto">
            <a:xfrm>
              <a:off x="1213999" y="7808663"/>
              <a:ext cx="200805" cy="200806"/>
            </a:xfrm>
            <a:custGeom>
              <a:avLst/>
              <a:gdLst/>
              <a:ahLst/>
              <a:cxnLst>
                <a:cxn ang="0">
                  <a:pos x="11" y="85"/>
                </a:cxn>
                <a:cxn ang="0">
                  <a:pos x="45" y="11"/>
                </a:cxn>
                <a:cxn ang="0">
                  <a:pos x="119" y="45"/>
                </a:cxn>
                <a:cxn ang="0">
                  <a:pos x="85" y="119"/>
                </a:cxn>
                <a:cxn ang="0">
                  <a:pos x="11" y="85"/>
                </a:cxn>
                <a:cxn ang="0">
                  <a:pos x="44" y="72"/>
                </a:cxn>
                <a:cxn ang="0">
                  <a:pos x="73" y="85"/>
                </a:cxn>
                <a:cxn ang="0">
                  <a:pos x="86" y="57"/>
                </a:cxn>
                <a:cxn ang="0">
                  <a:pos x="57" y="44"/>
                </a:cxn>
                <a:cxn ang="0">
                  <a:pos x="44" y="72"/>
                </a:cxn>
              </a:cxnLst>
              <a:rect l="0" t="0" r="r" b="b"/>
              <a:pathLst>
                <a:path w="130" h="130">
                  <a:moveTo>
                    <a:pt x="11" y="85"/>
                  </a:moveTo>
                  <a:cubicBezTo>
                    <a:pt x="0" y="55"/>
                    <a:pt x="15" y="22"/>
                    <a:pt x="45" y="11"/>
                  </a:cubicBezTo>
                  <a:cubicBezTo>
                    <a:pt x="75" y="0"/>
                    <a:pt x="108" y="15"/>
                    <a:pt x="119" y="45"/>
                  </a:cubicBezTo>
                  <a:cubicBezTo>
                    <a:pt x="130" y="75"/>
                    <a:pt x="115" y="108"/>
                    <a:pt x="85" y="119"/>
                  </a:cubicBezTo>
                  <a:cubicBezTo>
                    <a:pt x="55" y="130"/>
                    <a:pt x="22" y="114"/>
                    <a:pt x="11" y="85"/>
                  </a:cubicBezTo>
                  <a:close/>
                  <a:moveTo>
                    <a:pt x="44" y="72"/>
                  </a:moveTo>
                  <a:cubicBezTo>
                    <a:pt x="48" y="84"/>
                    <a:pt x="61" y="90"/>
                    <a:pt x="73" y="85"/>
                  </a:cubicBezTo>
                  <a:cubicBezTo>
                    <a:pt x="84" y="81"/>
                    <a:pt x="90" y="69"/>
                    <a:pt x="86" y="57"/>
                  </a:cubicBezTo>
                  <a:cubicBezTo>
                    <a:pt x="82" y="46"/>
                    <a:pt x="69" y="40"/>
                    <a:pt x="57" y="44"/>
                  </a:cubicBezTo>
                  <a:cubicBezTo>
                    <a:pt x="46" y="48"/>
                    <a:pt x="40" y="61"/>
                    <a:pt x="44" y="72"/>
                  </a:cubicBezTo>
                  <a:close/>
                </a:path>
              </a:pathLst>
            </a:custGeom>
            <a:solidFill>
              <a:srgbClr val="BDC3C7"/>
            </a:solidFill>
            <a:ln w="9525">
              <a:noFill/>
              <a:round/>
              <a:headEnd/>
              <a:tailEnd/>
            </a:ln>
          </p:spPr>
          <p:txBody>
            <a:bodyPr anchor="ctr"/>
            <a:lstStyle/>
            <a:p>
              <a:pPr algn="ctr"/>
              <a:endParaRPr/>
            </a:p>
          </p:txBody>
        </p:sp>
        <p:sp>
          <p:nvSpPr>
            <p:cNvPr id="166" name="ísḷiďè">
              <a:extLst>
                <a:ext uri="{FF2B5EF4-FFF2-40B4-BE49-F238E27FC236}">
                  <a16:creationId xmlns:a16="http://schemas.microsoft.com/office/drawing/2014/main" id="{4EEE50B2-A6A9-4489-B3E8-973C6C364196}"/>
                </a:ext>
              </a:extLst>
            </p:cNvPr>
            <p:cNvSpPr/>
            <p:nvPr/>
          </p:nvSpPr>
          <p:spPr bwMode="auto">
            <a:xfrm>
              <a:off x="1213999" y="7808663"/>
              <a:ext cx="200805" cy="200806"/>
            </a:xfrm>
            <a:custGeom>
              <a:avLst/>
              <a:gdLst/>
              <a:ahLst/>
              <a:cxnLst>
                <a:cxn ang="0">
                  <a:pos x="11" y="85"/>
                </a:cxn>
                <a:cxn ang="0">
                  <a:pos x="85" y="119"/>
                </a:cxn>
                <a:cxn ang="0">
                  <a:pos x="119" y="45"/>
                </a:cxn>
                <a:cxn ang="0">
                  <a:pos x="45" y="11"/>
                </a:cxn>
                <a:cxn ang="0">
                  <a:pos x="11" y="85"/>
                </a:cxn>
                <a:cxn ang="0">
                  <a:pos x="44" y="72"/>
                </a:cxn>
                <a:cxn ang="0">
                  <a:pos x="57" y="44"/>
                </a:cxn>
                <a:cxn ang="0">
                  <a:pos x="86" y="57"/>
                </a:cxn>
                <a:cxn ang="0">
                  <a:pos x="73" y="85"/>
                </a:cxn>
                <a:cxn ang="0">
                  <a:pos x="44" y="72"/>
                </a:cxn>
              </a:cxnLst>
              <a:rect l="0" t="0" r="r" b="b"/>
              <a:pathLst>
                <a:path w="130" h="130">
                  <a:moveTo>
                    <a:pt x="11" y="85"/>
                  </a:moveTo>
                  <a:cubicBezTo>
                    <a:pt x="22" y="114"/>
                    <a:pt x="55" y="130"/>
                    <a:pt x="85" y="119"/>
                  </a:cubicBezTo>
                  <a:cubicBezTo>
                    <a:pt x="115" y="108"/>
                    <a:pt x="130" y="75"/>
                    <a:pt x="119" y="45"/>
                  </a:cubicBezTo>
                  <a:cubicBezTo>
                    <a:pt x="108" y="15"/>
                    <a:pt x="75" y="0"/>
                    <a:pt x="45" y="11"/>
                  </a:cubicBezTo>
                  <a:cubicBezTo>
                    <a:pt x="15" y="22"/>
                    <a:pt x="0" y="55"/>
                    <a:pt x="11" y="85"/>
                  </a:cubicBezTo>
                  <a:close/>
                  <a:moveTo>
                    <a:pt x="44" y="72"/>
                  </a:moveTo>
                  <a:cubicBezTo>
                    <a:pt x="40" y="61"/>
                    <a:pt x="46" y="48"/>
                    <a:pt x="57" y="44"/>
                  </a:cubicBezTo>
                  <a:cubicBezTo>
                    <a:pt x="69" y="40"/>
                    <a:pt x="82" y="46"/>
                    <a:pt x="86" y="57"/>
                  </a:cubicBezTo>
                  <a:cubicBezTo>
                    <a:pt x="90" y="69"/>
                    <a:pt x="84" y="81"/>
                    <a:pt x="73" y="85"/>
                  </a:cubicBezTo>
                  <a:cubicBezTo>
                    <a:pt x="61" y="90"/>
                    <a:pt x="48" y="84"/>
                    <a:pt x="44" y="72"/>
                  </a:cubicBezTo>
                  <a:close/>
                </a:path>
              </a:pathLst>
            </a:custGeom>
            <a:solidFill>
              <a:srgbClr val="00C0CF"/>
            </a:solidFill>
            <a:ln w="9525">
              <a:noFill/>
              <a:round/>
              <a:headEnd/>
              <a:tailEnd/>
            </a:ln>
          </p:spPr>
          <p:txBody>
            <a:bodyPr anchor="ctr"/>
            <a:lstStyle/>
            <a:p>
              <a:pPr algn="ctr"/>
              <a:endParaRPr/>
            </a:p>
          </p:txBody>
        </p:sp>
        <p:sp>
          <p:nvSpPr>
            <p:cNvPr id="167" name="ïśḷïḓé">
              <a:extLst>
                <a:ext uri="{FF2B5EF4-FFF2-40B4-BE49-F238E27FC236}">
                  <a16:creationId xmlns:a16="http://schemas.microsoft.com/office/drawing/2014/main" id="{47B7DDB2-D474-42A1-8762-8D32DED76888}"/>
                </a:ext>
              </a:extLst>
            </p:cNvPr>
            <p:cNvSpPr/>
            <p:nvPr/>
          </p:nvSpPr>
          <p:spPr bwMode="auto">
            <a:xfrm>
              <a:off x="4169132" y="6943631"/>
              <a:ext cx="325837" cy="325994"/>
            </a:xfrm>
            <a:custGeom>
              <a:avLst/>
              <a:gdLst/>
              <a:ahLst/>
              <a:cxnLst>
                <a:cxn ang="0">
                  <a:pos x="174" y="25"/>
                </a:cxn>
                <a:cxn ang="0">
                  <a:pos x="105" y="0"/>
                </a:cxn>
                <a:cxn ang="0">
                  <a:pos x="0" y="105"/>
                </a:cxn>
                <a:cxn ang="0">
                  <a:pos x="105" y="211"/>
                </a:cxn>
                <a:cxn ang="0">
                  <a:pos x="173" y="186"/>
                </a:cxn>
                <a:cxn ang="0">
                  <a:pos x="211" y="105"/>
                </a:cxn>
                <a:cxn ang="0">
                  <a:pos x="174" y="25"/>
                </a:cxn>
              </a:cxnLst>
              <a:rect l="0" t="0" r="r" b="b"/>
              <a:pathLst>
                <a:path w="211" h="211">
                  <a:moveTo>
                    <a:pt x="174" y="25"/>
                  </a:moveTo>
                  <a:cubicBezTo>
                    <a:pt x="155" y="9"/>
                    <a:pt x="131" y="0"/>
                    <a:pt x="105" y="0"/>
                  </a:cubicBezTo>
                  <a:cubicBezTo>
                    <a:pt x="47" y="0"/>
                    <a:pt x="0" y="47"/>
                    <a:pt x="0" y="105"/>
                  </a:cubicBezTo>
                  <a:cubicBezTo>
                    <a:pt x="0" y="163"/>
                    <a:pt x="47" y="211"/>
                    <a:pt x="105" y="211"/>
                  </a:cubicBezTo>
                  <a:cubicBezTo>
                    <a:pt x="131" y="211"/>
                    <a:pt x="155" y="201"/>
                    <a:pt x="173" y="186"/>
                  </a:cubicBezTo>
                  <a:cubicBezTo>
                    <a:pt x="196" y="166"/>
                    <a:pt x="211" y="138"/>
                    <a:pt x="211" y="105"/>
                  </a:cubicBezTo>
                  <a:cubicBezTo>
                    <a:pt x="211" y="73"/>
                    <a:pt x="196" y="44"/>
                    <a:pt x="174" y="25"/>
                  </a:cubicBezTo>
                  <a:close/>
                </a:path>
              </a:pathLst>
            </a:custGeom>
            <a:solidFill>
              <a:srgbClr val="ECF0F1"/>
            </a:solidFill>
            <a:ln w="9525">
              <a:noFill/>
              <a:round/>
              <a:headEnd/>
              <a:tailEnd/>
            </a:ln>
          </p:spPr>
          <p:txBody>
            <a:bodyPr anchor="ctr"/>
            <a:lstStyle/>
            <a:p>
              <a:pPr algn="ctr"/>
              <a:endParaRPr/>
            </a:p>
          </p:txBody>
        </p:sp>
        <p:sp>
          <p:nvSpPr>
            <p:cNvPr id="168" name="íS1îḍê">
              <a:extLst>
                <a:ext uri="{FF2B5EF4-FFF2-40B4-BE49-F238E27FC236}">
                  <a16:creationId xmlns:a16="http://schemas.microsoft.com/office/drawing/2014/main" id="{E54206F6-3C65-4756-BFB7-D7BC374125BA}"/>
                </a:ext>
              </a:extLst>
            </p:cNvPr>
            <p:cNvSpPr/>
            <p:nvPr/>
          </p:nvSpPr>
          <p:spPr bwMode="auto">
            <a:xfrm>
              <a:off x="4436295" y="6982223"/>
              <a:ext cx="58673" cy="248654"/>
            </a:xfrm>
            <a:custGeom>
              <a:avLst/>
              <a:gdLst/>
              <a:ahLst/>
              <a:cxnLst>
                <a:cxn ang="0">
                  <a:pos x="0" y="161"/>
                </a:cxn>
                <a:cxn ang="0">
                  <a:pos x="38" y="80"/>
                </a:cxn>
                <a:cxn ang="0">
                  <a:pos x="1" y="0"/>
                </a:cxn>
              </a:cxnLst>
              <a:rect l="0" t="0" r="r" b="b"/>
              <a:pathLst>
                <a:path w="38" h="161">
                  <a:moveTo>
                    <a:pt x="0" y="161"/>
                  </a:moveTo>
                  <a:cubicBezTo>
                    <a:pt x="23" y="141"/>
                    <a:pt x="38" y="113"/>
                    <a:pt x="38" y="80"/>
                  </a:cubicBezTo>
                  <a:cubicBezTo>
                    <a:pt x="38" y="48"/>
                    <a:pt x="23" y="19"/>
                    <a:pt x="1" y="0"/>
                  </a:cubicBezTo>
                </a:path>
              </a:pathLst>
            </a:custGeom>
            <a:solidFill>
              <a:srgbClr val="ECF0F1"/>
            </a:solidFill>
            <a:ln w="9525">
              <a:noFill/>
              <a:round/>
              <a:headEnd/>
              <a:tailEnd/>
            </a:ln>
          </p:spPr>
          <p:txBody>
            <a:bodyPr anchor="ctr"/>
            <a:lstStyle/>
            <a:p>
              <a:pPr algn="ctr"/>
              <a:endParaRPr/>
            </a:p>
          </p:txBody>
        </p:sp>
        <p:sp>
          <p:nvSpPr>
            <p:cNvPr id="169" name="îş1íďe">
              <a:extLst>
                <a:ext uri="{FF2B5EF4-FFF2-40B4-BE49-F238E27FC236}">
                  <a16:creationId xmlns:a16="http://schemas.microsoft.com/office/drawing/2014/main" id="{7A3E49FB-967C-4FCD-9B70-435952914F3C}"/>
                </a:ext>
              </a:extLst>
            </p:cNvPr>
            <p:cNvSpPr/>
            <p:nvPr/>
          </p:nvSpPr>
          <p:spPr bwMode="auto">
            <a:xfrm>
              <a:off x="4433315" y="6977673"/>
              <a:ext cx="64791" cy="256341"/>
            </a:xfrm>
            <a:custGeom>
              <a:avLst/>
              <a:gdLst/>
              <a:ahLst/>
              <a:cxnLst>
                <a:cxn ang="0">
                  <a:pos x="4" y="165"/>
                </a:cxn>
                <a:cxn ang="0">
                  <a:pos x="42" y="83"/>
                </a:cxn>
                <a:cxn ang="0">
                  <a:pos x="4" y="1"/>
                </a:cxn>
                <a:cxn ang="0">
                  <a:pos x="1" y="1"/>
                </a:cxn>
                <a:cxn ang="0">
                  <a:pos x="1" y="4"/>
                </a:cxn>
                <a:cxn ang="0">
                  <a:pos x="38" y="83"/>
                </a:cxn>
                <a:cxn ang="0">
                  <a:pos x="1" y="162"/>
                </a:cxn>
                <a:cxn ang="0">
                  <a:pos x="1" y="165"/>
                </a:cxn>
                <a:cxn ang="0">
                  <a:pos x="4" y="165"/>
                </a:cxn>
              </a:cxnLst>
              <a:rect l="0" t="0" r="r" b="b"/>
              <a:pathLst>
                <a:path w="42" h="166">
                  <a:moveTo>
                    <a:pt x="4" y="165"/>
                  </a:moveTo>
                  <a:cubicBezTo>
                    <a:pt x="27" y="146"/>
                    <a:pt x="42" y="116"/>
                    <a:pt x="42" y="83"/>
                  </a:cubicBezTo>
                  <a:cubicBezTo>
                    <a:pt x="42" y="50"/>
                    <a:pt x="27" y="21"/>
                    <a:pt x="4" y="1"/>
                  </a:cubicBezTo>
                  <a:cubicBezTo>
                    <a:pt x="3" y="0"/>
                    <a:pt x="2" y="0"/>
                    <a:pt x="1" y="1"/>
                  </a:cubicBezTo>
                  <a:cubicBezTo>
                    <a:pt x="0" y="2"/>
                    <a:pt x="1" y="3"/>
                    <a:pt x="1" y="4"/>
                  </a:cubicBezTo>
                  <a:cubicBezTo>
                    <a:pt x="24" y="23"/>
                    <a:pt x="38" y="51"/>
                    <a:pt x="38" y="83"/>
                  </a:cubicBezTo>
                  <a:cubicBezTo>
                    <a:pt x="38" y="115"/>
                    <a:pt x="24" y="143"/>
                    <a:pt x="1" y="162"/>
                  </a:cubicBezTo>
                  <a:cubicBezTo>
                    <a:pt x="0" y="163"/>
                    <a:pt x="0" y="164"/>
                    <a:pt x="1" y="165"/>
                  </a:cubicBezTo>
                  <a:cubicBezTo>
                    <a:pt x="2" y="166"/>
                    <a:pt x="3" y="166"/>
                    <a:pt x="4" y="165"/>
                  </a:cubicBezTo>
                  <a:close/>
                </a:path>
              </a:pathLst>
            </a:custGeom>
            <a:solidFill>
              <a:srgbClr val="FF4B3A"/>
            </a:solidFill>
            <a:ln w="9525">
              <a:noFill/>
              <a:round/>
              <a:headEnd/>
              <a:tailEnd/>
            </a:ln>
          </p:spPr>
          <p:txBody>
            <a:bodyPr anchor="ctr"/>
            <a:lstStyle/>
            <a:p>
              <a:pPr algn="ctr"/>
              <a:endParaRPr/>
            </a:p>
          </p:txBody>
        </p:sp>
        <p:sp>
          <p:nvSpPr>
            <p:cNvPr id="170" name="ïsľïḋe">
              <a:extLst>
                <a:ext uri="{FF2B5EF4-FFF2-40B4-BE49-F238E27FC236}">
                  <a16:creationId xmlns:a16="http://schemas.microsoft.com/office/drawing/2014/main" id="{4E76C3BE-6998-4BE3-BD50-7E9D65678079}"/>
                </a:ext>
              </a:extLst>
            </p:cNvPr>
            <p:cNvSpPr/>
            <p:nvPr/>
          </p:nvSpPr>
          <p:spPr bwMode="auto">
            <a:xfrm>
              <a:off x="4221685" y="6996185"/>
              <a:ext cx="220886" cy="219317"/>
            </a:xfrm>
            <a:prstGeom prst="ellipse">
              <a:avLst/>
            </a:prstGeom>
            <a:solidFill>
              <a:srgbClr val="FF4B3A"/>
            </a:solidFill>
            <a:ln w="9525">
              <a:noFill/>
              <a:round/>
              <a:headEnd/>
              <a:tailEnd/>
            </a:ln>
          </p:spPr>
          <p:txBody>
            <a:bodyPr anchor="ctr"/>
            <a:lstStyle/>
            <a:p>
              <a:pPr algn="ctr"/>
              <a:endParaRPr/>
            </a:p>
          </p:txBody>
        </p:sp>
        <p:sp>
          <p:nvSpPr>
            <p:cNvPr id="171" name="î$ľîḑê">
              <a:extLst>
                <a:ext uri="{FF2B5EF4-FFF2-40B4-BE49-F238E27FC236}">
                  <a16:creationId xmlns:a16="http://schemas.microsoft.com/office/drawing/2014/main" id="{0E75434E-CFAE-4E83-ABFA-1CCD4A4CB44B}"/>
                </a:ext>
              </a:extLst>
            </p:cNvPr>
            <p:cNvSpPr/>
            <p:nvPr/>
          </p:nvSpPr>
          <p:spPr bwMode="auto">
            <a:xfrm>
              <a:off x="4836493" y="7515143"/>
              <a:ext cx="24630" cy="57262"/>
            </a:xfrm>
            <a:custGeom>
              <a:avLst/>
              <a:gdLst/>
              <a:ahLst/>
              <a:cxnLst>
                <a:cxn ang="0">
                  <a:pos x="16" y="36"/>
                </a:cxn>
                <a:cxn ang="0">
                  <a:pos x="14" y="8"/>
                </a:cxn>
                <a:cxn ang="0">
                  <a:pos x="5" y="0"/>
                </a:cxn>
                <a:cxn ang="0">
                  <a:pos x="0" y="0"/>
                </a:cxn>
                <a:cxn ang="0">
                  <a:pos x="3" y="37"/>
                </a:cxn>
                <a:cxn ang="0">
                  <a:pos x="16" y="36"/>
                </a:cxn>
              </a:cxnLst>
              <a:rect l="0" t="0" r="r" b="b"/>
              <a:pathLst>
                <a:path w="16" h="37">
                  <a:moveTo>
                    <a:pt x="16" y="36"/>
                  </a:moveTo>
                  <a:cubicBezTo>
                    <a:pt x="14" y="8"/>
                    <a:pt x="14" y="8"/>
                    <a:pt x="14" y="8"/>
                  </a:cubicBezTo>
                  <a:cubicBezTo>
                    <a:pt x="13" y="3"/>
                    <a:pt x="9" y="0"/>
                    <a:pt x="5" y="0"/>
                  </a:cubicBezTo>
                  <a:cubicBezTo>
                    <a:pt x="0" y="0"/>
                    <a:pt x="0" y="0"/>
                    <a:pt x="0" y="0"/>
                  </a:cubicBezTo>
                  <a:cubicBezTo>
                    <a:pt x="3" y="37"/>
                    <a:pt x="3" y="37"/>
                    <a:pt x="3" y="37"/>
                  </a:cubicBezTo>
                  <a:lnTo>
                    <a:pt x="16" y="36"/>
                  </a:lnTo>
                  <a:close/>
                </a:path>
              </a:pathLst>
            </a:custGeom>
            <a:solidFill>
              <a:srgbClr val="00C0CF"/>
            </a:solidFill>
            <a:ln w="9525">
              <a:noFill/>
              <a:round/>
              <a:headEnd/>
              <a:tailEnd/>
            </a:ln>
          </p:spPr>
          <p:txBody>
            <a:bodyPr anchor="ctr"/>
            <a:lstStyle/>
            <a:p>
              <a:pPr algn="ctr"/>
              <a:endParaRPr/>
            </a:p>
          </p:txBody>
        </p:sp>
        <p:sp>
          <p:nvSpPr>
            <p:cNvPr id="172" name="îṧliḑê">
              <a:extLst>
                <a:ext uri="{FF2B5EF4-FFF2-40B4-BE49-F238E27FC236}">
                  <a16:creationId xmlns:a16="http://schemas.microsoft.com/office/drawing/2014/main" id="{3AAA8BD6-32D7-4458-8BEE-132EA357C5B9}"/>
                </a:ext>
              </a:extLst>
            </p:cNvPr>
            <p:cNvSpPr/>
            <p:nvPr/>
          </p:nvSpPr>
          <p:spPr bwMode="auto">
            <a:xfrm>
              <a:off x="4820964" y="7515143"/>
              <a:ext cx="20080" cy="58673"/>
            </a:xfrm>
            <a:custGeom>
              <a:avLst/>
              <a:gdLst/>
              <a:ahLst/>
              <a:cxnLst>
                <a:cxn ang="0">
                  <a:pos x="10" y="0"/>
                </a:cxn>
                <a:cxn ang="0">
                  <a:pos x="8" y="1"/>
                </a:cxn>
                <a:cxn ang="0">
                  <a:pos x="0" y="9"/>
                </a:cxn>
                <a:cxn ang="0">
                  <a:pos x="2" y="38"/>
                </a:cxn>
                <a:cxn ang="0">
                  <a:pos x="13" y="37"/>
                </a:cxn>
                <a:cxn ang="0">
                  <a:pos x="10" y="0"/>
                </a:cxn>
              </a:cxnLst>
              <a:rect l="0" t="0" r="r" b="b"/>
              <a:pathLst>
                <a:path w="13" h="38">
                  <a:moveTo>
                    <a:pt x="10" y="0"/>
                  </a:moveTo>
                  <a:cubicBezTo>
                    <a:pt x="8" y="1"/>
                    <a:pt x="8" y="1"/>
                    <a:pt x="8" y="1"/>
                  </a:cubicBezTo>
                  <a:cubicBezTo>
                    <a:pt x="3" y="1"/>
                    <a:pt x="0" y="5"/>
                    <a:pt x="0" y="9"/>
                  </a:cubicBezTo>
                  <a:cubicBezTo>
                    <a:pt x="2" y="38"/>
                    <a:pt x="2" y="38"/>
                    <a:pt x="2" y="38"/>
                  </a:cubicBezTo>
                  <a:cubicBezTo>
                    <a:pt x="13" y="37"/>
                    <a:pt x="13" y="37"/>
                    <a:pt x="13" y="37"/>
                  </a:cubicBezTo>
                  <a:lnTo>
                    <a:pt x="10" y="0"/>
                  </a:lnTo>
                  <a:close/>
                </a:path>
              </a:pathLst>
            </a:custGeom>
            <a:solidFill>
              <a:srgbClr val="009FAF"/>
            </a:solidFill>
            <a:ln w="9525">
              <a:noFill/>
              <a:round/>
              <a:headEnd/>
              <a:tailEnd/>
            </a:ln>
          </p:spPr>
          <p:txBody>
            <a:bodyPr anchor="ctr"/>
            <a:lstStyle/>
            <a:p>
              <a:pPr algn="ctr"/>
              <a:endParaRPr/>
            </a:p>
          </p:txBody>
        </p:sp>
        <p:sp>
          <p:nvSpPr>
            <p:cNvPr id="173" name="íŝ1íďé">
              <a:extLst>
                <a:ext uri="{FF2B5EF4-FFF2-40B4-BE49-F238E27FC236}">
                  <a16:creationId xmlns:a16="http://schemas.microsoft.com/office/drawing/2014/main" id="{D9861ACC-025E-4F74-8647-721A7446160E}"/>
                </a:ext>
              </a:extLst>
            </p:cNvPr>
            <p:cNvSpPr/>
            <p:nvPr/>
          </p:nvSpPr>
          <p:spPr bwMode="auto">
            <a:xfrm>
              <a:off x="4810138" y="7572401"/>
              <a:ext cx="74203" cy="583904"/>
            </a:xfrm>
            <a:custGeom>
              <a:avLst/>
              <a:gdLst/>
              <a:ahLst/>
              <a:cxnLst>
                <a:cxn ang="0">
                  <a:pos x="43" y="306"/>
                </a:cxn>
                <a:cxn ang="0">
                  <a:pos x="30" y="307"/>
                </a:cxn>
                <a:cxn ang="0">
                  <a:pos x="22" y="192"/>
                </a:cxn>
                <a:cxn ang="0">
                  <a:pos x="34" y="191"/>
                </a:cxn>
                <a:cxn ang="0">
                  <a:pos x="20" y="0"/>
                </a:cxn>
                <a:cxn ang="0">
                  <a:pos x="9" y="1"/>
                </a:cxn>
                <a:cxn ang="0">
                  <a:pos x="14" y="74"/>
                </a:cxn>
                <a:cxn ang="0">
                  <a:pos x="8" y="118"/>
                </a:cxn>
                <a:cxn ang="0">
                  <a:pos x="4" y="204"/>
                </a:cxn>
                <a:cxn ang="0">
                  <a:pos x="15" y="348"/>
                </a:cxn>
                <a:cxn ang="0">
                  <a:pos x="48" y="377"/>
                </a:cxn>
                <a:cxn ang="0">
                  <a:pos x="43" y="306"/>
                </a:cxn>
              </a:cxnLst>
              <a:rect l="0" t="0" r="r" b="b"/>
              <a:pathLst>
                <a:path w="48" h="378">
                  <a:moveTo>
                    <a:pt x="43" y="306"/>
                  </a:moveTo>
                  <a:cubicBezTo>
                    <a:pt x="30" y="307"/>
                    <a:pt x="30" y="307"/>
                    <a:pt x="30" y="307"/>
                  </a:cubicBezTo>
                  <a:cubicBezTo>
                    <a:pt x="22" y="192"/>
                    <a:pt x="22" y="192"/>
                    <a:pt x="22" y="192"/>
                  </a:cubicBezTo>
                  <a:cubicBezTo>
                    <a:pt x="34" y="191"/>
                    <a:pt x="34" y="191"/>
                    <a:pt x="34" y="191"/>
                  </a:cubicBezTo>
                  <a:cubicBezTo>
                    <a:pt x="20" y="0"/>
                    <a:pt x="20" y="0"/>
                    <a:pt x="20" y="0"/>
                  </a:cubicBezTo>
                  <a:cubicBezTo>
                    <a:pt x="9" y="1"/>
                    <a:pt x="9" y="1"/>
                    <a:pt x="9" y="1"/>
                  </a:cubicBezTo>
                  <a:cubicBezTo>
                    <a:pt x="14" y="74"/>
                    <a:pt x="14" y="74"/>
                    <a:pt x="14" y="74"/>
                  </a:cubicBezTo>
                  <a:cubicBezTo>
                    <a:pt x="15" y="82"/>
                    <a:pt x="13" y="102"/>
                    <a:pt x="8" y="118"/>
                  </a:cubicBezTo>
                  <a:cubicBezTo>
                    <a:pt x="0" y="144"/>
                    <a:pt x="2" y="177"/>
                    <a:pt x="4" y="204"/>
                  </a:cubicBezTo>
                  <a:cubicBezTo>
                    <a:pt x="15" y="348"/>
                    <a:pt x="15" y="348"/>
                    <a:pt x="15" y="348"/>
                  </a:cubicBezTo>
                  <a:cubicBezTo>
                    <a:pt x="16" y="368"/>
                    <a:pt x="28" y="378"/>
                    <a:pt x="48" y="377"/>
                  </a:cubicBezTo>
                  <a:lnTo>
                    <a:pt x="43" y="306"/>
                  </a:lnTo>
                  <a:close/>
                </a:path>
              </a:pathLst>
            </a:custGeom>
            <a:solidFill>
              <a:srgbClr val="D9DDDE"/>
            </a:solidFill>
            <a:ln w="9525">
              <a:noFill/>
              <a:round/>
              <a:headEnd/>
              <a:tailEnd/>
            </a:ln>
          </p:spPr>
          <p:txBody>
            <a:bodyPr anchor="ctr"/>
            <a:lstStyle/>
            <a:p>
              <a:pPr algn="ctr"/>
              <a:endParaRPr/>
            </a:p>
          </p:txBody>
        </p:sp>
        <p:sp>
          <p:nvSpPr>
            <p:cNvPr id="174" name="íṣlïḍé">
              <a:extLst>
                <a:ext uri="{FF2B5EF4-FFF2-40B4-BE49-F238E27FC236}">
                  <a16:creationId xmlns:a16="http://schemas.microsoft.com/office/drawing/2014/main" id="{362BB5B3-6DA4-4030-8814-35EB10527D68}"/>
                </a:ext>
              </a:extLst>
            </p:cNvPr>
            <p:cNvSpPr/>
            <p:nvPr/>
          </p:nvSpPr>
          <p:spPr bwMode="auto">
            <a:xfrm>
              <a:off x="4841042" y="7570834"/>
              <a:ext cx="89578" cy="583904"/>
            </a:xfrm>
            <a:custGeom>
              <a:avLst/>
              <a:gdLst/>
              <a:ahLst/>
              <a:cxnLst>
                <a:cxn ang="0">
                  <a:pos x="14" y="192"/>
                </a:cxn>
                <a:cxn ang="0">
                  <a:pos x="27" y="191"/>
                </a:cxn>
                <a:cxn ang="0">
                  <a:pos x="36" y="306"/>
                </a:cxn>
                <a:cxn ang="0">
                  <a:pos x="23" y="307"/>
                </a:cxn>
                <a:cxn ang="0">
                  <a:pos x="28" y="378"/>
                </a:cxn>
                <a:cxn ang="0">
                  <a:pos x="29" y="378"/>
                </a:cxn>
                <a:cxn ang="0">
                  <a:pos x="57" y="340"/>
                </a:cxn>
                <a:cxn ang="0">
                  <a:pos x="46" y="199"/>
                </a:cxn>
                <a:cxn ang="0">
                  <a:pos x="32" y="118"/>
                </a:cxn>
                <a:cxn ang="0">
                  <a:pos x="18" y="73"/>
                </a:cxn>
                <a:cxn ang="0">
                  <a:pos x="13" y="0"/>
                </a:cxn>
                <a:cxn ang="0">
                  <a:pos x="0" y="1"/>
                </a:cxn>
                <a:cxn ang="0">
                  <a:pos x="14" y="192"/>
                </a:cxn>
              </a:cxnLst>
              <a:rect l="0" t="0" r="r" b="b"/>
              <a:pathLst>
                <a:path w="58" h="378">
                  <a:moveTo>
                    <a:pt x="14" y="192"/>
                  </a:moveTo>
                  <a:cubicBezTo>
                    <a:pt x="27" y="191"/>
                    <a:pt x="27" y="191"/>
                    <a:pt x="27" y="191"/>
                  </a:cubicBezTo>
                  <a:cubicBezTo>
                    <a:pt x="36" y="306"/>
                    <a:pt x="36" y="306"/>
                    <a:pt x="36" y="306"/>
                  </a:cubicBezTo>
                  <a:cubicBezTo>
                    <a:pt x="23" y="307"/>
                    <a:pt x="23" y="307"/>
                    <a:pt x="23" y="307"/>
                  </a:cubicBezTo>
                  <a:cubicBezTo>
                    <a:pt x="28" y="378"/>
                    <a:pt x="28" y="378"/>
                    <a:pt x="28" y="378"/>
                  </a:cubicBezTo>
                  <a:cubicBezTo>
                    <a:pt x="29" y="378"/>
                    <a:pt x="29" y="378"/>
                    <a:pt x="29" y="378"/>
                  </a:cubicBezTo>
                  <a:cubicBezTo>
                    <a:pt x="50" y="377"/>
                    <a:pt x="58" y="361"/>
                    <a:pt x="57" y="340"/>
                  </a:cubicBezTo>
                  <a:cubicBezTo>
                    <a:pt x="46" y="199"/>
                    <a:pt x="46" y="199"/>
                    <a:pt x="46" y="199"/>
                  </a:cubicBezTo>
                  <a:cubicBezTo>
                    <a:pt x="44" y="172"/>
                    <a:pt x="44" y="143"/>
                    <a:pt x="32" y="118"/>
                  </a:cubicBezTo>
                  <a:cubicBezTo>
                    <a:pt x="25" y="103"/>
                    <a:pt x="19" y="81"/>
                    <a:pt x="18" y="73"/>
                  </a:cubicBezTo>
                  <a:cubicBezTo>
                    <a:pt x="13" y="0"/>
                    <a:pt x="13" y="0"/>
                    <a:pt x="13" y="0"/>
                  </a:cubicBezTo>
                  <a:cubicBezTo>
                    <a:pt x="0" y="1"/>
                    <a:pt x="0" y="1"/>
                    <a:pt x="0" y="1"/>
                  </a:cubicBezTo>
                  <a:lnTo>
                    <a:pt x="14" y="192"/>
                  </a:lnTo>
                  <a:close/>
                </a:path>
              </a:pathLst>
            </a:custGeom>
            <a:solidFill>
              <a:srgbClr val="ECF0F1"/>
            </a:solidFill>
            <a:ln w="9525">
              <a:noFill/>
              <a:round/>
              <a:headEnd/>
              <a:tailEnd/>
            </a:ln>
          </p:spPr>
          <p:txBody>
            <a:bodyPr anchor="ctr"/>
            <a:lstStyle/>
            <a:p>
              <a:pPr algn="ctr"/>
              <a:endParaRPr/>
            </a:p>
          </p:txBody>
        </p:sp>
        <p:sp>
          <p:nvSpPr>
            <p:cNvPr id="175" name="iSlíḋê">
              <a:extLst>
                <a:ext uri="{FF2B5EF4-FFF2-40B4-BE49-F238E27FC236}">
                  <a16:creationId xmlns:a16="http://schemas.microsoft.com/office/drawing/2014/main" id="{0F087E6F-DC68-457D-AD3B-30B671F5EF3C}"/>
                </a:ext>
              </a:extLst>
            </p:cNvPr>
            <p:cNvSpPr/>
            <p:nvPr/>
          </p:nvSpPr>
          <p:spPr bwMode="auto">
            <a:xfrm>
              <a:off x="4844180" y="7867336"/>
              <a:ext cx="32474" cy="179311"/>
            </a:xfrm>
            <a:custGeom>
              <a:avLst/>
              <a:gdLst/>
              <a:ahLst/>
              <a:cxnLst>
                <a:cxn ang="0">
                  <a:pos x="0" y="10"/>
                </a:cxn>
                <a:cxn ang="0">
                  <a:pos x="79" y="1143"/>
                </a:cxn>
                <a:cxn ang="0">
                  <a:pos x="207" y="1133"/>
                </a:cxn>
                <a:cxn ang="0">
                  <a:pos x="118" y="0"/>
                </a:cxn>
                <a:cxn ang="0">
                  <a:pos x="0" y="10"/>
                </a:cxn>
              </a:cxnLst>
              <a:rect l="0" t="0" r="r" b="b"/>
              <a:pathLst>
                <a:path w="207" h="1143">
                  <a:moveTo>
                    <a:pt x="0" y="10"/>
                  </a:moveTo>
                  <a:lnTo>
                    <a:pt x="79" y="1143"/>
                  </a:lnTo>
                  <a:lnTo>
                    <a:pt x="207" y="1133"/>
                  </a:lnTo>
                  <a:lnTo>
                    <a:pt x="118" y="0"/>
                  </a:lnTo>
                  <a:lnTo>
                    <a:pt x="0" y="10"/>
                  </a:lnTo>
                  <a:close/>
                </a:path>
              </a:pathLst>
            </a:custGeom>
            <a:solidFill>
              <a:srgbClr val="009FAF"/>
            </a:solidFill>
            <a:ln w="9525">
              <a:noFill/>
              <a:round/>
              <a:headEnd/>
              <a:tailEnd/>
            </a:ln>
          </p:spPr>
          <p:txBody>
            <a:bodyPr anchor="ctr"/>
            <a:lstStyle/>
            <a:p>
              <a:pPr algn="ctr"/>
              <a:endParaRPr/>
            </a:p>
          </p:txBody>
        </p:sp>
        <p:sp>
          <p:nvSpPr>
            <p:cNvPr id="176" name="i$1îḋé">
              <a:extLst>
                <a:ext uri="{FF2B5EF4-FFF2-40B4-BE49-F238E27FC236}">
                  <a16:creationId xmlns:a16="http://schemas.microsoft.com/office/drawing/2014/main" id="{AC70EB38-1067-4837-857F-0B294BA946C2}"/>
                </a:ext>
              </a:extLst>
            </p:cNvPr>
            <p:cNvSpPr/>
            <p:nvPr/>
          </p:nvSpPr>
          <p:spPr bwMode="auto">
            <a:xfrm>
              <a:off x="4862694" y="7865923"/>
              <a:ext cx="34042" cy="179156"/>
            </a:xfrm>
            <a:custGeom>
              <a:avLst/>
              <a:gdLst/>
              <a:ahLst/>
              <a:cxnLst>
                <a:cxn ang="0">
                  <a:pos x="128" y="0"/>
                </a:cxn>
                <a:cxn ang="0">
                  <a:pos x="0" y="9"/>
                </a:cxn>
                <a:cxn ang="0">
                  <a:pos x="89" y="1142"/>
                </a:cxn>
                <a:cxn ang="0">
                  <a:pos x="217" y="1132"/>
                </a:cxn>
                <a:cxn ang="0">
                  <a:pos x="128" y="0"/>
                </a:cxn>
              </a:cxnLst>
              <a:rect l="0" t="0" r="r" b="b"/>
              <a:pathLst>
                <a:path w="217" h="1142">
                  <a:moveTo>
                    <a:pt x="128" y="0"/>
                  </a:moveTo>
                  <a:lnTo>
                    <a:pt x="0" y="9"/>
                  </a:lnTo>
                  <a:lnTo>
                    <a:pt x="89" y="1142"/>
                  </a:lnTo>
                  <a:lnTo>
                    <a:pt x="217" y="1132"/>
                  </a:lnTo>
                  <a:lnTo>
                    <a:pt x="128" y="0"/>
                  </a:lnTo>
                  <a:close/>
                </a:path>
              </a:pathLst>
            </a:custGeom>
            <a:solidFill>
              <a:srgbClr val="00C0CF"/>
            </a:solidFill>
            <a:ln w="9525">
              <a:noFill/>
              <a:round/>
              <a:headEnd/>
              <a:tailEnd/>
            </a:ln>
          </p:spPr>
          <p:txBody>
            <a:bodyPr anchor="ctr"/>
            <a:lstStyle/>
            <a:p>
              <a:pPr algn="ctr"/>
              <a:endParaRPr/>
            </a:p>
          </p:txBody>
        </p:sp>
        <p:pic>
          <p:nvPicPr>
            <p:cNvPr id="177" name="图片 176">
              <a:extLst>
                <a:ext uri="{FF2B5EF4-FFF2-40B4-BE49-F238E27FC236}">
                  <a16:creationId xmlns:a16="http://schemas.microsoft.com/office/drawing/2014/main" id="{9D4CCBAD-9E23-4AE9-9131-59FAE81B2A50}"/>
                </a:ext>
              </a:extLst>
            </p:cNvPr>
            <p:cNvPicPr>
              <a:picLocks noChangeAspect="1" noChangeArrowheads="1"/>
            </p:cNvPicPr>
            <p:nvPr/>
          </p:nvPicPr>
          <p:blipFill>
            <a:blip/>
            <a:srcRect/>
            <a:stretch>
              <a:fillRect/>
            </a:stretch>
          </p:blipFill>
          <p:spPr bwMode="auto">
            <a:xfrm>
              <a:off x="4503753" y="7230406"/>
              <a:ext cx="138995" cy="115776"/>
            </a:xfrm>
            <a:prstGeom prst="rect">
              <a:avLst/>
            </a:prstGeom>
            <a:noFill/>
            <a:ln w="9525">
              <a:noFill/>
              <a:miter lim="800000"/>
              <a:headEnd/>
              <a:tailEnd/>
            </a:ln>
          </p:spPr>
        </p:pic>
        <p:sp>
          <p:nvSpPr>
            <p:cNvPr id="178" name="iŝľíďé">
              <a:extLst>
                <a:ext uri="{FF2B5EF4-FFF2-40B4-BE49-F238E27FC236}">
                  <a16:creationId xmlns:a16="http://schemas.microsoft.com/office/drawing/2014/main" id="{6D5C39AB-57D3-48F3-8D68-9DC90691C69F}"/>
                </a:ext>
              </a:extLst>
            </p:cNvPr>
            <p:cNvSpPr/>
            <p:nvPr/>
          </p:nvSpPr>
          <p:spPr bwMode="auto">
            <a:xfrm>
              <a:off x="4502811" y="7217071"/>
              <a:ext cx="83303" cy="72635"/>
            </a:xfrm>
            <a:custGeom>
              <a:avLst/>
              <a:gdLst/>
              <a:ahLst/>
              <a:cxnLst>
                <a:cxn ang="0">
                  <a:pos x="26" y="4"/>
                </a:cxn>
                <a:cxn ang="0">
                  <a:pos x="5" y="9"/>
                </a:cxn>
                <a:cxn ang="0">
                  <a:pos x="10" y="30"/>
                </a:cxn>
                <a:cxn ang="0">
                  <a:pos x="38" y="47"/>
                </a:cxn>
                <a:cxn ang="0">
                  <a:pos x="54" y="21"/>
                </a:cxn>
                <a:cxn ang="0">
                  <a:pos x="26" y="4"/>
                </a:cxn>
              </a:cxnLst>
              <a:rect l="0" t="0" r="r" b="b"/>
              <a:pathLst>
                <a:path w="54" h="47">
                  <a:moveTo>
                    <a:pt x="26" y="4"/>
                  </a:moveTo>
                  <a:cubicBezTo>
                    <a:pt x="18" y="0"/>
                    <a:pt x="9" y="2"/>
                    <a:pt x="5" y="9"/>
                  </a:cubicBezTo>
                  <a:cubicBezTo>
                    <a:pt x="0" y="17"/>
                    <a:pt x="3" y="26"/>
                    <a:pt x="10" y="30"/>
                  </a:cubicBezTo>
                  <a:cubicBezTo>
                    <a:pt x="38" y="47"/>
                    <a:pt x="38" y="47"/>
                    <a:pt x="38" y="47"/>
                  </a:cubicBezTo>
                  <a:cubicBezTo>
                    <a:pt x="54" y="21"/>
                    <a:pt x="54" y="21"/>
                    <a:pt x="54" y="21"/>
                  </a:cubicBezTo>
                  <a:lnTo>
                    <a:pt x="26" y="4"/>
                  </a:lnTo>
                  <a:close/>
                </a:path>
              </a:pathLst>
            </a:custGeom>
            <a:solidFill>
              <a:srgbClr val="EBA400"/>
            </a:solidFill>
            <a:ln w="9525">
              <a:noFill/>
              <a:round/>
              <a:headEnd/>
              <a:tailEnd/>
            </a:ln>
          </p:spPr>
          <p:txBody>
            <a:bodyPr anchor="ctr"/>
            <a:lstStyle/>
            <a:p>
              <a:pPr algn="ctr"/>
              <a:endParaRPr/>
            </a:p>
          </p:txBody>
        </p:sp>
        <p:sp>
          <p:nvSpPr>
            <p:cNvPr id="179" name="îṡľiďè">
              <a:extLst>
                <a:ext uri="{FF2B5EF4-FFF2-40B4-BE49-F238E27FC236}">
                  <a16:creationId xmlns:a16="http://schemas.microsoft.com/office/drawing/2014/main" id="{C4F27F1A-0E51-41EA-972D-5BA73ADE3358}"/>
                </a:ext>
              </a:extLst>
            </p:cNvPr>
            <p:cNvSpPr/>
            <p:nvPr/>
          </p:nvSpPr>
          <p:spPr bwMode="auto">
            <a:xfrm>
              <a:off x="4561484" y="7249545"/>
              <a:ext cx="83461" cy="72480"/>
            </a:xfrm>
            <a:custGeom>
              <a:avLst/>
              <a:gdLst/>
              <a:ahLst/>
              <a:cxnLst>
                <a:cxn ang="0">
                  <a:pos x="44" y="16"/>
                </a:cxn>
                <a:cxn ang="0">
                  <a:pos x="16" y="0"/>
                </a:cxn>
                <a:cxn ang="0">
                  <a:pos x="0" y="26"/>
                </a:cxn>
                <a:cxn ang="0">
                  <a:pos x="28" y="42"/>
                </a:cxn>
                <a:cxn ang="0">
                  <a:pos x="49" y="37"/>
                </a:cxn>
                <a:cxn ang="0">
                  <a:pos x="44" y="16"/>
                </a:cxn>
              </a:cxnLst>
              <a:rect l="0" t="0" r="r" b="b"/>
              <a:pathLst>
                <a:path w="54" h="47">
                  <a:moveTo>
                    <a:pt x="44" y="16"/>
                  </a:moveTo>
                  <a:cubicBezTo>
                    <a:pt x="16" y="0"/>
                    <a:pt x="16" y="0"/>
                    <a:pt x="16" y="0"/>
                  </a:cubicBezTo>
                  <a:cubicBezTo>
                    <a:pt x="0" y="26"/>
                    <a:pt x="0" y="26"/>
                    <a:pt x="0" y="26"/>
                  </a:cubicBezTo>
                  <a:cubicBezTo>
                    <a:pt x="28" y="42"/>
                    <a:pt x="28" y="42"/>
                    <a:pt x="28" y="42"/>
                  </a:cubicBezTo>
                  <a:cubicBezTo>
                    <a:pt x="36" y="47"/>
                    <a:pt x="45" y="45"/>
                    <a:pt x="49" y="37"/>
                  </a:cubicBezTo>
                  <a:cubicBezTo>
                    <a:pt x="54" y="30"/>
                    <a:pt x="51" y="21"/>
                    <a:pt x="44" y="16"/>
                  </a:cubicBezTo>
                  <a:close/>
                </a:path>
              </a:pathLst>
            </a:custGeom>
            <a:solidFill>
              <a:srgbClr val="FF4B3A"/>
            </a:solidFill>
            <a:ln w="9525">
              <a:noFill/>
              <a:round/>
              <a:headEnd/>
              <a:tailEnd/>
            </a:ln>
          </p:spPr>
          <p:txBody>
            <a:bodyPr anchor="ctr"/>
            <a:lstStyle/>
            <a:p>
              <a:pPr algn="ctr"/>
              <a:endParaRPr/>
            </a:p>
          </p:txBody>
        </p:sp>
        <p:pic>
          <p:nvPicPr>
            <p:cNvPr id="180" name="图片 179">
              <a:extLst>
                <a:ext uri="{FF2B5EF4-FFF2-40B4-BE49-F238E27FC236}">
                  <a16:creationId xmlns:a16="http://schemas.microsoft.com/office/drawing/2014/main" id="{D21866C6-B24B-42EF-97B5-146FFE8D620D}"/>
                </a:ext>
              </a:extLst>
            </p:cNvPr>
            <p:cNvPicPr>
              <a:picLocks noChangeAspect="1" noChangeArrowheads="1"/>
            </p:cNvPicPr>
            <p:nvPr/>
          </p:nvPicPr>
          <p:blipFill>
            <a:blip/>
            <a:srcRect/>
            <a:stretch>
              <a:fillRect/>
            </a:stretch>
          </p:blipFill>
          <p:spPr bwMode="auto">
            <a:xfrm>
              <a:off x="4583762" y="7186324"/>
              <a:ext cx="55692" cy="55537"/>
            </a:xfrm>
            <a:prstGeom prst="rect">
              <a:avLst/>
            </a:prstGeom>
            <a:noFill/>
            <a:ln w="9525">
              <a:noFill/>
              <a:miter lim="800000"/>
              <a:headEnd/>
              <a:tailEnd/>
            </a:ln>
          </p:spPr>
        </p:pic>
        <p:sp>
          <p:nvSpPr>
            <p:cNvPr id="181" name="iṩlïḍé">
              <a:extLst>
                <a:ext uri="{FF2B5EF4-FFF2-40B4-BE49-F238E27FC236}">
                  <a16:creationId xmlns:a16="http://schemas.microsoft.com/office/drawing/2014/main" id="{42059E15-D3FC-4518-842C-BE4DB08CC87E}"/>
                </a:ext>
              </a:extLst>
            </p:cNvPr>
            <p:cNvSpPr/>
            <p:nvPr/>
          </p:nvSpPr>
          <p:spPr bwMode="auto">
            <a:xfrm>
              <a:off x="4583134" y="7181460"/>
              <a:ext cx="30905" cy="30905"/>
            </a:xfrm>
            <a:prstGeom prst="ellipse">
              <a:avLst/>
            </a:prstGeom>
            <a:solidFill>
              <a:srgbClr val="FFC700"/>
            </a:solidFill>
            <a:ln w="9525">
              <a:noFill/>
              <a:round/>
              <a:headEnd/>
              <a:tailEnd/>
            </a:ln>
          </p:spPr>
          <p:txBody>
            <a:bodyPr anchor="ctr"/>
            <a:lstStyle/>
            <a:p>
              <a:pPr algn="ctr"/>
              <a:endParaRPr/>
            </a:p>
          </p:txBody>
        </p:sp>
        <p:sp>
          <p:nvSpPr>
            <p:cNvPr id="182" name="ïṧḷïḍè">
              <a:extLst>
                <a:ext uri="{FF2B5EF4-FFF2-40B4-BE49-F238E27FC236}">
                  <a16:creationId xmlns:a16="http://schemas.microsoft.com/office/drawing/2014/main" id="{D021BE0F-E58D-4BD2-B04F-D7DA7E9BFA77}"/>
                </a:ext>
              </a:extLst>
            </p:cNvPr>
            <p:cNvSpPr/>
            <p:nvPr/>
          </p:nvSpPr>
          <p:spPr bwMode="auto">
            <a:xfrm>
              <a:off x="4581566" y="7180047"/>
              <a:ext cx="34042" cy="33886"/>
            </a:xfrm>
            <a:custGeom>
              <a:avLst/>
              <a:gdLst/>
              <a:ahLst/>
              <a:cxnLst>
                <a:cxn ang="0">
                  <a:pos x="21" y="11"/>
                </a:cxn>
                <a:cxn ang="0">
                  <a:pos x="20" y="11"/>
                </a:cxn>
                <a:cxn ang="0">
                  <a:pos x="11" y="20"/>
                </a:cxn>
                <a:cxn ang="0">
                  <a:pos x="2" y="11"/>
                </a:cxn>
                <a:cxn ang="0">
                  <a:pos x="11" y="2"/>
                </a:cxn>
                <a:cxn ang="0">
                  <a:pos x="20" y="11"/>
                </a:cxn>
                <a:cxn ang="0">
                  <a:pos x="21" y="11"/>
                </a:cxn>
                <a:cxn ang="0">
                  <a:pos x="22" y="11"/>
                </a:cxn>
                <a:cxn ang="0">
                  <a:pos x="11" y="0"/>
                </a:cxn>
                <a:cxn ang="0">
                  <a:pos x="0" y="11"/>
                </a:cxn>
                <a:cxn ang="0">
                  <a:pos x="11" y="22"/>
                </a:cxn>
                <a:cxn ang="0">
                  <a:pos x="22" y="11"/>
                </a:cxn>
                <a:cxn ang="0">
                  <a:pos x="21" y="11"/>
                </a:cxn>
              </a:cxnLst>
              <a:rect l="0" t="0" r="r" b="b"/>
              <a:pathLst>
                <a:path w="22" h="22">
                  <a:moveTo>
                    <a:pt x="21" y="11"/>
                  </a:moveTo>
                  <a:cubicBezTo>
                    <a:pt x="20" y="11"/>
                    <a:pt x="20" y="11"/>
                    <a:pt x="20" y="11"/>
                  </a:cubicBezTo>
                  <a:cubicBezTo>
                    <a:pt x="20" y="16"/>
                    <a:pt x="16" y="20"/>
                    <a:pt x="11" y="20"/>
                  </a:cubicBezTo>
                  <a:cubicBezTo>
                    <a:pt x="6" y="20"/>
                    <a:pt x="2" y="16"/>
                    <a:pt x="2" y="11"/>
                  </a:cubicBezTo>
                  <a:cubicBezTo>
                    <a:pt x="2" y="6"/>
                    <a:pt x="6" y="2"/>
                    <a:pt x="11" y="2"/>
                  </a:cubicBezTo>
                  <a:cubicBezTo>
                    <a:pt x="16" y="2"/>
                    <a:pt x="20" y="6"/>
                    <a:pt x="20" y="11"/>
                  </a:cubicBezTo>
                  <a:cubicBezTo>
                    <a:pt x="21" y="11"/>
                    <a:pt x="21" y="11"/>
                    <a:pt x="21" y="11"/>
                  </a:cubicBezTo>
                  <a:cubicBezTo>
                    <a:pt x="22" y="11"/>
                    <a:pt x="22" y="11"/>
                    <a:pt x="22" y="11"/>
                  </a:cubicBezTo>
                  <a:cubicBezTo>
                    <a:pt x="22" y="5"/>
                    <a:pt x="17" y="0"/>
                    <a:pt x="11" y="0"/>
                  </a:cubicBezTo>
                  <a:cubicBezTo>
                    <a:pt x="5" y="0"/>
                    <a:pt x="0" y="5"/>
                    <a:pt x="0" y="11"/>
                  </a:cubicBezTo>
                  <a:cubicBezTo>
                    <a:pt x="0" y="17"/>
                    <a:pt x="5" y="22"/>
                    <a:pt x="11" y="22"/>
                  </a:cubicBezTo>
                  <a:cubicBezTo>
                    <a:pt x="17" y="22"/>
                    <a:pt x="22" y="17"/>
                    <a:pt x="22" y="11"/>
                  </a:cubicBezTo>
                  <a:lnTo>
                    <a:pt x="21" y="11"/>
                  </a:lnTo>
                  <a:close/>
                </a:path>
              </a:pathLst>
            </a:custGeom>
            <a:solidFill>
              <a:srgbClr val="EFC52E"/>
            </a:solidFill>
            <a:ln w="9525">
              <a:noFill/>
              <a:round/>
              <a:headEnd/>
              <a:tailEnd/>
            </a:ln>
          </p:spPr>
          <p:txBody>
            <a:bodyPr anchor="ctr"/>
            <a:lstStyle/>
            <a:p>
              <a:pPr algn="ctr"/>
              <a:endParaRPr/>
            </a:p>
          </p:txBody>
        </p:sp>
        <p:pic>
          <p:nvPicPr>
            <p:cNvPr id="183" name="图片 182">
              <a:extLst>
                <a:ext uri="{FF2B5EF4-FFF2-40B4-BE49-F238E27FC236}">
                  <a16:creationId xmlns:a16="http://schemas.microsoft.com/office/drawing/2014/main" id="{6A15388D-2EE2-436E-ABEA-BFE9AB8FAF31}"/>
                </a:ext>
              </a:extLst>
            </p:cNvPr>
            <p:cNvPicPr>
              <a:picLocks noChangeAspect="1" noChangeArrowheads="1"/>
            </p:cNvPicPr>
            <p:nvPr/>
          </p:nvPicPr>
          <p:blipFill>
            <a:blip/>
            <a:srcRect/>
            <a:stretch>
              <a:fillRect/>
            </a:stretch>
          </p:blipFill>
          <p:spPr bwMode="auto">
            <a:xfrm>
              <a:off x="4657652" y="7146005"/>
              <a:ext cx="101971" cy="101971"/>
            </a:xfrm>
            <a:prstGeom prst="rect">
              <a:avLst/>
            </a:prstGeom>
            <a:noFill/>
            <a:ln w="9525">
              <a:noFill/>
              <a:miter lim="800000"/>
              <a:headEnd/>
              <a:tailEnd/>
            </a:ln>
          </p:spPr>
        </p:pic>
        <p:sp>
          <p:nvSpPr>
            <p:cNvPr id="184" name="îSļídè">
              <a:extLst>
                <a:ext uri="{FF2B5EF4-FFF2-40B4-BE49-F238E27FC236}">
                  <a16:creationId xmlns:a16="http://schemas.microsoft.com/office/drawing/2014/main" id="{3D9E1D1F-27B0-4D5C-B6B5-A6EE5ECD54EC}"/>
                </a:ext>
              </a:extLst>
            </p:cNvPr>
            <p:cNvSpPr/>
            <p:nvPr/>
          </p:nvSpPr>
          <p:spPr bwMode="auto">
            <a:xfrm>
              <a:off x="4658750" y="7149142"/>
              <a:ext cx="57262" cy="57104"/>
            </a:xfrm>
            <a:prstGeom prst="ellipse">
              <a:avLst/>
            </a:prstGeom>
            <a:solidFill>
              <a:srgbClr val="ECF0F1"/>
            </a:solidFill>
            <a:ln w="9525">
              <a:noFill/>
              <a:round/>
              <a:headEnd/>
              <a:tailEnd/>
            </a:ln>
          </p:spPr>
          <p:txBody>
            <a:bodyPr anchor="ctr"/>
            <a:lstStyle/>
            <a:p>
              <a:pPr algn="ctr"/>
              <a:endParaRPr/>
            </a:p>
          </p:txBody>
        </p:sp>
        <p:sp>
          <p:nvSpPr>
            <p:cNvPr id="185" name="ïşľídè">
              <a:extLst>
                <a:ext uri="{FF2B5EF4-FFF2-40B4-BE49-F238E27FC236}">
                  <a16:creationId xmlns:a16="http://schemas.microsoft.com/office/drawing/2014/main" id="{E8E324E7-E5B5-482C-AFBB-728EAE8D3EE4}"/>
                </a:ext>
              </a:extLst>
            </p:cNvPr>
            <p:cNvSpPr/>
            <p:nvPr/>
          </p:nvSpPr>
          <p:spPr bwMode="auto">
            <a:xfrm>
              <a:off x="4669575" y="7155261"/>
              <a:ext cx="37024" cy="43298"/>
            </a:xfrm>
            <a:custGeom>
              <a:avLst/>
              <a:gdLst/>
              <a:ahLst/>
              <a:cxnLst>
                <a:cxn ang="0">
                  <a:pos x="0" y="0"/>
                </a:cxn>
                <a:cxn ang="0">
                  <a:pos x="236" y="276"/>
                </a:cxn>
                <a:cxn ang="0">
                  <a:pos x="0" y="0"/>
                </a:cxn>
              </a:cxnLst>
              <a:rect l="0" t="0" r="r" b="b"/>
              <a:pathLst>
                <a:path w="236" h="276">
                  <a:moveTo>
                    <a:pt x="0" y="0"/>
                  </a:moveTo>
                  <a:lnTo>
                    <a:pt x="236" y="276"/>
                  </a:lnTo>
                  <a:lnTo>
                    <a:pt x="0" y="0"/>
                  </a:lnTo>
                  <a:close/>
                </a:path>
              </a:pathLst>
            </a:custGeom>
            <a:solidFill>
              <a:srgbClr val="B3AC98"/>
            </a:solidFill>
            <a:ln w="9525">
              <a:noFill/>
              <a:round/>
              <a:headEnd/>
              <a:tailEnd/>
            </a:ln>
          </p:spPr>
          <p:txBody>
            <a:bodyPr anchor="ctr"/>
            <a:lstStyle/>
            <a:p>
              <a:pPr algn="ctr"/>
              <a:endParaRPr/>
            </a:p>
          </p:txBody>
        </p:sp>
        <p:sp>
          <p:nvSpPr>
            <p:cNvPr id="186" name="iSḷîḋe">
              <a:extLst>
                <a:ext uri="{FF2B5EF4-FFF2-40B4-BE49-F238E27FC236}">
                  <a16:creationId xmlns:a16="http://schemas.microsoft.com/office/drawing/2014/main" id="{EA502068-E863-4035-8D30-ABCAED3DB5B1}"/>
                </a:ext>
              </a:extLst>
            </p:cNvPr>
            <p:cNvSpPr/>
            <p:nvPr/>
          </p:nvSpPr>
          <p:spPr bwMode="auto">
            <a:xfrm>
              <a:off x="4669575" y="7155261"/>
              <a:ext cx="37024" cy="43298"/>
            </a:xfrm>
            <a:prstGeom prst="line">
              <a:avLst/>
            </a:prstGeom>
            <a:noFill/>
            <a:ln w="9525">
              <a:noFill/>
              <a:round/>
              <a:headEnd/>
              <a:tailEnd/>
            </a:ln>
          </p:spPr>
          <p:txBody>
            <a:bodyPr anchor="ctr"/>
            <a:lstStyle/>
            <a:p>
              <a:pPr algn="ctr"/>
              <a:endParaRPr/>
            </a:p>
          </p:txBody>
        </p:sp>
        <p:sp>
          <p:nvSpPr>
            <p:cNvPr id="187" name="islïḋê">
              <a:extLst>
                <a:ext uri="{FF2B5EF4-FFF2-40B4-BE49-F238E27FC236}">
                  <a16:creationId xmlns:a16="http://schemas.microsoft.com/office/drawing/2014/main" id="{D8A44224-81FF-4FEF-BCB4-D96684F64659}"/>
                </a:ext>
              </a:extLst>
            </p:cNvPr>
            <p:cNvSpPr/>
            <p:nvPr/>
          </p:nvSpPr>
          <p:spPr bwMode="auto">
            <a:xfrm>
              <a:off x="4666437" y="7153692"/>
              <a:ext cx="43298" cy="46436"/>
            </a:xfrm>
            <a:custGeom>
              <a:avLst/>
              <a:gdLst/>
              <a:ahLst/>
              <a:cxnLst>
                <a:cxn ang="0">
                  <a:pos x="0" y="30"/>
                </a:cxn>
                <a:cxn ang="0">
                  <a:pos x="247" y="296"/>
                </a:cxn>
                <a:cxn ang="0">
                  <a:pos x="276" y="266"/>
                </a:cxn>
                <a:cxn ang="0">
                  <a:pos x="30" y="0"/>
                </a:cxn>
                <a:cxn ang="0">
                  <a:pos x="0" y="30"/>
                </a:cxn>
              </a:cxnLst>
              <a:rect l="0" t="0" r="r" b="b"/>
              <a:pathLst>
                <a:path w="276" h="296">
                  <a:moveTo>
                    <a:pt x="0" y="30"/>
                  </a:moveTo>
                  <a:lnTo>
                    <a:pt x="247" y="296"/>
                  </a:lnTo>
                  <a:lnTo>
                    <a:pt x="276" y="266"/>
                  </a:lnTo>
                  <a:lnTo>
                    <a:pt x="30" y="0"/>
                  </a:lnTo>
                  <a:lnTo>
                    <a:pt x="0" y="30"/>
                  </a:lnTo>
                  <a:close/>
                </a:path>
              </a:pathLst>
            </a:custGeom>
            <a:solidFill>
              <a:srgbClr val="B3AC98"/>
            </a:solidFill>
            <a:ln w="9525">
              <a:noFill/>
              <a:round/>
              <a:headEnd/>
              <a:tailEnd/>
            </a:ln>
          </p:spPr>
          <p:txBody>
            <a:bodyPr anchor="ctr"/>
            <a:lstStyle/>
            <a:p>
              <a:pPr algn="ctr"/>
              <a:endParaRPr/>
            </a:p>
          </p:txBody>
        </p:sp>
        <p:sp>
          <p:nvSpPr>
            <p:cNvPr id="188" name="îśḷîḑé">
              <a:extLst>
                <a:ext uri="{FF2B5EF4-FFF2-40B4-BE49-F238E27FC236}">
                  <a16:creationId xmlns:a16="http://schemas.microsoft.com/office/drawing/2014/main" id="{5F3464DB-C7E1-4B6E-907E-D49DC2BE8A64}"/>
                </a:ext>
              </a:extLst>
            </p:cNvPr>
            <p:cNvSpPr/>
            <p:nvPr/>
          </p:nvSpPr>
          <p:spPr bwMode="auto">
            <a:xfrm>
              <a:off x="4666437" y="7153692"/>
              <a:ext cx="43298" cy="46436"/>
            </a:xfrm>
            <a:custGeom>
              <a:avLst/>
              <a:gdLst/>
              <a:ahLst/>
              <a:cxnLst>
                <a:cxn ang="0">
                  <a:pos x="0" y="30"/>
                </a:cxn>
                <a:cxn ang="0">
                  <a:pos x="247" y="296"/>
                </a:cxn>
                <a:cxn ang="0">
                  <a:pos x="276" y="266"/>
                </a:cxn>
                <a:cxn ang="0">
                  <a:pos x="30" y="0"/>
                </a:cxn>
              </a:cxnLst>
              <a:rect l="0" t="0" r="r" b="b"/>
              <a:pathLst>
                <a:path w="276" h="296">
                  <a:moveTo>
                    <a:pt x="0" y="30"/>
                  </a:moveTo>
                  <a:lnTo>
                    <a:pt x="247" y="296"/>
                  </a:lnTo>
                  <a:lnTo>
                    <a:pt x="276" y="266"/>
                  </a:lnTo>
                  <a:lnTo>
                    <a:pt x="30" y="0"/>
                  </a:lnTo>
                </a:path>
              </a:pathLst>
            </a:custGeom>
            <a:noFill/>
            <a:ln w="9525">
              <a:noFill/>
              <a:round/>
              <a:headEnd/>
              <a:tailEnd/>
            </a:ln>
          </p:spPr>
          <p:txBody>
            <a:bodyPr anchor="ctr"/>
            <a:lstStyle/>
            <a:p>
              <a:pPr algn="ctr"/>
              <a:endParaRPr/>
            </a:p>
          </p:txBody>
        </p:sp>
        <p:pic>
          <p:nvPicPr>
            <p:cNvPr id="189" name="图片 188">
              <a:extLst>
                <a:ext uri="{FF2B5EF4-FFF2-40B4-BE49-F238E27FC236}">
                  <a16:creationId xmlns:a16="http://schemas.microsoft.com/office/drawing/2014/main" id="{B0A3932F-9F48-4E45-96B8-1B2B1FCB79BD}"/>
                </a:ext>
              </a:extLst>
            </p:cNvPr>
            <p:cNvPicPr>
              <a:picLocks noChangeAspect="1" noChangeArrowheads="1"/>
            </p:cNvPicPr>
            <p:nvPr/>
          </p:nvPicPr>
          <p:blipFill>
            <a:blip/>
            <a:srcRect/>
            <a:stretch>
              <a:fillRect/>
            </a:stretch>
          </p:blipFill>
          <p:spPr bwMode="auto">
            <a:xfrm>
              <a:off x="4539836" y="7075095"/>
              <a:ext cx="106521" cy="106521"/>
            </a:xfrm>
            <a:prstGeom prst="rect">
              <a:avLst/>
            </a:prstGeom>
            <a:noFill/>
            <a:ln w="9525">
              <a:noFill/>
              <a:miter lim="800000"/>
              <a:headEnd/>
              <a:tailEnd/>
            </a:ln>
          </p:spPr>
        </p:pic>
        <p:sp>
          <p:nvSpPr>
            <p:cNvPr id="190" name="ïṩlïḓê">
              <a:extLst>
                <a:ext uri="{FF2B5EF4-FFF2-40B4-BE49-F238E27FC236}">
                  <a16:creationId xmlns:a16="http://schemas.microsoft.com/office/drawing/2014/main" id="{C0DD4C23-16CC-40D8-89B7-7977A87144D0}"/>
                </a:ext>
              </a:extLst>
            </p:cNvPr>
            <p:cNvSpPr/>
            <p:nvPr/>
          </p:nvSpPr>
          <p:spPr bwMode="auto">
            <a:xfrm>
              <a:off x="4541405" y="7074939"/>
              <a:ext cx="60241" cy="60243"/>
            </a:xfrm>
            <a:prstGeom prst="ellipse">
              <a:avLst/>
            </a:prstGeom>
            <a:solidFill>
              <a:srgbClr val="73C1BE"/>
            </a:solidFill>
            <a:ln w="9525">
              <a:noFill/>
              <a:round/>
              <a:headEnd/>
              <a:tailEnd/>
            </a:ln>
          </p:spPr>
          <p:txBody>
            <a:bodyPr anchor="ctr"/>
            <a:lstStyle/>
            <a:p>
              <a:pPr algn="ctr"/>
              <a:endParaRPr/>
            </a:p>
          </p:txBody>
        </p:sp>
        <p:sp>
          <p:nvSpPr>
            <p:cNvPr id="191" name="iSlïdê">
              <a:extLst>
                <a:ext uri="{FF2B5EF4-FFF2-40B4-BE49-F238E27FC236}">
                  <a16:creationId xmlns:a16="http://schemas.microsoft.com/office/drawing/2014/main" id="{D185D80B-8BCC-4874-8597-C47FD54DFA16}"/>
                </a:ext>
              </a:extLst>
            </p:cNvPr>
            <p:cNvSpPr/>
            <p:nvPr/>
          </p:nvSpPr>
          <p:spPr bwMode="auto">
            <a:xfrm>
              <a:off x="4538266" y="7071802"/>
              <a:ext cx="66516" cy="66516"/>
            </a:xfrm>
            <a:custGeom>
              <a:avLst/>
              <a:gdLst/>
              <a:ahLst/>
              <a:cxnLst>
                <a:cxn ang="0">
                  <a:pos x="41" y="22"/>
                </a:cxn>
                <a:cxn ang="0">
                  <a:pos x="39" y="22"/>
                </a:cxn>
                <a:cxn ang="0">
                  <a:pos x="34" y="34"/>
                </a:cxn>
                <a:cxn ang="0">
                  <a:pos x="21" y="39"/>
                </a:cxn>
                <a:cxn ang="0">
                  <a:pos x="9" y="34"/>
                </a:cxn>
                <a:cxn ang="0">
                  <a:pos x="4" y="22"/>
                </a:cxn>
                <a:cxn ang="0">
                  <a:pos x="9" y="9"/>
                </a:cxn>
                <a:cxn ang="0">
                  <a:pos x="21" y="4"/>
                </a:cxn>
                <a:cxn ang="0">
                  <a:pos x="34" y="9"/>
                </a:cxn>
                <a:cxn ang="0">
                  <a:pos x="39" y="22"/>
                </a:cxn>
                <a:cxn ang="0">
                  <a:pos x="41" y="22"/>
                </a:cxn>
                <a:cxn ang="0">
                  <a:pos x="43" y="22"/>
                </a:cxn>
                <a:cxn ang="0">
                  <a:pos x="21" y="0"/>
                </a:cxn>
                <a:cxn ang="0">
                  <a:pos x="0" y="22"/>
                </a:cxn>
                <a:cxn ang="0">
                  <a:pos x="21" y="43"/>
                </a:cxn>
                <a:cxn ang="0">
                  <a:pos x="43" y="22"/>
                </a:cxn>
                <a:cxn ang="0">
                  <a:pos x="41" y="22"/>
                </a:cxn>
              </a:cxnLst>
              <a:rect l="0" t="0" r="r" b="b"/>
              <a:pathLst>
                <a:path w="43" h="43">
                  <a:moveTo>
                    <a:pt x="41" y="22"/>
                  </a:moveTo>
                  <a:cubicBezTo>
                    <a:pt x="39" y="22"/>
                    <a:pt x="39" y="22"/>
                    <a:pt x="39" y="22"/>
                  </a:cubicBezTo>
                  <a:cubicBezTo>
                    <a:pt x="39" y="27"/>
                    <a:pt x="37" y="31"/>
                    <a:pt x="34" y="34"/>
                  </a:cubicBezTo>
                  <a:cubicBezTo>
                    <a:pt x="31" y="37"/>
                    <a:pt x="26" y="39"/>
                    <a:pt x="21" y="39"/>
                  </a:cubicBezTo>
                  <a:cubicBezTo>
                    <a:pt x="17" y="39"/>
                    <a:pt x="12" y="37"/>
                    <a:pt x="9" y="34"/>
                  </a:cubicBezTo>
                  <a:cubicBezTo>
                    <a:pt x="6" y="31"/>
                    <a:pt x="4" y="27"/>
                    <a:pt x="4" y="22"/>
                  </a:cubicBezTo>
                  <a:cubicBezTo>
                    <a:pt x="4" y="17"/>
                    <a:pt x="6" y="12"/>
                    <a:pt x="9" y="9"/>
                  </a:cubicBezTo>
                  <a:cubicBezTo>
                    <a:pt x="12" y="6"/>
                    <a:pt x="17" y="4"/>
                    <a:pt x="21" y="4"/>
                  </a:cubicBezTo>
                  <a:cubicBezTo>
                    <a:pt x="26" y="4"/>
                    <a:pt x="31" y="6"/>
                    <a:pt x="34" y="9"/>
                  </a:cubicBezTo>
                  <a:cubicBezTo>
                    <a:pt x="37" y="12"/>
                    <a:pt x="39" y="17"/>
                    <a:pt x="39" y="22"/>
                  </a:cubicBezTo>
                  <a:cubicBezTo>
                    <a:pt x="41" y="22"/>
                    <a:pt x="41" y="22"/>
                    <a:pt x="41" y="22"/>
                  </a:cubicBezTo>
                  <a:cubicBezTo>
                    <a:pt x="43" y="22"/>
                    <a:pt x="43" y="22"/>
                    <a:pt x="43" y="22"/>
                  </a:cubicBezTo>
                  <a:cubicBezTo>
                    <a:pt x="43" y="10"/>
                    <a:pt x="33" y="0"/>
                    <a:pt x="21" y="0"/>
                  </a:cubicBezTo>
                  <a:cubicBezTo>
                    <a:pt x="9" y="0"/>
                    <a:pt x="0" y="10"/>
                    <a:pt x="0" y="22"/>
                  </a:cubicBezTo>
                  <a:cubicBezTo>
                    <a:pt x="0" y="34"/>
                    <a:pt x="9" y="43"/>
                    <a:pt x="21" y="43"/>
                  </a:cubicBezTo>
                  <a:cubicBezTo>
                    <a:pt x="33" y="43"/>
                    <a:pt x="43" y="34"/>
                    <a:pt x="43" y="22"/>
                  </a:cubicBezTo>
                  <a:lnTo>
                    <a:pt x="41" y="22"/>
                  </a:lnTo>
                  <a:close/>
                </a:path>
              </a:pathLst>
            </a:custGeom>
            <a:solidFill>
              <a:srgbClr val="73C1BE"/>
            </a:solidFill>
            <a:ln w="9525">
              <a:noFill/>
              <a:round/>
              <a:headEnd/>
              <a:tailEnd/>
            </a:ln>
          </p:spPr>
          <p:txBody>
            <a:bodyPr anchor="ctr"/>
            <a:lstStyle/>
            <a:p>
              <a:pPr algn="ctr"/>
              <a:endParaRPr/>
            </a:p>
          </p:txBody>
        </p:sp>
        <p:sp>
          <p:nvSpPr>
            <p:cNvPr id="192" name="ïṧlïḓè">
              <a:extLst>
                <a:ext uri="{FF2B5EF4-FFF2-40B4-BE49-F238E27FC236}">
                  <a16:creationId xmlns:a16="http://schemas.microsoft.com/office/drawing/2014/main" id="{5C962BF5-0EF3-4AEB-B822-DB9DC9F7DE01}"/>
                </a:ext>
              </a:extLst>
            </p:cNvPr>
            <p:cNvSpPr/>
            <p:nvPr/>
          </p:nvSpPr>
          <p:spPr bwMode="auto">
            <a:xfrm>
              <a:off x="4558348" y="7078077"/>
              <a:ext cx="26355" cy="53966"/>
            </a:xfrm>
            <a:custGeom>
              <a:avLst/>
              <a:gdLst/>
              <a:ahLst/>
              <a:cxnLst>
                <a:cxn ang="0">
                  <a:pos x="168" y="0"/>
                </a:cxn>
                <a:cxn ang="0">
                  <a:pos x="0" y="344"/>
                </a:cxn>
                <a:cxn ang="0">
                  <a:pos x="168" y="0"/>
                </a:cxn>
              </a:cxnLst>
              <a:rect l="0" t="0" r="r" b="b"/>
              <a:pathLst>
                <a:path w="168" h="344">
                  <a:moveTo>
                    <a:pt x="168" y="0"/>
                  </a:moveTo>
                  <a:lnTo>
                    <a:pt x="0" y="344"/>
                  </a:lnTo>
                  <a:lnTo>
                    <a:pt x="168" y="0"/>
                  </a:lnTo>
                  <a:close/>
                </a:path>
              </a:pathLst>
            </a:custGeom>
            <a:solidFill>
              <a:srgbClr val="D7D0B6"/>
            </a:solidFill>
            <a:ln w="9525">
              <a:noFill/>
              <a:round/>
              <a:headEnd/>
              <a:tailEnd/>
            </a:ln>
          </p:spPr>
          <p:txBody>
            <a:bodyPr anchor="ctr"/>
            <a:lstStyle/>
            <a:p>
              <a:pPr algn="ctr"/>
              <a:endParaRPr/>
            </a:p>
          </p:txBody>
        </p:sp>
        <p:sp>
          <p:nvSpPr>
            <p:cNvPr id="193" name="ïśļîḑè">
              <a:extLst>
                <a:ext uri="{FF2B5EF4-FFF2-40B4-BE49-F238E27FC236}">
                  <a16:creationId xmlns:a16="http://schemas.microsoft.com/office/drawing/2014/main" id="{C843BFFE-0CBE-46C5-8BDC-619AE6AA3B6A}"/>
                </a:ext>
              </a:extLst>
            </p:cNvPr>
            <p:cNvSpPr/>
            <p:nvPr/>
          </p:nvSpPr>
          <p:spPr bwMode="auto">
            <a:xfrm flipH="1">
              <a:off x="4558348" y="7078077"/>
              <a:ext cx="26355" cy="53966"/>
            </a:xfrm>
            <a:prstGeom prst="line">
              <a:avLst/>
            </a:prstGeom>
            <a:noFill/>
            <a:ln w="9525">
              <a:noFill/>
              <a:round/>
              <a:headEnd/>
              <a:tailEnd/>
            </a:ln>
          </p:spPr>
          <p:txBody>
            <a:bodyPr anchor="ctr"/>
            <a:lstStyle/>
            <a:p>
              <a:pPr algn="ctr"/>
              <a:endParaRPr/>
            </a:p>
          </p:txBody>
        </p:sp>
        <p:sp>
          <p:nvSpPr>
            <p:cNvPr id="194" name="íŝḷîďê">
              <a:extLst>
                <a:ext uri="{FF2B5EF4-FFF2-40B4-BE49-F238E27FC236}">
                  <a16:creationId xmlns:a16="http://schemas.microsoft.com/office/drawing/2014/main" id="{40747925-2245-4E61-AC61-10B6B64BDDA0}"/>
                </a:ext>
              </a:extLst>
            </p:cNvPr>
            <p:cNvSpPr/>
            <p:nvPr/>
          </p:nvSpPr>
          <p:spPr bwMode="auto">
            <a:xfrm>
              <a:off x="4556778" y="7076506"/>
              <a:ext cx="30905" cy="57104"/>
            </a:xfrm>
            <a:custGeom>
              <a:avLst/>
              <a:gdLst/>
              <a:ahLst/>
              <a:cxnLst>
                <a:cxn ang="0">
                  <a:pos x="158" y="0"/>
                </a:cxn>
                <a:cxn ang="0">
                  <a:pos x="0" y="344"/>
                </a:cxn>
                <a:cxn ang="0">
                  <a:pos x="30" y="364"/>
                </a:cxn>
                <a:cxn ang="0">
                  <a:pos x="197" y="19"/>
                </a:cxn>
                <a:cxn ang="0">
                  <a:pos x="158" y="0"/>
                </a:cxn>
              </a:cxnLst>
              <a:rect l="0" t="0" r="r" b="b"/>
              <a:pathLst>
                <a:path w="197" h="364">
                  <a:moveTo>
                    <a:pt x="158" y="0"/>
                  </a:moveTo>
                  <a:lnTo>
                    <a:pt x="0" y="344"/>
                  </a:lnTo>
                  <a:lnTo>
                    <a:pt x="30" y="364"/>
                  </a:lnTo>
                  <a:lnTo>
                    <a:pt x="197" y="19"/>
                  </a:lnTo>
                  <a:lnTo>
                    <a:pt x="158" y="0"/>
                  </a:lnTo>
                  <a:close/>
                </a:path>
              </a:pathLst>
            </a:custGeom>
            <a:solidFill>
              <a:srgbClr val="739A97"/>
            </a:solidFill>
            <a:ln w="9525">
              <a:noFill/>
              <a:round/>
              <a:headEnd/>
              <a:tailEnd/>
            </a:ln>
          </p:spPr>
          <p:txBody>
            <a:bodyPr anchor="ctr"/>
            <a:lstStyle/>
            <a:p>
              <a:pPr algn="ctr"/>
              <a:endParaRPr/>
            </a:p>
          </p:txBody>
        </p:sp>
        <p:sp>
          <p:nvSpPr>
            <p:cNvPr id="195" name="îṡlïḑé">
              <a:extLst>
                <a:ext uri="{FF2B5EF4-FFF2-40B4-BE49-F238E27FC236}">
                  <a16:creationId xmlns:a16="http://schemas.microsoft.com/office/drawing/2014/main" id="{A1C938BD-3AF3-48CC-9644-6B9680B3049D}"/>
                </a:ext>
              </a:extLst>
            </p:cNvPr>
            <p:cNvSpPr/>
            <p:nvPr/>
          </p:nvSpPr>
          <p:spPr bwMode="auto">
            <a:xfrm>
              <a:off x="4556778" y="7076506"/>
              <a:ext cx="30905" cy="57104"/>
            </a:xfrm>
            <a:custGeom>
              <a:avLst/>
              <a:gdLst/>
              <a:ahLst/>
              <a:cxnLst>
                <a:cxn ang="0">
                  <a:pos x="158" y="0"/>
                </a:cxn>
                <a:cxn ang="0">
                  <a:pos x="0" y="344"/>
                </a:cxn>
                <a:cxn ang="0">
                  <a:pos x="30" y="364"/>
                </a:cxn>
                <a:cxn ang="0">
                  <a:pos x="197" y="19"/>
                </a:cxn>
              </a:cxnLst>
              <a:rect l="0" t="0" r="r" b="b"/>
              <a:pathLst>
                <a:path w="197" h="364">
                  <a:moveTo>
                    <a:pt x="158" y="0"/>
                  </a:moveTo>
                  <a:lnTo>
                    <a:pt x="0" y="344"/>
                  </a:lnTo>
                  <a:lnTo>
                    <a:pt x="30" y="364"/>
                  </a:lnTo>
                  <a:lnTo>
                    <a:pt x="197" y="19"/>
                  </a:lnTo>
                </a:path>
              </a:pathLst>
            </a:custGeom>
            <a:noFill/>
            <a:ln w="9525">
              <a:noFill/>
              <a:round/>
              <a:headEnd/>
              <a:tailEnd/>
            </a:ln>
          </p:spPr>
          <p:txBody>
            <a:bodyPr anchor="ctr"/>
            <a:lstStyle/>
            <a:p>
              <a:pPr algn="ctr"/>
              <a:endParaRPr/>
            </a:p>
          </p:txBody>
        </p:sp>
        <p:pic>
          <p:nvPicPr>
            <p:cNvPr id="196" name="图片 195">
              <a:extLst>
                <a:ext uri="{FF2B5EF4-FFF2-40B4-BE49-F238E27FC236}">
                  <a16:creationId xmlns:a16="http://schemas.microsoft.com/office/drawing/2014/main" id="{5610AC2F-9DDA-4EE0-B201-4F66C0B960B9}"/>
                </a:ext>
              </a:extLst>
            </p:cNvPr>
            <p:cNvPicPr>
              <a:picLocks noChangeAspect="1" noChangeArrowheads="1"/>
            </p:cNvPicPr>
            <p:nvPr/>
          </p:nvPicPr>
          <p:blipFill>
            <a:blip/>
            <a:srcRect/>
            <a:stretch>
              <a:fillRect/>
            </a:stretch>
          </p:blipFill>
          <p:spPr bwMode="auto">
            <a:xfrm>
              <a:off x="4684320" y="7258016"/>
              <a:ext cx="106521" cy="106678"/>
            </a:xfrm>
            <a:prstGeom prst="rect">
              <a:avLst/>
            </a:prstGeom>
            <a:noFill/>
            <a:ln w="9525">
              <a:noFill/>
              <a:miter lim="800000"/>
              <a:headEnd/>
              <a:tailEnd/>
            </a:ln>
          </p:spPr>
        </p:pic>
        <p:sp>
          <p:nvSpPr>
            <p:cNvPr id="197" name="isľïḑe">
              <a:extLst>
                <a:ext uri="{FF2B5EF4-FFF2-40B4-BE49-F238E27FC236}">
                  <a16:creationId xmlns:a16="http://schemas.microsoft.com/office/drawing/2014/main" id="{AF6D5F0A-B91D-4E5B-AAA5-C569747B8E2A}"/>
                </a:ext>
              </a:extLst>
            </p:cNvPr>
            <p:cNvSpPr/>
            <p:nvPr/>
          </p:nvSpPr>
          <p:spPr bwMode="auto">
            <a:xfrm>
              <a:off x="4685105" y="7246407"/>
              <a:ext cx="58673" cy="81890"/>
            </a:xfrm>
            <a:custGeom>
              <a:avLst/>
              <a:gdLst/>
              <a:ahLst/>
              <a:cxnLst>
                <a:cxn ang="0">
                  <a:pos x="36" y="29"/>
                </a:cxn>
                <a:cxn ang="0">
                  <a:pos x="15" y="52"/>
                </a:cxn>
                <a:cxn ang="0">
                  <a:pos x="2" y="24"/>
                </a:cxn>
                <a:cxn ang="0">
                  <a:pos x="23" y="1"/>
                </a:cxn>
                <a:cxn ang="0">
                  <a:pos x="36" y="29"/>
                </a:cxn>
              </a:cxnLst>
              <a:rect l="0" t="0" r="r" b="b"/>
              <a:pathLst>
                <a:path w="38" h="53">
                  <a:moveTo>
                    <a:pt x="36" y="29"/>
                  </a:moveTo>
                  <a:cubicBezTo>
                    <a:pt x="34" y="43"/>
                    <a:pt x="25" y="53"/>
                    <a:pt x="15" y="52"/>
                  </a:cubicBezTo>
                  <a:cubicBezTo>
                    <a:pt x="6" y="50"/>
                    <a:pt x="0" y="38"/>
                    <a:pt x="2" y="24"/>
                  </a:cubicBezTo>
                  <a:cubicBezTo>
                    <a:pt x="4" y="10"/>
                    <a:pt x="13" y="0"/>
                    <a:pt x="23" y="1"/>
                  </a:cubicBezTo>
                  <a:cubicBezTo>
                    <a:pt x="32" y="2"/>
                    <a:pt x="38" y="15"/>
                    <a:pt x="36" y="29"/>
                  </a:cubicBezTo>
                  <a:close/>
                </a:path>
              </a:pathLst>
            </a:custGeom>
            <a:solidFill>
              <a:srgbClr val="EBA400"/>
            </a:solidFill>
            <a:ln w="9525">
              <a:noFill/>
              <a:round/>
              <a:headEnd/>
              <a:tailEnd/>
            </a:ln>
          </p:spPr>
          <p:txBody>
            <a:bodyPr anchor="ctr"/>
            <a:lstStyle/>
            <a:p>
              <a:pPr algn="ctr"/>
              <a:endParaRPr/>
            </a:p>
          </p:txBody>
        </p:sp>
        <p:sp>
          <p:nvSpPr>
            <p:cNvPr id="198" name="ïśḻidè">
              <a:extLst>
                <a:ext uri="{FF2B5EF4-FFF2-40B4-BE49-F238E27FC236}">
                  <a16:creationId xmlns:a16="http://schemas.microsoft.com/office/drawing/2014/main" id="{6DD647F5-A7E2-45F2-9F02-FF0AEA6AAA97}"/>
                </a:ext>
              </a:extLst>
            </p:cNvPr>
            <p:cNvSpPr/>
            <p:nvPr/>
          </p:nvSpPr>
          <p:spPr bwMode="auto">
            <a:xfrm>
              <a:off x="4716009" y="7258802"/>
              <a:ext cx="20080" cy="64791"/>
            </a:xfrm>
            <a:custGeom>
              <a:avLst/>
              <a:gdLst/>
              <a:ahLst/>
              <a:cxnLst>
                <a:cxn ang="0">
                  <a:pos x="9" y="0"/>
                </a:cxn>
                <a:cxn ang="0">
                  <a:pos x="8" y="10"/>
                </a:cxn>
                <a:cxn ang="0">
                  <a:pos x="0" y="42"/>
                </a:cxn>
                <a:cxn ang="0">
                  <a:pos x="12" y="21"/>
                </a:cxn>
                <a:cxn ang="0">
                  <a:pos x="9" y="0"/>
                </a:cxn>
              </a:cxnLst>
              <a:rect l="0" t="0" r="r" b="b"/>
              <a:pathLst>
                <a:path w="13" h="42">
                  <a:moveTo>
                    <a:pt x="9" y="0"/>
                  </a:moveTo>
                  <a:cubicBezTo>
                    <a:pt x="9" y="3"/>
                    <a:pt x="8" y="7"/>
                    <a:pt x="8" y="10"/>
                  </a:cubicBezTo>
                  <a:cubicBezTo>
                    <a:pt x="7" y="22"/>
                    <a:pt x="4" y="33"/>
                    <a:pt x="0" y="42"/>
                  </a:cubicBezTo>
                  <a:cubicBezTo>
                    <a:pt x="6" y="38"/>
                    <a:pt x="11" y="30"/>
                    <a:pt x="12" y="21"/>
                  </a:cubicBezTo>
                  <a:cubicBezTo>
                    <a:pt x="13" y="13"/>
                    <a:pt x="12" y="6"/>
                    <a:pt x="9" y="0"/>
                  </a:cubicBezTo>
                  <a:close/>
                </a:path>
              </a:pathLst>
            </a:custGeom>
            <a:solidFill>
              <a:srgbClr val="EFC52E"/>
            </a:solidFill>
            <a:ln w="9525">
              <a:noFill/>
              <a:round/>
              <a:headEnd/>
              <a:tailEnd/>
            </a:ln>
          </p:spPr>
          <p:txBody>
            <a:bodyPr anchor="ctr"/>
            <a:lstStyle/>
            <a:p>
              <a:pPr algn="ctr"/>
              <a:endParaRPr/>
            </a:p>
          </p:txBody>
        </p:sp>
        <p:sp>
          <p:nvSpPr>
            <p:cNvPr id="199" name="íŝļíḓè">
              <a:extLst>
                <a:ext uri="{FF2B5EF4-FFF2-40B4-BE49-F238E27FC236}">
                  <a16:creationId xmlns:a16="http://schemas.microsoft.com/office/drawing/2014/main" id="{F60429A4-7788-4E4C-AF2E-B832BC45FF10}"/>
                </a:ext>
              </a:extLst>
            </p:cNvPr>
            <p:cNvSpPr/>
            <p:nvPr/>
          </p:nvSpPr>
          <p:spPr bwMode="auto">
            <a:xfrm>
              <a:off x="2383375" y="7019248"/>
              <a:ext cx="1390262" cy="460440"/>
            </a:xfrm>
            <a:custGeom>
              <a:avLst/>
              <a:gdLst/>
              <a:ahLst/>
              <a:cxnLst>
                <a:cxn ang="0">
                  <a:pos x="900" y="269"/>
                </a:cxn>
                <a:cxn ang="0">
                  <a:pos x="862" y="289"/>
                </a:cxn>
                <a:cxn ang="0">
                  <a:pos x="43" y="298"/>
                </a:cxn>
                <a:cxn ang="0">
                  <a:pos x="3" y="279"/>
                </a:cxn>
                <a:cxn ang="0">
                  <a:pos x="0" y="28"/>
                </a:cxn>
                <a:cxn ang="0">
                  <a:pos x="40" y="10"/>
                </a:cxn>
                <a:cxn ang="0">
                  <a:pos x="858" y="0"/>
                </a:cxn>
                <a:cxn ang="0">
                  <a:pos x="897" y="18"/>
                </a:cxn>
                <a:cxn ang="0">
                  <a:pos x="900" y="269"/>
                </a:cxn>
              </a:cxnLst>
              <a:rect l="0" t="0" r="r" b="b"/>
              <a:pathLst>
                <a:path w="900" h="298">
                  <a:moveTo>
                    <a:pt x="900" y="269"/>
                  </a:moveTo>
                  <a:cubicBezTo>
                    <a:pt x="900" y="279"/>
                    <a:pt x="883" y="288"/>
                    <a:pt x="862" y="289"/>
                  </a:cubicBezTo>
                  <a:cubicBezTo>
                    <a:pt x="43" y="298"/>
                    <a:pt x="43" y="298"/>
                    <a:pt x="43" y="298"/>
                  </a:cubicBezTo>
                  <a:cubicBezTo>
                    <a:pt x="21" y="298"/>
                    <a:pt x="3" y="289"/>
                    <a:pt x="3" y="279"/>
                  </a:cubicBezTo>
                  <a:cubicBezTo>
                    <a:pt x="0" y="28"/>
                    <a:pt x="0" y="28"/>
                    <a:pt x="0" y="28"/>
                  </a:cubicBezTo>
                  <a:cubicBezTo>
                    <a:pt x="0" y="18"/>
                    <a:pt x="18" y="10"/>
                    <a:pt x="40" y="10"/>
                  </a:cubicBezTo>
                  <a:cubicBezTo>
                    <a:pt x="858" y="0"/>
                    <a:pt x="858" y="0"/>
                    <a:pt x="858" y="0"/>
                  </a:cubicBezTo>
                  <a:cubicBezTo>
                    <a:pt x="880" y="0"/>
                    <a:pt x="897" y="7"/>
                    <a:pt x="897" y="18"/>
                  </a:cubicBezTo>
                  <a:lnTo>
                    <a:pt x="900" y="269"/>
                  </a:lnTo>
                  <a:close/>
                </a:path>
              </a:pathLst>
            </a:custGeom>
            <a:solidFill>
              <a:srgbClr val="ECF0F1"/>
            </a:solidFill>
            <a:ln w="9525">
              <a:noFill/>
              <a:round/>
              <a:headEnd/>
              <a:tailEnd/>
            </a:ln>
          </p:spPr>
          <p:txBody>
            <a:bodyPr anchor="ctr"/>
            <a:lstStyle/>
            <a:p>
              <a:pPr algn="ctr"/>
              <a:endParaRPr/>
            </a:p>
          </p:txBody>
        </p:sp>
        <p:sp>
          <p:nvSpPr>
            <p:cNvPr id="200" name="i$ḻïḑê">
              <a:extLst>
                <a:ext uri="{FF2B5EF4-FFF2-40B4-BE49-F238E27FC236}">
                  <a16:creationId xmlns:a16="http://schemas.microsoft.com/office/drawing/2014/main" id="{7A3F8595-309B-4325-A928-FA07C692625F}"/>
                </a:ext>
              </a:extLst>
            </p:cNvPr>
            <p:cNvSpPr/>
            <p:nvPr/>
          </p:nvSpPr>
          <p:spPr bwMode="auto">
            <a:xfrm>
              <a:off x="3606718" y="7349948"/>
              <a:ext cx="88165" cy="77184"/>
            </a:xfrm>
            <a:custGeom>
              <a:avLst/>
              <a:gdLst/>
              <a:ahLst/>
              <a:cxnLst>
                <a:cxn ang="0">
                  <a:pos x="57" y="42"/>
                </a:cxn>
                <a:cxn ang="0">
                  <a:pos x="49" y="50"/>
                </a:cxn>
                <a:cxn ang="0">
                  <a:pos x="9" y="50"/>
                </a:cxn>
                <a:cxn ang="0">
                  <a:pos x="1" y="43"/>
                </a:cxn>
                <a:cxn ang="0">
                  <a:pos x="0" y="8"/>
                </a:cxn>
                <a:cxn ang="0">
                  <a:pos x="8" y="0"/>
                </a:cxn>
                <a:cxn ang="0">
                  <a:pos x="48" y="0"/>
                </a:cxn>
                <a:cxn ang="0">
                  <a:pos x="56" y="7"/>
                </a:cxn>
                <a:cxn ang="0">
                  <a:pos x="57" y="42"/>
                </a:cxn>
              </a:cxnLst>
              <a:rect l="0" t="0" r="r" b="b"/>
              <a:pathLst>
                <a:path w="57" h="50">
                  <a:moveTo>
                    <a:pt x="57" y="42"/>
                  </a:moveTo>
                  <a:cubicBezTo>
                    <a:pt x="57" y="46"/>
                    <a:pt x="53" y="49"/>
                    <a:pt x="49" y="50"/>
                  </a:cubicBezTo>
                  <a:cubicBezTo>
                    <a:pt x="9" y="50"/>
                    <a:pt x="9" y="50"/>
                    <a:pt x="9" y="50"/>
                  </a:cubicBezTo>
                  <a:cubicBezTo>
                    <a:pt x="4" y="50"/>
                    <a:pt x="1" y="47"/>
                    <a:pt x="1" y="43"/>
                  </a:cubicBezTo>
                  <a:cubicBezTo>
                    <a:pt x="0" y="8"/>
                    <a:pt x="0" y="8"/>
                    <a:pt x="0" y="8"/>
                  </a:cubicBezTo>
                  <a:cubicBezTo>
                    <a:pt x="0" y="4"/>
                    <a:pt x="4" y="0"/>
                    <a:pt x="8" y="0"/>
                  </a:cubicBezTo>
                  <a:cubicBezTo>
                    <a:pt x="48" y="0"/>
                    <a:pt x="48" y="0"/>
                    <a:pt x="48" y="0"/>
                  </a:cubicBezTo>
                  <a:cubicBezTo>
                    <a:pt x="53" y="0"/>
                    <a:pt x="56" y="3"/>
                    <a:pt x="56" y="7"/>
                  </a:cubicBezTo>
                  <a:lnTo>
                    <a:pt x="57" y="42"/>
                  </a:lnTo>
                  <a:close/>
                </a:path>
              </a:pathLst>
            </a:custGeom>
            <a:solidFill>
              <a:srgbClr val="BDC3C7"/>
            </a:solidFill>
            <a:ln w="9525">
              <a:noFill/>
              <a:round/>
              <a:headEnd/>
              <a:tailEnd/>
            </a:ln>
          </p:spPr>
          <p:txBody>
            <a:bodyPr anchor="ctr"/>
            <a:lstStyle/>
            <a:p>
              <a:pPr algn="ctr"/>
              <a:endParaRPr/>
            </a:p>
          </p:txBody>
        </p:sp>
        <p:sp>
          <p:nvSpPr>
            <p:cNvPr id="201" name="iṡlîḍê">
              <a:extLst>
                <a:ext uri="{FF2B5EF4-FFF2-40B4-BE49-F238E27FC236}">
                  <a16:creationId xmlns:a16="http://schemas.microsoft.com/office/drawing/2014/main" id="{C9E6FFAA-ABF2-4B9A-B231-FA1A3794BEEB}"/>
                </a:ext>
              </a:extLst>
            </p:cNvPr>
            <p:cNvSpPr/>
            <p:nvPr/>
          </p:nvSpPr>
          <p:spPr bwMode="auto">
            <a:xfrm>
              <a:off x="3503334" y="7351517"/>
              <a:ext cx="88009" cy="77184"/>
            </a:xfrm>
            <a:custGeom>
              <a:avLst/>
              <a:gdLst/>
              <a:ahLst/>
              <a:cxnLst>
                <a:cxn ang="0">
                  <a:pos x="57" y="42"/>
                </a:cxn>
                <a:cxn ang="0">
                  <a:pos x="49" y="49"/>
                </a:cxn>
                <a:cxn ang="0">
                  <a:pos x="9" y="50"/>
                </a:cxn>
                <a:cxn ang="0">
                  <a:pos x="1" y="43"/>
                </a:cxn>
                <a:cxn ang="0">
                  <a:pos x="0" y="7"/>
                </a:cxn>
                <a:cxn ang="0">
                  <a:pos x="8" y="0"/>
                </a:cxn>
                <a:cxn ang="0">
                  <a:pos x="48" y="0"/>
                </a:cxn>
                <a:cxn ang="0">
                  <a:pos x="56" y="7"/>
                </a:cxn>
                <a:cxn ang="0">
                  <a:pos x="57" y="42"/>
                </a:cxn>
              </a:cxnLst>
              <a:rect l="0" t="0" r="r" b="b"/>
              <a:pathLst>
                <a:path w="57" h="50">
                  <a:moveTo>
                    <a:pt x="57" y="42"/>
                  </a:moveTo>
                  <a:cubicBezTo>
                    <a:pt x="57" y="46"/>
                    <a:pt x="53" y="49"/>
                    <a:pt x="49" y="49"/>
                  </a:cubicBezTo>
                  <a:cubicBezTo>
                    <a:pt x="9" y="50"/>
                    <a:pt x="9" y="50"/>
                    <a:pt x="9" y="50"/>
                  </a:cubicBezTo>
                  <a:cubicBezTo>
                    <a:pt x="5" y="50"/>
                    <a:pt x="1" y="47"/>
                    <a:pt x="1" y="43"/>
                  </a:cubicBezTo>
                  <a:cubicBezTo>
                    <a:pt x="0" y="7"/>
                    <a:pt x="0" y="7"/>
                    <a:pt x="0" y="7"/>
                  </a:cubicBezTo>
                  <a:cubicBezTo>
                    <a:pt x="0" y="3"/>
                    <a:pt x="4" y="0"/>
                    <a:pt x="8" y="0"/>
                  </a:cubicBezTo>
                  <a:cubicBezTo>
                    <a:pt x="48" y="0"/>
                    <a:pt x="48" y="0"/>
                    <a:pt x="48" y="0"/>
                  </a:cubicBezTo>
                  <a:cubicBezTo>
                    <a:pt x="53" y="0"/>
                    <a:pt x="56" y="3"/>
                    <a:pt x="56" y="7"/>
                  </a:cubicBezTo>
                  <a:lnTo>
                    <a:pt x="57" y="42"/>
                  </a:lnTo>
                  <a:close/>
                </a:path>
              </a:pathLst>
            </a:custGeom>
            <a:solidFill>
              <a:srgbClr val="BDC3C7"/>
            </a:solidFill>
            <a:ln w="9525">
              <a:noFill/>
              <a:round/>
              <a:headEnd/>
              <a:tailEnd/>
            </a:ln>
          </p:spPr>
          <p:txBody>
            <a:bodyPr anchor="ctr"/>
            <a:lstStyle/>
            <a:p>
              <a:pPr algn="ctr"/>
              <a:endParaRPr/>
            </a:p>
          </p:txBody>
        </p:sp>
        <p:sp>
          <p:nvSpPr>
            <p:cNvPr id="202" name="îšlîḓé">
              <a:extLst>
                <a:ext uri="{FF2B5EF4-FFF2-40B4-BE49-F238E27FC236}">
                  <a16:creationId xmlns:a16="http://schemas.microsoft.com/office/drawing/2014/main" id="{A3A98012-B5F6-48D7-877A-A18D8988AB10}"/>
                </a:ext>
              </a:extLst>
            </p:cNvPr>
            <p:cNvSpPr/>
            <p:nvPr/>
          </p:nvSpPr>
          <p:spPr bwMode="auto">
            <a:xfrm>
              <a:off x="3399794" y="7351517"/>
              <a:ext cx="88009" cy="78753"/>
            </a:xfrm>
            <a:custGeom>
              <a:avLst/>
              <a:gdLst/>
              <a:ahLst/>
              <a:cxnLst>
                <a:cxn ang="0">
                  <a:pos x="57" y="43"/>
                </a:cxn>
                <a:cxn ang="0">
                  <a:pos x="49" y="50"/>
                </a:cxn>
                <a:cxn ang="0">
                  <a:pos x="9" y="51"/>
                </a:cxn>
                <a:cxn ang="0">
                  <a:pos x="1" y="44"/>
                </a:cxn>
                <a:cxn ang="0">
                  <a:pos x="1" y="8"/>
                </a:cxn>
                <a:cxn ang="0">
                  <a:pos x="8" y="1"/>
                </a:cxn>
                <a:cxn ang="0">
                  <a:pos x="48" y="0"/>
                </a:cxn>
                <a:cxn ang="0">
                  <a:pos x="56" y="7"/>
                </a:cxn>
                <a:cxn ang="0">
                  <a:pos x="57" y="43"/>
                </a:cxn>
              </a:cxnLst>
              <a:rect l="0" t="0" r="r" b="b"/>
              <a:pathLst>
                <a:path w="57" h="51">
                  <a:moveTo>
                    <a:pt x="57" y="43"/>
                  </a:moveTo>
                  <a:cubicBezTo>
                    <a:pt x="57" y="47"/>
                    <a:pt x="53" y="50"/>
                    <a:pt x="49" y="50"/>
                  </a:cubicBezTo>
                  <a:cubicBezTo>
                    <a:pt x="9" y="51"/>
                    <a:pt x="9" y="51"/>
                    <a:pt x="9" y="51"/>
                  </a:cubicBezTo>
                  <a:cubicBezTo>
                    <a:pt x="5" y="51"/>
                    <a:pt x="1" y="47"/>
                    <a:pt x="1" y="44"/>
                  </a:cubicBezTo>
                  <a:cubicBezTo>
                    <a:pt x="1" y="8"/>
                    <a:pt x="1" y="8"/>
                    <a:pt x="1" y="8"/>
                  </a:cubicBezTo>
                  <a:cubicBezTo>
                    <a:pt x="0" y="4"/>
                    <a:pt x="4" y="1"/>
                    <a:pt x="8" y="1"/>
                  </a:cubicBezTo>
                  <a:cubicBezTo>
                    <a:pt x="48" y="0"/>
                    <a:pt x="48" y="0"/>
                    <a:pt x="48" y="0"/>
                  </a:cubicBezTo>
                  <a:cubicBezTo>
                    <a:pt x="53" y="0"/>
                    <a:pt x="56" y="4"/>
                    <a:pt x="56" y="7"/>
                  </a:cubicBezTo>
                  <a:lnTo>
                    <a:pt x="57" y="43"/>
                  </a:lnTo>
                  <a:close/>
                </a:path>
              </a:pathLst>
            </a:custGeom>
            <a:solidFill>
              <a:srgbClr val="BDC3C7"/>
            </a:solidFill>
            <a:ln w="9525">
              <a:noFill/>
              <a:round/>
              <a:headEnd/>
              <a:tailEnd/>
            </a:ln>
          </p:spPr>
          <p:txBody>
            <a:bodyPr anchor="ctr"/>
            <a:lstStyle/>
            <a:p>
              <a:pPr algn="ctr"/>
              <a:endParaRPr/>
            </a:p>
          </p:txBody>
        </p:sp>
        <p:sp>
          <p:nvSpPr>
            <p:cNvPr id="203" name="ïSḷíďe">
              <a:extLst>
                <a:ext uri="{FF2B5EF4-FFF2-40B4-BE49-F238E27FC236}">
                  <a16:creationId xmlns:a16="http://schemas.microsoft.com/office/drawing/2014/main" id="{E2C256F2-519E-4A64-9D50-AE938BFF5AA7}"/>
                </a:ext>
              </a:extLst>
            </p:cNvPr>
            <p:cNvSpPr/>
            <p:nvPr/>
          </p:nvSpPr>
          <p:spPr bwMode="auto">
            <a:xfrm>
              <a:off x="3297823" y="7352929"/>
              <a:ext cx="86597" cy="77341"/>
            </a:xfrm>
            <a:custGeom>
              <a:avLst/>
              <a:gdLst/>
              <a:ahLst/>
              <a:cxnLst>
                <a:cxn ang="0">
                  <a:pos x="56" y="43"/>
                </a:cxn>
                <a:cxn ang="0">
                  <a:pos x="48" y="50"/>
                </a:cxn>
                <a:cxn ang="0">
                  <a:pos x="8" y="50"/>
                </a:cxn>
                <a:cxn ang="0">
                  <a:pos x="0" y="43"/>
                </a:cxn>
                <a:cxn ang="0">
                  <a:pos x="0" y="8"/>
                </a:cxn>
                <a:cxn ang="0">
                  <a:pos x="7" y="1"/>
                </a:cxn>
                <a:cxn ang="0">
                  <a:pos x="47" y="0"/>
                </a:cxn>
                <a:cxn ang="0">
                  <a:pos x="55" y="7"/>
                </a:cxn>
                <a:cxn ang="0">
                  <a:pos x="56" y="43"/>
                </a:cxn>
              </a:cxnLst>
              <a:rect l="0" t="0" r="r" b="b"/>
              <a:pathLst>
                <a:path w="56" h="50">
                  <a:moveTo>
                    <a:pt x="56" y="43"/>
                  </a:moveTo>
                  <a:cubicBezTo>
                    <a:pt x="56" y="47"/>
                    <a:pt x="52" y="50"/>
                    <a:pt x="48" y="50"/>
                  </a:cubicBezTo>
                  <a:cubicBezTo>
                    <a:pt x="8" y="50"/>
                    <a:pt x="8" y="50"/>
                    <a:pt x="8" y="50"/>
                  </a:cubicBezTo>
                  <a:cubicBezTo>
                    <a:pt x="4" y="50"/>
                    <a:pt x="0" y="47"/>
                    <a:pt x="0" y="43"/>
                  </a:cubicBezTo>
                  <a:cubicBezTo>
                    <a:pt x="0" y="8"/>
                    <a:pt x="0" y="8"/>
                    <a:pt x="0" y="8"/>
                  </a:cubicBezTo>
                  <a:cubicBezTo>
                    <a:pt x="0" y="4"/>
                    <a:pt x="3" y="1"/>
                    <a:pt x="7" y="1"/>
                  </a:cubicBezTo>
                  <a:cubicBezTo>
                    <a:pt x="47" y="0"/>
                    <a:pt x="47" y="0"/>
                    <a:pt x="47" y="0"/>
                  </a:cubicBezTo>
                  <a:cubicBezTo>
                    <a:pt x="52" y="0"/>
                    <a:pt x="55" y="3"/>
                    <a:pt x="55" y="7"/>
                  </a:cubicBezTo>
                  <a:lnTo>
                    <a:pt x="56" y="43"/>
                  </a:lnTo>
                  <a:close/>
                </a:path>
              </a:pathLst>
            </a:custGeom>
            <a:solidFill>
              <a:srgbClr val="BDC3C7"/>
            </a:solidFill>
            <a:ln w="9525">
              <a:noFill/>
              <a:round/>
              <a:headEnd/>
              <a:tailEnd/>
            </a:ln>
          </p:spPr>
          <p:txBody>
            <a:bodyPr anchor="ctr"/>
            <a:lstStyle/>
            <a:p>
              <a:pPr algn="ctr"/>
              <a:endParaRPr/>
            </a:p>
          </p:txBody>
        </p:sp>
        <p:sp>
          <p:nvSpPr>
            <p:cNvPr id="204" name="ísļíḋe">
              <a:extLst>
                <a:ext uri="{FF2B5EF4-FFF2-40B4-BE49-F238E27FC236}">
                  <a16:creationId xmlns:a16="http://schemas.microsoft.com/office/drawing/2014/main" id="{DF3426B1-378B-4B85-BCF6-9703C23E7CB2}"/>
                </a:ext>
              </a:extLst>
            </p:cNvPr>
            <p:cNvSpPr/>
            <p:nvPr/>
          </p:nvSpPr>
          <p:spPr bwMode="auto">
            <a:xfrm>
              <a:off x="2792673" y="7354496"/>
              <a:ext cx="491188" cy="81890"/>
            </a:xfrm>
            <a:custGeom>
              <a:avLst/>
              <a:gdLst/>
              <a:ahLst/>
              <a:cxnLst>
                <a:cxn ang="0">
                  <a:pos x="318" y="42"/>
                </a:cxn>
                <a:cxn ang="0">
                  <a:pos x="273" y="50"/>
                </a:cxn>
                <a:cxn ang="0">
                  <a:pos x="46" y="53"/>
                </a:cxn>
                <a:cxn ang="0">
                  <a:pos x="1" y="46"/>
                </a:cxn>
                <a:cxn ang="0">
                  <a:pos x="1" y="11"/>
                </a:cxn>
                <a:cxn ang="0">
                  <a:pos x="46" y="3"/>
                </a:cxn>
                <a:cxn ang="0">
                  <a:pos x="272" y="0"/>
                </a:cxn>
                <a:cxn ang="0">
                  <a:pos x="318" y="7"/>
                </a:cxn>
                <a:cxn ang="0">
                  <a:pos x="318" y="42"/>
                </a:cxn>
              </a:cxnLst>
              <a:rect l="0" t="0" r="r" b="b"/>
              <a:pathLst>
                <a:path w="318" h="53">
                  <a:moveTo>
                    <a:pt x="318" y="42"/>
                  </a:moveTo>
                  <a:cubicBezTo>
                    <a:pt x="318" y="46"/>
                    <a:pt x="298" y="50"/>
                    <a:pt x="273" y="50"/>
                  </a:cubicBezTo>
                  <a:cubicBezTo>
                    <a:pt x="46" y="53"/>
                    <a:pt x="46" y="53"/>
                    <a:pt x="46" y="53"/>
                  </a:cubicBezTo>
                  <a:cubicBezTo>
                    <a:pt x="21" y="53"/>
                    <a:pt x="1" y="50"/>
                    <a:pt x="1" y="46"/>
                  </a:cubicBezTo>
                  <a:cubicBezTo>
                    <a:pt x="1" y="11"/>
                    <a:pt x="1" y="11"/>
                    <a:pt x="1" y="11"/>
                  </a:cubicBezTo>
                  <a:cubicBezTo>
                    <a:pt x="0" y="7"/>
                    <a:pt x="21" y="3"/>
                    <a:pt x="46" y="3"/>
                  </a:cubicBezTo>
                  <a:cubicBezTo>
                    <a:pt x="272" y="0"/>
                    <a:pt x="272" y="0"/>
                    <a:pt x="272" y="0"/>
                  </a:cubicBezTo>
                  <a:cubicBezTo>
                    <a:pt x="297" y="0"/>
                    <a:pt x="318" y="3"/>
                    <a:pt x="318" y="7"/>
                  </a:cubicBezTo>
                  <a:lnTo>
                    <a:pt x="318" y="42"/>
                  </a:lnTo>
                  <a:close/>
                </a:path>
              </a:pathLst>
            </a:custGeom>
            <a:solidFill>
              <a:srgbClr val="BDC3C7"/>
            </a:solidFill>
            <a:ln w="9525">
              <a:noFill/>
              <a:round/>
              <a:headEnd/>
              <a:tailEnd/>
            </a:ln>
          </p:spPr>
          <p:txBody>
            <a:bodyPr anchor="ctr"/>
            <a:lstStyle/>
            <a:p>
              <a:pPr algn="ctr"/>
              <a:endParaRPr/>
            </a:p>
          </p:txBody>
        </p:sp>
        <p:sp>
          <p:nvSpPr>
            <p:cNvPr id="205" name="isḷïďè">
              <a:extLst>
                <a:ext uri="{FF2B5EF4-FFF2-40B4-BE49-F238E27FC236}">
                  <a16:creationId xmlns:a16="http://schemas.microsoft.com/office/drawing/2014/main" id="{1EFE48C8-71E6-4A07-BADB-DF4AA769FDC3}"/>
                </a:ext>
              </a:extLst>
            </p:cNvPr>
            <p:cNvSpPr/>
            <p:nvPr/>
          </p:nvSpPr>
          <p:spPr bwMode="auto">
            <a:xfrm>
              <a:off x="2676896" y="7360773"/>
              <a:ext cx="86440" cy="77184"/>
            </a:xfrm>
            <a:custGeom>
              <a:avLst/>
              <a:gdLst/>
              <a:ahLst/>
              <a:cxnLst>
                <a:cxn ang="0">
                  <a:pos x="56" y="42"/>
                </a:cxn>
                <a:cxn ang="0">
                  <a:pos x="48" y="49"/>
                </a:cxn>
                <a:cxn ang="0">
                  <a:pos x="8" y="50"/>
                </a:cxn>
                <a:cxn ang="0">
                  <a:pos x="0" y="43"/>
                </a:cxn>
                <a:cxn ang="0">
                  <a:pos x="0" y="7"/>
                </a:cxn>
                <a:cxn ang="0">
                  <a:pos x="8" y="0"/>
                </a:cxn>
                <a:cxn ang="0">
                  <a:pos x="48" y="0"/>
                </a:cxn>
                <a:cxn ang="0">
                  <a:pos x="56" y="7"/>
                </a:cxn>
                <a:cxn ang="0">
                  <a:pos x="56" y="42"/>
                </a:cxn>
              </a:cxnLst>
              <a:rect l="0" t="0" r="r" b="b"/>
              <a:pathLst>
                <a:path w="56" h="50">
                  <a:moveTo>
                    <a:pt x="56" y="42"/>
                  </a:moveTo>
                  <a:cubicBezTo>
                    <a:pt x="56" y="46"/>
                    <a:pt x="53" y="49"/>
                    <a:pt x="48" y="49"/>
                  </a:cubicBezTo>
                  <a:cubicBezTo>
                    <a:pt x="8" y="50"/>
                    <a:pt x="8" y="50"/>
                    <a:pt x="8" y="50"/>
                  </a:cubicBezTo>
                  <a:cubicBezTo>
                    <a:pt x="4" y="50"/>
                    <a:pt x="0" y="47"/>
                    <a:pt x="0" y="43"/>
                  </a:cubicBezTo>
                  <a:cubicBezTo>
                    <a:pt x="0" y="7"/>
                    <a:pt x="0" y="7"/>
                    <a:pt x="0" y="7"/>
                  </a:cubicBezTo>
                  <a:cubicBezTo>
                    <a:pt x="0" y="4"/>
                    <a:pt x="3" y="0"/>
                    <a:pt x="8" y="0"/>
                  </a:cubicBezTo>
                  <a:cubicBezTo>
                    <a:pt x="48" y="0"/>
                    <a:pt x="48" y="0"/>
                    <a:pt x="48" y="0"/>
                  </a:cubicBezTo>
                  <a:cubicBezTo>
                    <a:pt x="52" y="0"/>
                    <a:pt x="56" y="3"/>
                    <a:pt x="56" y="7"/>
                  </a:cubicBezTo>
                  <a:lnTo>
                    <a:pt x="56" y="42"/>
                  </a:lnTo>
                  <a:close/>
                </a:path>
              </a:pathLst>
            </a:custGeom>
            <a:solidFill>
              <a:srgbClr val="BDC3C7"/>
            </a:solidFill>
            <a:ln w="9525">
              <a:noFill/>
              <a:round/>
              <a:headEnd/>
              <a:tailEnd/>
            </a:ln>
          </p:spPr>
          <p:txBody>
            <a:bodyPr anchor="ctr"/>
            <a:lstStyle/>
            <a:p>
              <a:pPr algn="ctr"/>
              <a:endParaRPr/>
            </a:p>
          </p:txBody>
        </p:sp>
        <p:sp>
          <p:nvSpPr>
            <p:cNvPr id="206" name="îśľíḓe">
              <a:extLst>
                <a:ext uri="{FF2B5EF4-FFF2-40B4-BE49-F238E27FC236}">
                  <a16:creationId xmlns:a16="http://schemas.microsoft.com/office/drawing/2014/main" id="{74AA62DC-940B-41BB-A457-B23894722E19}"/>
                </a:ext>
              </a:extLst>
            </p:cNvPr>
            <p:cNvSpPr/>
            <p:nvPr/>
          </p:nvSpPr>
          <p:spPr bwMode="auto">
            <a:xfrm>
              <a:off x="2573356" y="7362185"/>
              <a:ext cx="86440" cy="77341"/>
            </a:xfrm>
            <a:custGeom>
              <a:avLst/>
              <a:gdLst/>
              <a:ahLst/>
              <a:cxnLst>
                <a:cxn ang="0">
                  <a:pos x="56" y="42"/>
                </a:cxn>
                <a:cxn ang="0">
                  <a:pos x="48" y="49"/>
                </a:cxn>
                <a:cxn ang="0">
                  <a:pos x="8" y="50"/>
                </a:cxn>
                <a:cxn ang="0">
                  <a:pos x="0" y="43"/>
                </a:cxn>
                <a:cxn ang="0">
                  <a:pos x="0" y="7"/>
                </a:cxn>
                <a:cxn ang="0">
                  <a:pos x="8" y="0"/>
                </a:cxn>
                <a:cxn ang="0">
                  <a:pos x="48" y="0"/>
                </a:cxn>
                <a:cxn ang="0">
                  <a:pos x="56" y="7"/>
                </a:cxn>
                <a:cxn ang="0">
                  <a:pos x="56" y="42"/>
                </a:cxn>
              </a:cxnLst>
              <a:rect l="0" t="0" r="r" b="b"/>
              <a:pathLst>
                <a:path w="56" h="50">
                  <a:moveTo>
                    <a:pt x="56" y="42"/>
                  </a:moveTo>
                  <a:cubicBezTo>
                    <a:pt x="56" y="46"/>
                    <a:pt x="53" y="49"/>
                    <a:pt x="48" y="49"/>
                  </a:cubicBezTo>
                  <a:cubicBezTo>
                    <a:pt x="8" y="50"/>
                    <a:pt x="8" y="50"/>
                    <a:pt x="8" y="50"/>
                  </a:cubicBezTo>
                  <a:cubicBezTo>
                    <a:pt x="4" y="50"/>
                    <a:pt x="0" y="47"/>
                    <a:pt x="0" y="43"/>
                  </a:cubicBezTo>
                  <a:cubicBezTo>
                    <a:pt x="0" y="7"/>
                    <a:pt x="0" y="7"/>
                    <a:pt x="0" y="7"/>
                  </a:cubicBezTo>
                  <a:cubicBezTo>
                    <a:pt x="0" y="3"/>
                    <a:pt x="3" y="0"/>
                    <a:pt x="8" y="0"/>
                  </a:cubicBezTo>
                  <a:cubicBezTo>
                    <a:pt x="48" y="0"/>
                    <a:pt x="48" y="0"/>
                    <a:pt x="48" y="0"/>
                  </a:cubicBezTo>
                  <a:cubicBezTo>
                    <a:pt x="52" y="0"/>
                    <a:pt x="56" y="3"/>
                    <a:pt x="56" y="7"/>
                  </a:cubicBezTo>
                  <a:lnTo>
                    <a:pt x="56" y="42"/>
                  </a:lnTo>
                  <a:close/>
                </a:path>
              </a:pathLst>
            </a:custGeom>
            <a:solidFill>
              <a:srgbClr val="BDC3C7"/>
            </a:solidFill>
            <a:ln w="9525">
              <a:noFill/>
              <a:round/>
              <a:headEnd/>
              <a:tailEnd/>
            </a:ln>
          </p:spPr>
          <p:txBody>
            <a:bodyPr anchor="ctr"/>
            <a:lstStyle/>
            <a:p>
              <a:pPr algn="ctr"/>
              <a:endParaRPr/>
            </a:p>
          </p:txBody>
        </p:sp>
        <p:sp>
          <p:nvSpPr>
            <p:cNvPr id="207" name="ï$ḻiḑe">
              <a:extLst>
                <a:ext uri="{FF2B5EF4-FFF2-40B4-BE49-F238E27FC236}">
                  <a16:creationId xmlns:a16="http://schemas.microsoft.com/office/drawing/2014/main" id="{096763F4-6677-488B-A400-038881587E3D}"/>
                </a:ext>
              </a:extLst>
            </p:cNvPr>
            <p:cNvSpPr/>
            <p:nvPr/>
          </p:nvSpPr>
          <p:spPr bwMode="auto">
            <a:xfrm>
              <a:off x="2469816" y="7362185"/>
              <a:ext cx="86597" cy="77341"/>
            </a:xfrm>
            <a:custGeom>
              <a:avLst/>
              <a:gdLst/>
              <a:ahLst/>
              <a:cxnLst>
                <a:cxn ang="0">
                  <a:pos x="56" y="43"/>
                </a:cxn>
                <a:cxn ang="0">
                  <a:pos x="48" y="50"/>
                </a:cxn>
                <a:cxn ang="0">
                  <a:pos x="8" y="50"/>
                </a:cxn>
                <a:cxn ang="0">
                  <a:pos x="0" y="43"/>
                </a:cxn>
                <a:cxn ang="0">
                  <a:pos x="0" y="8"/>
                </a:cxn>
                <a:cxn ang="0">
                  <a:pos x="8" y="1"/>
                </a:cxn>
                <a:cxn ang="0">
                  <a:pos x="48" y="0"/>
                </a:cxn>
                <a:cxn ang="0">
                  <a:pos x="56" y="7"/>
                </a:cxn>
                <a:cxn ang="0">
                  <a:pos x="56" y="43"/>
                </a:cxn>
              </a:cxnLst>
              <a:rect l="0" t="0" r="r" b="b"/>
              <a:pathLst>
                <a:path w="56" h="50">
                  <a:moveTo>
                    <a:pt x="56" y="43"/>
                  </a:moveTo>
                  <a:cubicBezTo>
                    <a:pt x="56" y="47"/>
                    <a:pt x="53" y="50"/>
                    <a:pt x="48" y="50"/>
                  </a:cubicBezTo>
                  <a:cubicBezTo>
                    <a:pt x="8" y="50"/>
                    <a:pt x="8" y="50"/>
                    <a:pt x="8" y="50"/>
                  </a:cubicBezTo>
                  <a:cubicBezTo>
                    <a:pt x="4" y="50"/>
                    <a:pt x="0" y="47"/>
                    <a:pt x="0" y="43"/>
                  </a:cubicBezTo>
                  <a:cubicBezTo>
                    <a:pt x="0" y="8"/>
                    <a:pt x="0" y="8"/>
                    <a:pt x="0" y="8"/>
                  </a:cubicBezTo>
                  <a:cubicBezTo>
                    <a:pt x="0" y="4"/>
                    <a:pt x="3" y="1"/>
                    <a:pt x="8" y="1"/>
                  </a:cubicBezTo>
                  <a:cubicBezTo>
                    <a:pt x="48" y="0"/>
                    <a:pt x="48" y="0"/>
                    <a:pt x="48" y="0"/>
                  </a:cubicBezTo>
                  <a:cubicBezTo>
                    <a:pt x="52" y="0"/>
                    <a:pt x="56" y="3"/>
                    <a:pt x="56" y="7"/>
                  </a:cubicBezTo>
                  <a:lnTo>
                    <a:pt x="56" y="43"/>
                  </a:lnTo>
                  <a:close/>
                </a:path>
              </a:pathLst>
            </a:custGeom>
            <a:solidFill>
              <a:srgbClr val="BDC3C7"/>
            </a:solidFill>
            <a:ln w="9525">
              <a:noFill/>
              <a:round/>
              <a:headEnd/>
              <a:tailEnd/>
            </a:ln>
          </p:spPr>
          <p:txBody>
            <a:bodyPr anchor="ctr"/>
            <a:lstStyle/>
            <a:p>
              <a:pPr algn="ctr"/>
              <a:endParaRPr/>
            </a:p>
          </p:txBody>
        </p:sp>
        <p:sp>
          <p:nvSpPr>
            <p:cNvPr id="208" name="íṧḻïḑé">
              <a:extLst>
                <a:ext uri="{FF2B5EF4-FFF2-40B4-BE49-F238E27FC236}">
                  <a16:creationId xmlns:a16="http://schemas.microsoft.com/office/drawing/2014/main" id="{2E905332-02AD-4291-80B4-DB6A4876E038}"/>
                </a:ext>
              </a:extLst>
            </p:cNvPr>
            <p:cNvSpPr/>
            <p:nvPr/>
          </p:nvSpPr>
          <p:spPr bwMode="auto">
            <a:xfrm>
              <a:off x="3606718" y="7252526"/>
              <a:ext cx="86597" cy="77341"/>
            </a:xfrm>
            <a:custGeom>
              <a:avLst/>
              <a:gdLst/>
              <a:ahLst/>
              <a:cxnLst>
                <a:cxn ang="0">
                  <a:pos x="56" y="42"/>
                </a:cxn>
                <a:cxn ang="0">
                  <a:pos x="48" y="50"/>
                </a:cxn>
                <a:cxn ang="0">
                  <a:pos x="8" y="50"/>
                </a:cxn>
                <a:cxn ang="0">
                  <a:pos x="0" y="43"/>
                </a:cxn>
                <a:cxn ang="0">
                  <a:pos x="0" y="8"/>
                </a:cxn>
                <a:cxn ang="0">
                  <a:pos x="8" y="1"/>
                </a:cxn>
                <a:cxn ang="0">
                  <a:pos x="47" y="0"/>
                </a:cxn>
                <a:cxn ang="0">
                  <a:pos x="56" y="7"/>
                </a:cxn>
                <a:cxn ang="0">
                  <a:pos x="56" y="42"/>
                </a:cxn>
              </a:cxnLst>
              <a:rect l="0" t="0" r="r" b="b"/>
              <a:pathLst>
                <a:path w="56" h="50">
                  <a:moveTo>
                    <a:pt x="56" y="42"/>
                  </a:moveTo>
                  <a:cubicBezTo>
                    <a:pt x="56" y="46"/>
                    <a:pt x="52" y="50"/>
                    <a:pt x="48" y="50"/>
                  </a:cubicBezTo>
                  <a:cubicBezTo>
                    <a:pt x="8" y="50"/>
                    <a:pt x="8" y="50"/>
                    <a:pt x="8" y="50"/>
                  </a:cubicBezTo>
                  <a:cubicBezTo>
                    <a:pt x="4" y="50"/>
                    <a:pt x="0" y="47"/>
                    <a:pt x="0" y="43"/>
                  </a:cubicBezTo>
                  <a:cubicBezTo>
                    <a:pt x="0" y="8"/>
                    <a:pt x="0" y="8"/>
                    <a:pt x="0" y="8"/>
                  </a:cubicBezTo>
                  <a:cubicBezTo>
                    <a:pt x="0" y="4"/>
                    <a:pt x="3" y="1"/>
                    <a:pt x="8" y="1"/>
                  </a:cubicBezTo>
                  <a:cubicBezTo>
                    <a:pt x="47" y="0"/>
                    <a:pt x="47" y="0"/>
                    <a:pt x="47" y="0"/>
                  </a:cubicBezTo>
                  <a:cubicBezTo>
                    <a:pt x="52" y="0"/>
                    <a:pt x="55" y="3"/>
                    <a:pt x="56" y="7"/>
                  </a:cubicBezTo>
                  <a:lnTo>
                    <a:pt x="56" y="42"/>
                  </a:lnTo>
                  <a:close/>
                </a:path>
              </a:pathLst>
            </a:custGeom>
            <a:solidFill>
              <a:srgbClr val="BDC3C7"/>
            </a:solidFill>
            <a:ln w="9525">
              <a:noFill/>
              <a:round/>
              <a:headEnd/>
              <a:tailEnd/>
            </a:ln>
          </p:spPr>
          <p:txBody>
            <a:bodyPr anchor="ctr"/>
            <a:lstStyle/>
            <a:p>
              <a:pPr algn="ctr"/>
              <a:endParaRPr/>
            </a:p>
          </p:txBody>
        </p:sp>
        <p:sp>
          <p:nvSpPr>
            <p:cNvPr id="209" name="íŝlîḍé">
              <a:extLst>
                <a:ext uri="{FF2B5EF4-FFF2-40B4-BE49-F238E27FC236}">
                  <a16:creationId xmlns:a16="http://schemas.microsoft.com/office/drawing/2014/main" id="{E10D7BAB-B19E-4AC4-AFC4-41ABEB48709D}"/>
                </a:ext>
              </a:extLst>
            </p:cNvPr>
            <p:cNvSpPr/>
            <p:nvPr/>
          </p:nvSpPr>
          <p:spPr bwMode="auto">
            <a:xfrm>
              <a:off x="3503334" y="7254096"/>
              <a:ext cx="86440" cy="77184"/>
            </a:xfrm>
            <a:custGeom>
              <a:avLst/>
              <a:gdLst/>
              <a:ahLst/>
              <a:cxnLst>
                <a:cxn ang="0">
                  <a:pos x="56" y="42"/>
                </a:cxn>
                <a:cxn ang="0">
                  <a:pos x="48" y="49"/>
                </a:cxn>
                <a:cxn ang="0">
                  <a:pos x="8" y="50"/>
                </a:cxn>
                <a:cxn ang="0">
                  <a:pos x="0" y="43"/>
                </a:cxn>
                <a:cxn ang="0">
                  <a:pos x="0" y="7"/>
                </a:cxn>
                <a:cxn ang="0">
                  <a:pos x="8" y="0"/>
                </a:cxn>
                <a:cxn ang="0">
                  <a:pos x="47" y="0"/>
                </a:cxn>
                <a:cxn ang="0">
                  <a:pos x="56" y="7"/>
                </a:cxn>
                <a:cxn ang="0">
                  <a:pos x="56" y="42"/>
                </a:cxn>
              </a:cxnLst>
              <a:rect l="0" t="0" r="r" b="b"/>
              <a:pathLst>
                <a:path w="56" h="50">
                  <a:moveTo>
                    <a:pt x="56" y="42"/>
                  </a:moveTo>
                  <a:cubicBezTo>
                    <a:pt x="56" y="46"/>
                    <a:pt x="52" y="49"/>
                    <a:pt x="48" y="49"/>
                  </a:cubicBezTo>
                  <a:cubicBezTo>
                    <a:pt x="8" y="50"/>
                    <a:pt x="8" y="50"/>
                    <a:pt x="8" y="50"/>
                  </a:cubicBezTo>
                  <a:cubicBezTo>
                    <a:pt x="4" y="50"/>
                    <a:pt x="0" y="47"/>
                    <a:pt x="0" y="43"/>
                  </a:cubicBezTo>
                  <a:cubicBezTo>
                    <a:pt x="0" y="7"/>
                    <a:pt x="0" y="7"/>
                    <a:pt x="0" y="7"/>
                  </a:cubicBezTo>
                  <a:cubicBezTo>
                    <a:pt x="0" y="4"/>
                    <a:pt x="3" y="0"/>
                    <a:pt x="8" y="0"/>
                  </a:cubicBezTo>
                  <a:cubicBezTo>
                    <a:pt x="47" y="0"/>
                    <a:pt x="47" y="0"/>
                    <a:pt x="47" y="0"/>
                  </a:cubicBezTo>
                  <a:cubicBezTo>
                    <a:pt x="52" y="0"/>
                    <a:pt x="56" y="3"/>
                    <a:pt x="56" y="7"/>
                  </a:cubicBezTo>
                  <a:lnTo>
                    <a:pt x="56" y="42"/>
                  </a:lnTo>
                  <a:close/>
                </a:path>
              </a:pathLst>
            </a:custGeom>
            <a:solidFill>
              <a:srgbClr val="BDC3C7"/>
            </a:solidFill>
            <a:ln w="9525">
              <a:noFill/>
              <a:round/>
              <a:headEnd/>
              <a:tailEnd/>
            </a:ln>
          </p:spPr>
          <p:txBody>
            <a:bodyPr anchor="ctr"/>
            <a:lstStyle/>
            <a:p>
              <a:pPr algn="ctr"/>
              <a:endParaRPr/>
            </a:p>
          </p:txBody>
        </p:sp>
        <p:sp>
          <p:nvSpPr>
            <p:cNvPr id="210" name="íṧ1iḋè">
              <a:extLst>
                <a:ext uri="{FF2B5EF4-FFF2-40B4-BE49-F238E27FC236}">
                  <a16:creationId xmlns:a16="http://schemas.microsoft.com/office/drawing/2014/main" id="{72CAC1B2-4E68-48FF-9F5C-2A9D877DB7D6}"/>
                </a:ext>
              </a:extLst>
            </p:cNvPr>
            <p:cNvSpPr/>
            <p:nvPr/>
          </p:nvSpPr>
          <p:spPr bwMode="auto">
            <a:xfrm>
              <a:off x="3399794" y="7255663"/>
              <a:ext cx="86440" cy="77184"/>
            </a:xfrm>
            <a:custGeom>
              <a:avLst/>
              <a:gdLst/>
              <a:ahLst/>
              <a:cxnLst>
                <a:cxn ang="0">
                  <a:pos x="56" y="42"/>
                </a:cxn>
                <a:cxn ang="0">
                  <a:pos x="48" y="49"/>
                </a:cxn>
                <a:cxn ang="0">
                  <a:pos x="8" y="50"/>
                </a:cxn>
                <a:cxn ang="0">
                  <a:pos x="0" y="43"/>
                </a:cxn>
                <a:cxn ang="0">
                  <a:pos x="0" y="7"/>
                </a:cxn>
                <a:cxn ang="0">
                  <a:pos x="8" y="0"/>
                </a:cxn>
                <a:cxn ang="0">
                  <a:pos x="48" y="0"/>
                </a:cxn>
                <a:cxn ang="0">
                  <a:pos x="56" y="7"/>
                </a:cxn>
                <a:cxn ang="0">
                  <a:pos x="56" y="42"/>
                </a:cxn>
              </a:cxnLst>
              <a:rect l="0" t="0" r="r" b="b"/>
              <a:pathLst>
                <a:path w="56" h="50">
                  <a:moveTo>
                    <a:pt x="56" y="42"/>
                  </a:moveTo>
                  <a:cubicBezTo>
                    <a:pt x="56" y="46"/>
                    <a:pt x="53" y="49"/>
                    <a:pt x="48" y="49"/>
                  </a:cubicBezTo>
                  <a:cubicBezTo>
                    <a:pt x="8" y="50"/>
                    <a:pt x="8" y="50"/>
                    <a:pt x="8" y="50"/>
                  </a:cubicBezTo>
                  <a:cubicBezTo>
                    <a:pt x="4" y="50"/>
                    <a:pt x="0" y="47"/>
                    <a:pt x="0" y="43"/>
                  </a:cubicBezTo>
                  <a:cubicBezTo>
                    <a:pt x="0" y="7"/>
                    <a:pt x="0" y="7"/>
                    <a:pt x="0" y="7"/>
                  </a:cubicBezTo>
                  <a:cubicBezTo>
                    <a:pt x="0" y="3"/>
                    <a:pt x="3" y="0"/>
                    <a:pt x="8" y="0"/>
                  </a:cubicBezTo>
                  <a:cubicBezTo>
                    <a:pt x="48" y="0"/>
                    <a:pt x="48" y="0"/>
                    <a:pt x="48" y="0"/>
                  </a:cubicBezTo>
                  <a:cubicBezTo>
                    <a:pt x="52" y="0"/>
                    <a:pt x="56" y="3"/>
                    <a:pt x="56" y="7"/>
                  </a:cubicBezTo>
                  <a:lnTo>
                    <a:pt x="56" y="42"/>
                  </a:lnTo>
                  <a:close/>
                </a:path>
              </a:pathLst>
            </a:custGeom>
            <a:solidFill>
              <a:srgbClr val="BDC3C7"/>
            </a:solidFill>
            <a:ln w="9525">
              <a:noFill/>
              <a:round/>
              <a:headEnd/>
              <a:tailEnd/>
            </a:ln>
          </p:spPr>
          <p:txBody>
            <a:bodyPr anchor="ctr"/>
            <a:lstStyle/>
            <a:p>
              <a:pPr algn="ctr"/>
              <a:endParaRPr/>
            </a:p>
          </p:txBody>
        </p:sp>
        <p:sp>
          <p:nvSpPr>
            <p:cNvPr id="211" name="iŝ1ïdè">
              <a:extLst>
                <a:ext uri="{FF2B5EF4-FFF2-40B4-BE49-F238E27FC236}">
                  <a16:creationId xmlns:a16="http://schemas.microsoft.com/office/drawing/2014/main" id="{9847A910-F95C-40F1-89FE-7E0ECB51DED6}"/>
                </a:ext>
              </a:extLst>
            </p:cNvPr>
            <p:cNvSpPr/>
            <p:nvPr/>
          </p:nvSpPr>
          <p:spPr bwMode="auto">
            <a:xfrm>
              <a:off x="3296254" y="7255663"/>
              <a:ext cx="86597" cy="77184"/>
            </a:xfrm>
            <a:custGeom>
              <a:avLst/>
              <a:gdLst/>
              <a:ahLst/>
              <a:cxnLst>
                <a:cxn ang="0">
                  <a:pos x="56" y="43"/>
                </a:cxn>
                <a:cxn ang="0">
                  <a:pos x="48" y="50"/>
                </a:cxn>
                <a:cxn ang="0">
                  <a:pos x="8" y="50"/>
                </a:cxn>
                <a:cxn ang="0">
                  <a:pos x="0" y="43"/>
                </a:cxn>
                <a:cxn ang="0">
                  <a:pos x="0" y="8"/>
                </a:cxn>
                <a:cxn ang="0">
                  <a:pos x="8" y="1"/>
                </a:cxn>
                <a:cxn ang="0">
                  <a:pos x="48" y="0"/>
                </a:cxn>
                <a:cxn ang="0">
                  <a:pos x="56" y="7"/>
                </a:cxn>
                <a:cxn ang="0">
                  <a:pos x="56" y="43"/>
                </a:cxn>
              </a:cxnLst>
              <a:rect l="0" t="0" r="r" b="b"/>
              <a:pathLst>
                <a:path w="56" h="50">
                  <a:moveTo>
                    <a:pt x="56" y="43"/>
                  </a:moveTo>
                  <a:cubicBezTo>
                    <a:pt x="56" y="47"/>
                    <a:pt x="53" y="50"/>
                    <a:pt x="48" y="50"/>
                  </a:cubicBezTo>
                  <a:cubicBezTo>
                    <a:pt x="8" y="50"/>
                    <a:pt x="8" y="50"/>
                    <a:pt x="8" y="50"/>
                  </a:cubicBezTo>
                  <a:cubicBezTo>
                    <a:pt x="4" y="50"/>
                    <a:pt x="0" y="47"/>
                    <a:pt x="0" y="43"/>
                  </a:cubicBezTo>
                  <a:cubicBezTo>
                    <a:pt x="0" y="8"/>
                    <a:pt x="0" y="8"/>
                    <a:pt x="0" y="8"/>
                  </a:cubicBezTo>
                  <a:cubicBezTo>
                    <a:pt x="0" y="4"/>
                    <a:pt x="3" y="1"/>
                    <a:pt x="8" y="1"/>
                  </a:cubicBezTo>
                  <a:cubicBezTo>
                    <a:pt x="48" y="0"/>
                    <a:pt x="48" y="0"/>
                    <a:pt x="48" y="0"/>
                  </a:cubicBezTo>
                  <a:cubicBezTo>
                    <a:pt x="52" y="0"/>
                    <a:pt x="56" y="3"/>
                    <a:pt x="56" y="7"/>
                  </a:cubicBezTo>
                  <a:lnTo>
                    <a:pt x="56" y="43"/>
                  </a:lnTo>
                  <a:close/>
                </a:path>
              </a:pathLst>
            </a:custGeom>
            <a:solidFill>
              <a:srgbClr val="BDC3C7"/>
            </a:solidFill>
            <a:ln w="9525">
              <a:noFill/>
              <a:round/>
              <a:headEnd/>
              <a:tailEnd/>
            </a:ln>
          </p:spPr>
          <p:txBody>
            <a:bodyPr anchor="ctr"/>
            <a:lstStyle/>
            <a:p>
              <a:pPr algn="ctr"/>
              <a:endParaRPr/>
            </a:p>
          </p:txBody>
        </p:sp>
        <p:sp>
          <p:nvSpPr>
            <p:cNvPr id="212" name="iṥľîḍé">
              <a:extLst>
                <a:ext uri="{FF2B5EF4-FFF2-40B4-BE49-F238E27FC236}">
                  <a16:creationId xmlns:a16="http://schemas.microsoft.com/office/drawing/2014/main" id="{F84C8B3A-38AF-4B01-BE46-7CD438519B17}"/>
                </a:ext>
              </a:extLst>
            </p:cNvPr>
            <p:cNvSpPr/>
            <p:nvPr/>
          </p:nvSpPr>
          <p:spPr bwMode="auto">
            <a:xfrm>
              <a:off x="3192714" y="7257232"/>
              <a:ext cx="86597" cy="77184"/>
            </a:xfrm>
            <a:custGeom>
              <a:avLst/>
              <a:gdLst/>
              <a:ahLst/>
              <a:cxnLst>
                <a:cxn ang="0">
                  <a:pos x="56" y="43"/>
                </a:cxn>
                <a:cxn ang="0">
                  <a:pos x="48" y="50"/>
                </a:cxn>
                <a:cxn ang="0">
                  <a:pos x="8" y="50"/>
                </a:cxn>
                <a:cxn ang="0">
                  <a:pos x="0" y="43"/>
                </a:cxn>
                <a:cxn ang="0">
                  <a:pos x="0" y="8"/>
                </a:cxn>
                <a:cxn ang="0">
                  <a:pos x="8" y="1"/>
                </a:cxn>
                <a:cxn ang="0">
                  <a:pos x="48" y="0"/>
                </a:cxn>
                <a:cxn ang="0">
                  <a:pos x="56" y="7"/>
                </a:cxn>
                <a:cxn ang="0">
                  <a:pos x="56" y="43"/>
                </a:cxn>
              </a:cxnLst>
              <a:rect l="0" t="0" r="r" b="b"/>
              <a:pathLst>
                <a:path w="56" h="50">
                  <a:moveTo>
                    <a:pt x="56" y="43"/>
                  </a:moveTo>
                  <a:cubicBezTo>
                    <a:pt x="56" y="46"/>
                    <a:pt x="53" y="50"/>
                    <a:pt x="48" y="50"/>
                  </a:cubicBezTo>
                  <a:cubicBezTo>
                    <a:pt x="8" y="50"/>
                    <a:pt x="8" y="50"/>
                    <a:pt x="8" y="50"/>
                  </a:cubicBezTo>
                  <a:cubicBezTo>
                    <a:pt x="4" y="50"/>
                    <a:pt x="0" y="47"/>
                    <a:pt x="0" y="43"/>
                  </a:cubicBezTo>
                  <a:cubicBezTo>
                    <a:pt x="0" y="8"/>
                    <a:pt x="0" y="8"/>
                    <a:pt x="0" y="8"/>
                  </a:cubicBezTo>
                  <a:cubicBezTo>
                    <a:pt x="0" y="4"/>
                    <a:pt x="3" y="1"/>
                    <a:pt x="8" y="1"/>
                  </a:cubicBezTo>
                  <a:cubicBezTo>
                    <a:pt x="48" y="0"/>
                    <a:pt x="48" y="0"/>
                    <a:pt x="48" y="0"/>
                  </a:cubicBezTo>
                  <a:cubicBezTo>
                    <a:pt x="52" y="0"/>
                    <a:pt x="56" y="3"/>
                    <a:pt x="56" y="7"/>
                  </a:cubicBezTo>
                  <a:lnTo>
                    <a:pt x="56" y="43"/>
                  </a:lnTo>
                  <a:close/>
                </a:path>
              </a:pathLst>
            </a:custGeom>
            <a:solidFill>
              <a:srgbClr val="BDC3C7"/>
            </a:solidFill>
            <a:ln w="9525">
              <a:noFill/>
              <a:round/>
              <a:headEnd/>
              <a:tailEnd/>
            </a:ln>
          </p:spPr>
          <p:txBody>
            <a:bodyPr anchor="ctr"/>
            <a:lstStyle/>
            <a:p>
              <a:pPr algn="ctr"/>
              <a:endParaRPr/>
            </a:p>
          </p:txBody>
        </p:sp>
        <p:sp>
          <p:nvSpPr>
            <p:cNvPr id="213" name="íśļíďè">
              <a:extLst>
                <a:ext uri="{FF2B5EF4-FFF2-40B4-BE49-F238E27FC236}">
                  <a16:creationId xmlns:a16="http://schemas.microsoft.com/office/drawing/2014/main" id="{69C039AF-5B4C-4237-9F0F-D940BAF4632A}"/>
                </a:ext>
              </a:extLst>
            </p:cNvPr>
            <p:cNvSpPr/>
            <p:nvPr/>
          </p:nvSpPr>
          <p:spPr bwMode="auto">
            <a:xfrm>
              <a:off x="3089331" y="7258802"/>
              <a:ext cx="86440" cy="77184"/>
            </a:xfrm>
            <a:custGeom>
              <a:avLst/>
              <a:gdLst/>
              <a:ahLst/>
              <a:cxnLst>
                <a:cxn ang="0">
                  <a:pos x="56" y="42"/>
                </a:cxn>
                <a:cxn ang="0">
                  <a:pos x="48" y="50"/>
                </a:cxn>
                <a:cxn ang="0">
                  <a:pos x="8" y="50"/>
                </a:cxn>
                <a:cxn ang="0">
                  <a:pos x="0" y="43"/>
                </a:cxn>
                <a:cxn ang="0">
                  <a:pos x="0" y="8"/>
                </a:cxn>
                <a:cxn ang="0">
                  <a:pos x="8" y="0"/>
                </a:cxn>
                <a:cxn ang="0">
                  <a:pos x="48" y="0"/>
                </a:cxn>
                <a:cxn ang="0">
                  <a:pos x="56" y="7"/>
                </a:cxn>
                <a:cxn ang="0">
                  <a:pos x="56" y="42"/>
                </a:cxn>
              </a:cxnLst>
              <a:rect l="0" t="0" r="r" b="b"/>
              <a:pathLst>
                <a:path w="56" h="50">
                  <a:moveTo>
                    <a:pt x="56" y="42"/>
                  </a:moveTo>
                  <a:cubicBezTo>
                    <a:pt x="56" y="46"/>
                    <a:pt x="53" y="49"/>
                    <a:pt x="48" y="50"/>
                  </a:cubicBezTo>
                  <a:cubicBezTo>
                    <a:pt x="8" y="50"/>
                    <a:pt x="8" y="50"/>
                    <a:pt x="8" y="50"/>
                  </a:cubicBezTo>
                  <a:cubicBezTo>
                    <a:pt x="4" y="50"/>
                    <a:pt x="0" y="47"/>
                    <a:pt x="0" y="43"/>
                  </a:cubicBezTo>
                  <a:cubicBezTo>
                    <a:pt x="0" y="8"/>
                    <a:pt x="0" y="8"/>
                    <a:pt x="0" y="8"/>
                  </a:cubicBezTo>
                  <a:cubicBezTo>
                    <a:pt x="0" y="4"/>
                    <a:pt x="3" y="0"/>
                    <a:pt x="8" y="0"/>
                  </a:cubicBezTo>
                  <a:cubicBezTo>
                    <a:pt x="48" y="0"/>
                    <a:pt x="48" y="0"/>
                    <a:pt x="48" y="0"/>
                  </a:cubicBezTo>
                  <a:cubicBezTo>
                    <a:pt x="52" y="0"/>
                    <a:pt x="56" y="3"/>
                    <a:pt x="56" y="7"/>
                  </a:cubicBezTo>
                  <a:lnTo>
                    <a:pt x="56" y="42"/>
                  </a:lnTo>
                  <a:close/>
                </a:path>
              </a:pathLst>
            </a:custGeom>
            <a:solidFill>
              <a:srgbClr val="BDC3C7"/>
            </a:solidFill>
            <a:ln w="9525">
              <a:noFill/>
              <a:round/>
              <a:headEnd/>
              <a:tailEnd/>
            </a:ln>
          </p:spPr>
          <p:txBody>
            <a:bodyPr anchor="ctr"/>
            <a:lstStyle/>
            <a:p>
              <a:pPr algn="ctr"/>
              <a:endParaRPr/>
            </a:p>
          </p:txBody>
        </p:sp>
        <p:sp>
          <p:nvSpPr>
            <p:cNvPr id="214" name="iśļiḍe">
              <a:extLst>
                <a:ext uri="{FF2B5EF4-FFF2-40B4-BE49-F238E27FC236}">
                  <a16:creationId xmlns:a16="http://schemas.microsoft.com/office/drawing/2014/main" id="{C24808FF-7EB5-4022-844C-C3C497ECC857}"/>
                </a:ext>
              </a:extLst>
            </p:cNvPr>
            <p:cNvSpPr/>
            <p:nvPr/>
          </p:nvSpPr>
          <p:spPr bwMode="auto">
            <a:xfrm>
              <a:off x="2985791" y="7260370"/>
              <a:ext cx="86440" cy="77184"/>
            </a:xfrm>
            <a:custGeom>
              <a:avLst/>
              <a:gdLst/>
              <a:ahLst/>
              <a:cxnLst>
                <a:cxn ang="0">
                  <a:pos x="56" y="42"/>
                </a:cxn>
                <a:cxn ang="0">
                  <a:pos x="48" y="49"/>
                </a:cxn>
                <a:cxn ang="0">
                  <a:pos x="8" y="50"/>
                </a:cxn>
                <a:cxn ang="0">
                  <a:pos x="0" y="43"/>
                </a:cxn>
                <a:cxn ang="0">
                  <a:pos x="0" y="7"/>
                </a:cxn>
                <a:cxn ang="0">
                  <a:pos x="8" y="0"/>
                </a:cxn>
                <a:cxn ang="0">
                  <a:pos x="48" y="0"/>
                </a:cxn>
                <a:cxn ang="0">
                  <a:pos x="56" y="7"/>
                </a:cxn>
                <a:cxn ang="0">
                  <a:pos x="56" y="42"/>
                </a:cxn>
              </a:cxnLst>
              <a:rect l="0" t="0" r="r" b="b"/>
              <a:pathLst>
                <a:path w="56" h="50">
                  <a:moveTo>
                    <a:pt x="56" y="42"/>
                  </a:moveTo>
                  <a:cubicBezTo>
                    <a:pt x="56" y="46"/>
                    <a:pt x="53" y="49"/>
                    <a:pt x="48" y="49"/>
                  </a:cubicBezTo>
                  <a:cubicBezTo>
                    <a:pt x="8" y="50"/>
                    <a:pt x="8" y="50"/>
                    <a:pt x="8" y="50"/>
                  </a:cubicBezTo>
                  <a:cubicBezTo>
                    <a:pt x="4" y="50"/>
                    <a:pt x="0" y="47"/>
                    <a:pt x="0" y="43"/>
                  </a:cubicBezTo>
                  <a:cubicBezTo>
                    <a:pt x="0" y="7"/>
                    <a:pt x="0" y="7"/>
                    <a:pt x="0" y="7"/>
                  </a:cubicBezTo>
                  <a:cubicBezTo>
                    <a:pt x="0" y="3"/>
                    <a:pt x="3" y="0"/>
                    <a:pt x="8" y="0"/>
                  </a:cubicBezTo>
                  <a:cubicBezTo>
                    <a:pt x="48" y="0"/>
                    <a:pt x="48" y="0"/>
                    <a:pt x="48" y="0"/>
                  </a:cubicBezTo>
                  <a:cubicBezTo>
                    <a:pt x="52" y="0"/>
                    <a:pt x="56" y="3"/>
                    <a:pt x="56" y="7"/>
                  </a:cubicBezTo>
                  <a:lnTo>
                    <a:pt x="56" y="42"/>
                  </a:lnTo>
                  <a:close/>
                </a:path>
              </a:pathLst>
            </a:custGeom>
            <a:solidFill>
              <a:srgbClr val="BDC3C7"/>
            </a:solidFill>
            <a:ln w="9525">
              <a:noFill/>
              <a:round/>
              <a:headEnd/>
              <a:tailEnd/>
            </a:ln>
          </p:spPr>
          <p:txBody>
            <a:bodyPr anchor="ctr"/>
            <a:lstStyle/>
            <a:p>
              <a:pPr algn="ctr"/>
              <a:endParaRPr/>
            </a:p>
          </p:txBody>
        </p:sp>
        <p:sp>
          <p:nvSpPr>
            <p:cNvPr id="215" name="işḻïdê">
              <a:extLst>
                <a:ext uri="{FF2B5EF4-FFF2-40B4-BE49-F238E27FC236}">
                  <a16:creationId xmlns:a16="http://schemas.microsoft.com/office/drawing/2014/main" id="{6A499E0A-7DFC-4F12-8746-E3DDDB686703}"/>
                </a:ext>
              </a:extLst>
            </p:cNvPr>
            <p:cNvSpPr/>
            <p:nvPr/>
          </p:nvSpPr>
          <p:spPr bwMode="auto">
            <a:xfrm>
              <a:off x="2882252" y="7260370"/>
              <a:ext cx="86597" cy="78753"/>
            </a:xfrm>
            <a:custGeom>
              <a:avLst/>
              <a:gdLst/>
              <a:ahLst/>
              <a:cxnLst>
                <a:cxn ang="0">
                  <a:pos x="56" y="43"/>
                </a:cxn>
                <a:cxn ang="0">
                  <a:pos x="48" y="50"/>
                </a:cxn>
                <a:cxn ang="0">
                  <a:pos x="9" y="51"/>
                </a:cxn>
                <a:cxn ang="0">
                  <a:pos x="0" y="44"/>
                </a:cxn>
                <a:cxn ang="0">
                  <a:pos x="0" y="8"/>
                </a:cxn>
                <a:cxn ang="0">
                  <a:pos x="8" y="1"/>
                </a:cxn>
                <a:cxn ang="0">
                  <a:pos x="48" y="0"/>
                </a:cxn>
                <a:cxn ang="0">
                  <a:pos x="56" y="7"/>
                </a:cxn>
                <a:cxn ang="0">
                  <a:pos x="56" y="43"/>
                </a:cxn>
              </a:cxnLst>
              <a:rect l="0" t="0" r="r" b="b"/>
              <a:pathLst>
                <a:path w="56" h="51">
                  <a:moveTo>
                    <a:pt x="56" y="43"/>
                  </a:moveTo>
                  <a:cubicBezTo>
                    <a:pt x="56" y="47"/>
                    <a:pt x="53" y="50"/>
                    <a:pt x="48" y="50"/>
                  </a:cubicBezTo>
                  <a:cubicBezTo>
                    <a:pt x="9" y="51"/>
                    <a:pt x="9" y="51"/>
                    <a:pt x="9" y="51"/>
                  </a:cubicBezTo>
                  <a:cubicBezTo>
                    <a:pt x="4" y="51"/>
                    <a:pt x="0" y="47"/>
                    <a:pt x="0" y="44"/>
                  </a:cubicBezTo>
                  <a:cubicBezTo>
                    <a:pt x="0" y="8"/>
                    <a:pt x="0" y="8"/>
                    <a:pt x="0" y="8"/>
                  </a:cubicBezTo>
                  <a:cubicBezTo>
                    <a:pt x="0" y="4"/>
                    <a:pt x="4" y="1"/>
                    <a:pt x="8" y="1"/>
                  </a:cubicBezTo>
                  <a:cubicBezTo>
                    <a:pt x="48" y="0"/>
                    <a:pt x="48" y="0"/>
                    <a:pt x="48" y="0"/>
                  </a:cubicBezTo>
                  <a:cubicBezTo>
                    <a:pt x="52" y="0"/>
                    <a:pt x="56" y="4"/>
                    <a:pt x="56" y="7"/>
                  </a:cubicBezTo>
                  <a:lnTo>
                    <a:pt x="56" y="43"/>
                  </a:lnTo>
                  <a:close/>
                </a:path>
              </a:pathLst>
            </a:custGeom>
            <a:solidFill>
              <a:srgbClr val="BDC3C7"/>
            </a:solidFill>
            <a:ln w="9525">
              <a:noFill/>
              <a:round/>
              <a:headEnd/>
              <a:tailEnd/>
            </a:ln>
          </p:spPr>
          <p:txBody>
            <a:bodyPr anchor="ctr"/>
            <a:lstStyle/>
            <a:p>
              <a:pPr algn="ctr"/>
              <a:endParaRPr/>
            </a:p>
          </p:txBody>
        </p:sp>
        <p:sp>
          <p:nvSpPr>
            <p:cNvPr id="216" name="išḻîdê">
              <a:extLst>
                <a:ext uri="{FF2B5EF4-FFF2-40B4-BE49-F238E27FC236}">
                  <a16:creationId xmlns:a16="http://schemas.microsoft.com/office/drawing/2014/main" id="{AD38D3B4-8136-4565-98B4-1CAEFBC47FB0}"/>
                </a:ext>
              </a:extLst>
            </p:cNvPr>
            <p:cNvSpPr/>
            <p:nvPr/>
          </p:nvSpPr>
          <p:spPr bwMode="auto">
            <a:xfrm>
              <a:off x="2778867" y="7261781"/>
              <a:ext cx="86440" cy="77341"/>
            </a:xfrm>
            <a:custGeom>
              <a:avLst/>
              <a:gdLst/>
              <a:ahLst/>
              <a:cxnLst>
                <a:cxn ang="0">
                  <a:pos x="56" y="43"/>
                </a:cxn>
                <a:cxn ang="0">
                  <a:pos x="48" y="50"/>
                </a:cxn>
                <a:cxn ang="0">
                  <a:pos x="9" y="50"/>
                </a:cxn>
                <a:cxn ang="0">
                  <a:pos x="1" y="43"/>
                </a:cxn>
                <a:cxn ang="0">
                  <a:pos x="0" y="8"/>
                </a:cxn>
                <a:cxn ang="0">
                  <a:pos x="8" y="1"/>
                </a:cxn>
                <a:cxn ang="0">
                  <a:pos x="48" y="0"/>
                </a:cxn>
                <a:cxn ang="0">
                  <a:pos x="56" y="7"/>
                </a:cxn>
                <a:cxn ang="0">
                  <a:pos x="56" y="43"/>
                </a:cxn>
              </a:cxnLst>
              <a:rect l="0" t="0" r="r" b="b"/>
              <a:pathLst>
                <a:path w="56" h="50">
                  <a:moveTo>
                    <a:pt x="56" y="43"/>
                  </a:moveTo>
                  <a:cubicBezTo>
                    <a:pt x="56" y="47"/>
                    <a:pt x="53" y="50"/>
                    <a:pt x="48" y="50"/>
                  </a:cubicBezTo>
                  <a:cubicBezTo>
                    <a:pt x="9" y="50"/>
                    <a:pt x="9" y="50"/>
                    <a:pt x="9" y="50"/>
                  </a:cubicBezTo>
                  <a:cubicBezTo>
                    <a:pt x="4" y="50"/>
                    <a:pt x="1" y="47"/>
                    <a:pt x="1" y="43"/>
                  </a:cubicBezTo>
                  <a:cubicBezTo>
                    <a:pt x="0" y="8"/>
                    <a:pt x="0" y="8"/>
                    <a:pt x="0" y="8"/>
                  </a:cubicBezTo>
                  <a:cubicBezTo>
                    <a:pt x="0" y="4"/>
                    <a:pt x="4" y="1"/>
                    <a:pt x="8" y="1"/>
                  </a:cubicBezTo>
                  <a:cubicBezTo>
                    <a:pt x="48" y="0"/>
                    <a:pt x="48" y="0"/>
                    <a:pt x="48" y="0"/>
                  </a:cubicBezTo>
                  <a:cubicBezTo>
                    <a:pt x="52" y="0"/>
                    <a:pt x="56" y="3"/>
                    <a:pt x="56" y="7"/>
                  </a:cubicBezTo>
                  <a:lnTo>
                    <a:pt x="56" y="43"/>
                  </a:lnTo>
                  <a:close/>
                </a:path>
              </a:pathLst>
            </a:custGeom>
            <a:solidFill>
              <a:srgbClr val="BDC3C7"/>
            </a:solidFill>
            <a:ln w="9525">
              <a:noFill/>
              <a:round/>
              <a:headEnd/>
              <a:tailEnd/>
            </a:ln>
          </p:spPr>
          <p:txBody>
            <a:bodyPr anchor="ctr"/>
            <a:lstStyle/>
            <a:p>
              <a:pPr algn="ctr"/>
              <a:endParaRPr/>
            </a:p>
          </p:txBody>
        </p:sp>
        <p:sp>
          <p:nvSpPr>
            <p:cNvPr id="217" name="iṥḷîḓe">
              <a:extLst>
                <a:ext uri="{FF2B5EF4-FFF2-40B4-BE49-F238E27FC236}">
                  <a16:creationId xmlns:a16="http://schemas.microsoft.com/office/drawing/2014/main" id="{AE6BDC79-6470-48DB-8DE0-9E45B6A2C257}"/>
                </a:ext>
              </a:extLst>
            </p:cNvPr>
            <p:cNvSpPr/>
            <p:nvPr/>
          </p:nvSpPr>
          <p:spPr bwMode="auto">
            <a:xfrm>
              <a:off x="2675327" y="7263352"/>
              <a:ext cx="86440" cy="77341"/>
            </a:xfrm>
            <a:custGeom>
              <a:avLst/>
              <a:gdLst/>
              <a:ahLst/>
              <a:cxnLst>
                <a:cxn ang="0">
                  <a:pos x="56" y="42"/>
                </a:cxn>
                <a:cxn ang="0">
                  <a:pos x="48" y="50"/>
                </a:cxn>
                <a:cxn ang="0">
                  <a:pos x="9" y="50"/>
                </a:cxn>
                <a:cxn ang="0">
                  <a:pos x="1" y="43"/>
                </a:cxn>
                <a:cxn ang="0">
                  <a:pos x="0" y="8"/>
                </a:cxn>
                <a:cxn ang="0">
                  <a:pos x="8" y="0"/>
                </a:cxn>
                <a:cxn ang="0">
                  <a:pos x="48" y="0"/>
                </a:cxn>
                <a:cxn ang="0">
                  <a:pos x="56" y="7"/>
                </a:cxn>
                <a:cxn ang="0">
                  <a:pos x="56" y="42"/>
                </a:cxn>
              </a:cxnLst>
              <a:rect l="0" t="0" r="r" b="b"/>
              <a:pathLst>
                <a:path w="56" h="50">
                  <a:moveTo>
                    <a:pt x="56" y="42"/>
                  </a:moveTo>
                  <a:cubicBezTo>
                    <a:pt x="56" y="46"/>
                    <a:pt x="53" y="50"/>
                    <a:pt x="48" y="50"/>
                  </a:cubicBezTo>
                  <a:cubicBezTo>
                    <a:pt x="9" y="50"/>
                    <a:pt x="9" y="50"/>
                    <a:pt x="9" y="50"/>
                  </a:cubicBezTo>
                  <a:cubicBezTo>
                    <a:pt x="4" y="50"/>
                    <a:pt x="1" y="47"/>
                    <a:pt x="1" y="43"/>
                  </a:cubicBezTo>
                  <a:cubicBezTo>
                    <a:pt x="0" y="8"/>
                    <a:pt x="0" y="8"/>
                    <a:pt x="0" y="8"/>
                  </a:cubicBezTo>
                  <a:cubicBezTo>
                    <a:pt x="0" y="4"/>
                    <a:pt x="4" y="0"/>
                    <a:pt x="8" y="0"/>
                  </a:cubicBezTo>
                  <a:cubicBezTo>
                    <a:pt x="48" y="0"/>
                    <a:pt x="48" y="0"/>
                    <a:pt x="48" y="0"/>
                  </a:cubicBezTo>
                  <a:cubicBezTo>
                    <a:pt x="52" y="0"/>
                    <a:pt x="56" y="3"/>
                    <a:pt x="56" y="7"/>
                  </a:cubicBezTo>
                  <a:lnTo>
                    <a:pt x="56" y="42"/>
                  </a:lnTo>
                  <a:close/>
                </a:path>
              </a:pathLst>
            </a:custGeom>
            <a:solidFill>
              <a:srgbClr val="BDC3C7"/>
            </a:solidFill>
            <a:ln w="9525">
              <a:noFill/>
              <a:round/>
              <a:headEnd/>
              <a:tailEnd/>
            </a:ln>
          </p:spPr>
          <p:txBody>
            <a:bodyPr anchor="ctr"/>
            <a:lstStyle/>
            <a:p>
              <a:pPr algn="ctr"/>
              <a:endParaRPr/>
            </a:p>
          </p:txBody>
        </p:sp>
        <p:sp>
          <p:nvSpPr>
            <p:cNvPr id="218" name="išľîḍe">
              <a:extLst>
                <a:ext uri="{FF2B5EF4-FFF2-40B4-BE49-F238E27FC236}">
                  <a16:creationId xmlns:a16="http://schemas.microsoft.com/office/drawing/2014/main" id="{76F369D4-3B3E-4465-9C08-15F8775DD17F}"/>
                </a:ext>
              </a:extLst>
            </p:cNvPr>
            <p:cNvSpPr/>
            <p:nvPr/>
          </p:nvSpPr>
          <p:spPr bwMode="auto">
            <a:xfrm>
              <a:off x="2571787" y="7264919"/>
              <a:ext cx="86440" cy="77184"/>
            </a:xfrm>
            <a:custGeom>
              <a:avLst/>
              <a:gdLst/>
              <a:ahLst/>
              <a:cxnLst>
                <a:cxn ang="0">
                  <a:pos x="56" y="42"/>
                </a:cxn>
                <a:cxn ang="0">
                  <a:pos x="48" y="49"/>
                </a:cxn>
                <a:cxn ang="0">
                  <a:pos x="9" y="50"/>
                </a:cxn>
                <a:cxn ang="0">
                  <a:pos x="1" y="43"/>
                </a:cxn>
                <a:cxn ang="0">
                  <a:pos x="0" y="7"/>
                </a:cxn>
                <a:cxn ang="0">
                  <a:pos x="8" y="0"/>
                </a:cxn>
                <a:cxn ang="0">
                  <a:pos x="48" y="0"/>
                </a:cxn>
                <a:cxn ang="0">
                  <a:pos x="56" y="7"/>
                </a:cxn>
                <a:cxn ang="0">
                  <a:pos x="56" y="42"/>
                </a:cxn>
              </a:cxnLst>
              <a:rect l="0" t="0" r="r" b="b"/>
              <a:pathLst>
                <a:path w="56" h="50">
                  <a:moveTo>
                    <a:pt x="56" y="42"/>
                  </a:moveTo>
                  <a:cubicBezTo>
                    <a:pt x="56" y="46"/>
                    <a:pt x="53" y="49"/>
                    <a:pt x="48" y="49"/>
                  </a:cubicBezTo>
                  <a:cubicBezTo>
                    <a:pt x="9" y="50"/>
                    <a:pt x="9" y="50"/>
                    <a:pt x="9" y="50"/>
                  </a:cubicBezTo>
                  <a:cubicBezTo>
                    <a:pt x="4" y="50"/>
                    <a:pt x="1" y="47"/>
                    <a:pt x="1" y="43"/>
                  </a:cubicBezTo>
                  <a:cubicBezTo>
                    <a:pt x="0" y="7"/>
                    <a:pt x="0" y="7"/>
                    <a:pt x="0" y="7"/>
                  </a:cubicBezTo>
                  <a:cubicBezTo>
                    <a:pt x="0" y="3"/>
                    <a:pt x="4" y="0"/>
                    <a:pt x="8" y="0"/>
                  </a:cubicBezTo>
                  <a:cubicBezTo>
                    <a:pt x="48" y="0"/>
                    <a:pt x="48" y="0"/>
                    <a:pt x="48" y="0"/>
                  </a:cubicBezTo>
                  <a:cubicBezTo>
                    <a:pt x="52" y="0"/>
                    <a:pt x="56" y="3"/>
                    <a:pt x="56" y="7"/>
                  </a:cubicBezTo>
                  <a:lnTo>
                    <a:pt x="56" y="42"/>
                  </a:lnTo>
                  <a:close/>
                </a:path>
              </a:pathLst>
            </a:custGeom>
            <a:solidFill>
              <a:srgbClr val="BDC3C7"/>
            </a:solidFill>
            <a:ln w="9525">
              <a:noFill/>
              <a:round/>
              <a:headEnd/>
              <a:tailEnd/>
            </a:ln>
          </p:spPr>
          <p:txBody>
            <a:bodyPr anchor="ctr"/>
            <a:lstStyle/>
            <a:p>
              <a:pPr algn="ctr"/>
              <a:endParaRPr/>
            </a:p>
          </p:txBody>
        </p:sp>
        <p:sp>
          <p:nvSpPr>
            <p:cNvPr id="219" name="ïşḷîďe">
              <a:extLst>
                <a:ext uri="{FF2B5EF4-FFF2-40B4-BE49-F238E27FC236}">
                  <a16:creationId xmlns:a16="http://schemas.microsoft.com/office/drawing/2014/main" id="{F2C49313-E9BE-4505-9FD2-B4C687C36628}"/>
                </a:ext>
              </a:extLst>
            </p:cNvPr>
            <p:cNvSpPr/>
            <p:nvPr/>
          </p:nvSpPr>
          <p:spPr bwMode="auto">
            <a:xfrm>
              <a:off x="2468246" y="7264919"/>
              <a:ext cx="86597" cy="78753"/>
            </a:xfrm>
            <a:custGeom>
              <a:avLst/>
              <a:gdLst/>
              <a:ahLst/>
              <a:cxnLst>
                <a:cxn ang="0">
                  <a:pos x="56" y="43"/>
                </a:cxn>
                <a:cxn ang="0">
                  <a:pos x="49" y="50"/>
                </a:cxn>
                <a:cxn ang="0">
                  <a:pos x="9" y="51"/>
                </a:cxn>
                <a:cxn ang="0">
                  <a:pos x="1" y="44"/>
                </a:cxn>
                <a:cxn ang="0">
                  <a:pos x="0" y="8"/>
                </a:cxn>
                <a:cxn ang="0">
                  <a:pos x="8" y="1"/>
                </a:cxn>
                <a:cxn ang="0">
                  <a:pos x="48" y="0"/>
                </a:cxn>
                <a:cxn ang="0">
                  <a:pos x="56" y="7"/>
                </a:cxn>
                <a:cxn ang="0">
                  <a:pos x="56" y="43"/>
                </a:cxn>
              </a:cxnLst>
              <a:rect l="0" t="0" r="r" b="b"/>
              <a:pathLst>
                <a:path w="56" h="51">
                  <a:moveTo>
                    <a:pt x="56" y="43"/>
                  </a:moveTo>
                  <a:cubicBezTo>
                    <a:pt x="56" y="47"/>
                    <a:pt x="53" y="50"/>
                    <a:pt x="49" y="50"/>
                  </a:cubicBezTo>
                  <a:cubicBezTo>
                    <a:pt x="9" y="51"/>
                    <a:pt x="9" y="51"/>
                    <a:pt x="9" y="51"/>
                  </a:cubicBezTo>
                  <a:cubicBezTo>
                    <a:pt x="4" y="51"/>
                    <a:pt x="1" y="47"/>
                    <a:pt x="1" y="44"/>
                  </a:cubicBezTo>
                  <a:cubicBezTo>
                    <a:pt x="0" y="8"/>
                    <a:pt x="0" y="8"/>
                    <a:pt x="0" y="8"/>
                  </a:cubicBezTo>
                  <a:cubicBezTo>
                    <a:pt x="0" y="4"/>
                    <a:pt x="4" y="1"/>
                    <a:pt x="8" y="1"/>
                  </a:cubicBezTo>
                  <a:cubicBezTo>
                    <a:pt x="48" y="0"/>
                    <a:pt x="48" y="0"/>
                    <a:pt x="48" y="0"/>
                  </a:cubicBezTo>
                  <a:cubicBezTo>
                    <a:pt x="52" y="0"/>
                    <a:pt x="56" y="4"/>
                    <a:pt x="56" y="7"/>
                  </a:cubicBezTo>
                  <a:lnTo>
                    <a:pt x="56" y="43"/>
                  </a:lnTo>
                  <a:close/>
                </a:path>
              </a:pathLst>
            </a:custGeom>
            <a:solidFill>
              <a:srgbClr val="BDC3C7"/>
            </a:solidFill>
            <a:ln w="9525">
              <a:noFill/>
              <a:round/>
              <a:headEnd/>
              <a:tailEnd/>
            </a:ln>
          </p:spPr>
          <p:txBody>
            <a:bodyPr anchor="ctr"/>
            <a:lstStyle/>
            <a:p>
              <a:pPr algn="ctr"/>
              <a:endParaRPr/>
            </a:p>
          </p:txBody>
        </p:sp>
        <p:sp>
          <p:nvSpPr>
            <p:cNvPr id="220" name="îşlïḑe">
              <a:extLst>
                <a:ext uri="{FF2B5EF4-FFF2-40B4-BE49-F238E27FC236}">
                  <a16:creationId xmlns:a16="http://schemas.microsoft.com/office/drawing/2014/main" id="{5B895A84-9C31-40D1-87E4-C954A94F2375}"/>
                </a:ext>
              </a:extLst>
            </p:cNvPr>
            <p:cNvSpPr/>
            <p:nvPr/>
          </p:nvSpPr>
          <p:spPr bwMode="auto">
            <a:xfrm>
              <a:off x="3605306" y="7155261"/>
              <a:ext cx="86440" cy="77184"/>
            </a:xfrm>
            <a:custGeom>
              <a:avLst/>
              <a:gdLst/>
              <a:ahLst/>
              <a:cxnLst>
                <a:cxn ang="0">
                  <a:pos x="56" y="43"/>
                </a:cxn>
                <a:cxn ang="0">
                  <a:pos x="48" y="50"/>
                </a:cxn>
                <a:cxn ang="0">
                  <a:pos x="8" y="50"/>
                </a:cxn>
                <a:cxn ang="0">
                  <a:pos x="0" y="43"/>
                </a:cxn>
                <a:cxn ang="0">
                  <a:pos x="0" y="8"/>
                </a:cxn>
                <a:cxn ang="0">
                  <a:pos x="8" y="1"/>
                </a:cxn>
                <a:cxn ang="0">
                  <a:pos x="48" y="0"/>
                </a:cxn>
                <a:cxn ang="0">
                  <a:pos x="56" y="7"/>
                </a:cxn>
                <a:cxn ang="0">
                  <a:pos x="56" y="43"/>
                </a:cxn>
              </a:cxnLst>
              <a:rect l="0" t="0" r="r" b="b"/>
              <a:pathLst>
                <a:path w="56" h="50">
                  <a:moveTo>
                    <a:pt x="56" y="43"/>
                  </a:moveTo>
                  <a:cubicBezTo>
                    <a:pt x="56" y="47"/>
                    <a:pt x="53" y="50"/>
                    <a:pt x="48" y="50"/>
                  </a:cubicBezTo>
                  <a:cubicBezTo>
                    <a:pt x="8" y="50"/>
                    <a:pt x="8" y="50"/>
                    <a:pt x="8" y="50"/>
                  </a:cubicBezTo>
                  <a:cubicBezTo>
                    <a:pt x="4" y="50"/>
                    <a:pt x="0" y="47"/>
                    <a:pt x="0" y="43"/>
                  </a:cubicBezTo>
                  <a:cubicBezTo>
                    <a:pt x="0" y="8"/>
                    <a:pt x="0" y="8"/>
                    <a:pt x="0" y="8"/>
                  </a:cubicBezTo>
                  <a:cubicBezTo>
                    <a:pt x="0" y="4"/>
                    <a:pt x="3" y="1"/>
                    <a:pt x="8" y="1"/>
                  </a:cubicBezTo>
                  <a:cubicBezTo>
                    <a:pt x="48" y="0"/>
                    <a:pt x="48" y="0"/>
                    <a:pt x="48" y="0"/>
                  </a:cubicBezTo>
                  <a:cubicBezTo>
                    <a:pt x="52" y="0"/>
                    <a:pt x="56" y="3"/>
                    <a:pt x="56" y="7"/>
                  </a:cubicBezTo>
                  <a:lnTo>
                    <a:pt x="56" y="43"/>
                  </a:lnTo>
                  <a:close/>
                </a:path>
              </a:pathLst>
            </a:custGeom>
            <a:solidFill>
              <a:srgbClr val="BDC3C7"/>
            </a:solidFill>
            <a:ln w="9525">
              <a:noFill/>
              <a:round/>
              <a:headEnd/>
              <a:tailEnd/>
            </a:ln>
          </p:spPr>
          <p:txBody>
            <a:bodyPr anchor="ctr"/>
            <a:lstStyle/>
            <a:p>
              <a:pPr algn="ctr"/>
              <a:endParaRPr/>
            </a:p>
          </p:txBody>
        </p:sp>
        <p:sp>
          <p:nvSpPr>
            <p:cNvPr id="221" name="í$ļîḑè">
              <a:extLst>
                <a:ext uri="{FF2B5EF4-FFF2-40B4-BE49-F238E27FC236}">
                  <a16:creationId xmlns:a16="http://schemas.microsoft.com/office/drawing/2014/main" id="{3C799D05-7414-479A-8B3C-25BDABB3AE8E}"/>
                </a:ext>
              </a:extLst>
            </p:cNvPr>
            <p:cNvSpPr/>
            <p:nvPr/>
          </p:nvSpPr>
          <p:spPr bwMode="auto">
            <a:xfrm>
              <a:off x="3501766" y="7156830"/>
              <a:ext cx="86440" cy="77184"/>
            </a:xfrm>
            <a:custGeom>
              <a:avLst/>
              <a:gdLst/>
              <a:ahLst/>
              <a:cxnLst>
                <a:cxn ang="0">
                  <a:pos x="56" y="42"/>
                </a:cxn>
                <a:cxn ang="0">
                  <a:pos x="48" y="50"/>
                </a:cxn>
                <a:cxn ang="0">
                  <a:pos x="9" y="50"/>
                </a:cxn>
                <a:cxn ang="0">
                  <a:pos x="0" y="43"/>
                </a:cxn>
                <a:cxn ang="0">
                  <a:pos x="0" y="8"/>
                </a:cxn>
                <a:cxn ang="0">
                  <a:pos x="8" y="0"/>
                </a:cxn>
                <a:cxn ang="0">
                  <a:pos x="48" y="0"/>
                </a:cxn>
                <a:cxn ang="0">
                  <a:pos x="56" y="7"/>
                </a:cxn>
                <a:cxn ang="0">
                  <a:pos x="56" y="42"/>
                </a:cxn>
              </a:cxnLst>
              <a:rect l="0" t="0" r="r" b="b"/>
              <a:pathLst>
                <a:path w="56" h="50">
                  <a:moveTo>
                    <a:pt x="56" y="42"/>
                  </a:moveTo>
                  <a:cubicBezTo>
                    <a:pt x="56" y="46"/>
                    <a:pt x="53" y="50"/>
                    <a:pt x="48" y="50"/>
                  </a:cubicBezTo>
                  <a:cubicBezTo>
                    <a:pt x="9" y="50"/>
                    <a:pt x="9" y="50"/>
                    <a:pt x="9" y="50"/>
                  </a:cubicBezTo>
                  <a:cubicBezTo>
                    <a:pt x="4" y="50"/>
                    <a:pt x="0" y="47"/>
                    <a:pt x="0" y="43"/>
                  </a:cubicBezTo>
                  <a:cubicBezTo>
                    <a:pt x="0" y="8"/>
                    <a:pt x="0" y="8"/>
                    <a:pt x="0" y="8"/>
                  </a:cubicBezTo>
                  <a:cubicBezTo>
                    <a:pt x="0" y="4"/>
                    <a:pt x="4" y="0"/>
                    <a:pt x="8" y="0"/>
                  </a:cubicBezTo>
                  <a:cubicBezTo>
                    <a:pt x="48" y="0"/>
                    <a:pt x="48" y="0"/>
                    <a:pt x="48" y="0"/>
                  </a:cubicBezTo>
                  <a:cubicBezTo>
                    <a:pt x="52" y="0"/>
                    <a:pt x="56" y="3"/>
                    <a:pt x="56" y="7"/>
                  </a:cubicBezTo>
                  <a:lnTo>
                    <a:pt x="56" y="42"/>
                  </a:lnTo>
                  <a:close/>
                </a:path>
              </a:pathLst>
            </a:custGeom>
            <a:solidFill>
              <a:srgbClr val="BDC3C7"/>
            </a:solidFill>
            <a:ln w="9525">
              <a:noFill/>
              <a:round/>
              <a:headEnd/>
              <a:tailEnd/>
            </a:ln>
          </p:spPr>
          <p:txBody>
            <a:bodyPr anchor="ctr"/>
            <a:lstStyle/>
            <a:p>
              <a:pPr algn="ctr"/>
              <a:endParaRPr/>
            </a:p>
          </p:txBody>
        </p:sp>
        <p:sp>
          <p:nvSpPr>
            <p:cNvPr id="222" name="îŝ1ïḋè">
              <a:extLst>
                <a:ext uri="{FF2B5EF4-FFF2-40B4-BE49-F238E27FC236}">
                  <a16:creationId xmlns:a16="http://schemas.microsoft.com/office/drawing/2014/main" id="{948F88C2-EDDB-4A2F-A4F7-DEC83ED4ABA2}"/>
                </a:ext>
              </a:extLst>
            </p:cNvPr>
            <p:cNvSpPr/>
            <p:nvPr/>
          </p:nvSpPr>
          <p:spPr bwMode="auto">
            <a:xfrm>
              <a:off x="3398225" y="7158398"/>
              <a:ext cx="86597" cy="77184"/>
            </a:xfrm>
            <a:custGeom>
              <a:avLst/>
              <a:gdLst/>
              <a:ahLst/>
              <a:cxnLst>
                <a:cxn ang="0">
                  <a:pos x="56" y="42"/>
                </a:cxn>
                <a:cxn ang="0">
                  <a:pos x="48" y="49"/>
                </a:cxn>
                <a:cxn ang="0">
                  <a:pos x="9" y="50"/>
                </a:cxn>
                <a:cxn ang="0">
                  <a:pos x="0" y="43"/>
                </a:cxn>
                <a:cxn ang="0">
                  <a:pos x="0" y="7"/>
                </a:cxn>
                <a:cxn ang="0">
                  <a:pos x="8" y="0"/>
                </a:cxn>
                <a:cxn ang="0">
                  <a:pos x="48" y="0"/>
                </a:cxn>
                <a:cxn ang="0">
                  <a:pos x="56" y="7"/>
                </a:cxn>
                <a:cxn ang="0">
                  <a:pos x="56" y="42"/>
                </a:cxn>
              </a:cxnLst>
              <a:rect l="0" t="0" r="r" b="b"/>
              <a:pathLst>
                <a:path w="56" h="50">
                  <a:moveTo>
                    <a:pt x="56" y="42"/>
                  </a:moveTo>
                  <a:cubicBezTo>
                    <a:pt x="56" y="46"/>
                    <a:pt x="53" y="49"/>
                    <a:pt x="48" y="49"/>
                  </a:cubicBezTo>
                  <a:cubicBezTo>
                    <a:pt x="9" y="50"/>
                    <a:pt x="9" y="50"/>
                    <a:pt x="9" y="50"/>
                  </a:cubicBezTo>
                  <a:cubicBezTo>
                    <a:pt x="4" y="50"/>
                    <a:pt x="1" y="47"/>
                    <a:pt x="0" y="43"/>
                  </a:cubicBezTo>
                  <a:cubicBezTo>
                    <a:pt x="0" y="7"/>
                    <a:pt x="0" y="7"/>
                    <a:pt x="0" y="7"/>
                  </a:cubicBezTo>
                  <a:cubicBezTo>
                    <a:pt x="0" y="3"/>
                    <a:pt x="4" y="0"/>
                    <a:pt x="8" y="0"/>
                  </a:cubicBezTo>
                  <a:cubicBezTo>
                    <a:pt x="48" y="0"/>
                    <a:pt x="48" y="0"/>
                    <a:pt x="48" y="0"/>
                  </a:cubicBezTo>
                  <a:cubicBezTo>
                    <a:pt x="52" y="0"/>
                    <a:pt x="56" y="3"/>
                    <a:pt x="56" y="7"/>
                  </a:cubicBezTo>
                  <a:lnTo>
                    <a:pt x="56" y="42"/>
                  </a:lnTo>
                  <a:close/>
                </a:path>
              </a:pathLst>
            </a:custGeom>
            <a:solidFill>
              <a:srgbClr val="BDC3C7"/>
            </a:solidFill>
            <a:ln w="9525">
              <a:noFill/>
              <a:round/>
              <a:headEnd/>
              <a:tailEnd/>
            </a:ln>
          </p:spPr>
          <p:txBody>
            <a:bodyPr anchor="ctr"/>
            <a:lstStyle/>
            <a:p>
              <a:pPr algn="ctr"/>
              <a:endParaRPr/>
            </a:p>
          </p:txBody>
        </p:sp>
        <p:sp>
          <p:nvSpPr>
            <p:cNvPr id="223" name="îṣľíďé">
              <a:extLst>
                <a:ext uri="{FF2B5EF4-FFF2-40B4-BE49-F238E27FC236}">
                  <a16:creationId xmlns:a16="http://schemas.microsoft.com/office/drawing/2014/main" id="{AA23600B-F92C-4F8A-A814-B016ADD9968F}"/>
                </a:ext>
              </a:extLst>
            </p:cNvPr>
            <p:cNvSpPr/>
            <p:nvPr/>
          </p:nvSpPr>
          <p:spPr bwMode="auto">
            <a:xfrm>
              <a:off x="3294685" y="7158398"/>
              <a:ext cx="86597" cy="78753"/>
            </a:xfrm>
            <a:custGeom>
              <a:avLst/>
              <a:gdLst/>
              <a:ahLst/>
              <a:cxnLst>
                <a:cxn ang="0">
                  <a:pos x="56" y="43"/>
                </a:cxn>
                <a:cxn ang="0">
                  <a:pos x="48" y="50"/>
                </a:cxn>
                <a:cxn ang="0">
                  <a:pos x="9" y="51"/>
                </a:cxn>
                <a:cxn ang="0">
                  <a:pos x="1" y="44"/>
                </a:cxn>
                <a:cxn ang="0">
                  <a:pos x="0" y="8"/>
                </a:cxn>
                <a:cxn ang="0">
                  <a:pos x="8" y="1"/>
                </a:cxn>
                <a:cxn ang="0">
                  <a:pos x="48" y="0"/>
                </a:cxn>
                <a:cxn ang="0">
                  <a:pos x="56" y="7"/>
                </a:cxn>
                <a:cxn ang="0">
                  <a:pos x="56" y="43"/>
                </a:cxn>
              </a:cxnLst>
              <a:rect l="0" t="0" r="r" b="b"/>
              <a:pathLst>
                <a:path w="56" h="51">
                  <a:moveTo>
                    <a:pt x="56" y="43"/>
                  </a:moveTo>
                  <a:cubicBezTo>
                    <a:pt x="56" y="47"/>
                    <a:pt x="53" y="50"/>
                    <a:pt x="48" y="50"/>
                  </a:cubicBezTo>
                  <a:cubicBezTo>
                    <a:pt x="9" y="51"/>
                    <a:pt x="9" y="51"/>
                    <a:pt x="9" y="51"/>
                  </a:cubicBezTo>
                  <a:cubicBezTo>
                    <a:pt x="4" y="51"/>
                    <a:pt x="1" y="47"/>
                    <a:pt x="1" y="44"/>
                  </a:cubicBezTo>
                  <a:cubicBezTo>
                    <a:pt x="0" y="8"/>
                    <a:pt x="0" y="8"/>
                    <a:pt x="0" y="8"/>
                  </a:cubicBezTo>
                  <a:cubicBezTo>
                    <a:pt x="0" y="4"/>
                    <a:pt x="4" y="1"/>
                    <a:pt x="8" y="1"/>
                  </a:cubicBezTo>
                  <a:cubicBezTo>
                    <a:pt x="48" y="0"/>
                    <a:pt x="48" y="0"/>
                    <a:pt x="48" y="0"/>
                  </a:cubicBezTo>
                  <a:cubicBezTo>
                    <a:pt x="52" y="0"/>
                    <a:pt x="56" y="4"/>
                    <a:pt x="56" y="7"/>
                  </a:cubicBezTo>
                  <a:lnTo>
                    <a:pt x="56" y="43"/>
                  </a:lnTo>
                  <a:close/>
                </a:path>
              </a:pathLst>
            </a:custGeom>
            <a:solidFill>
              <a:srgbClr val="BDC3C7"/>
            </a:solidFill>
            <a:ln w="9525">
              <a:noFill/>
              <a:round/>
              <a:headEnd/>
              <a:tailEnd/>
            </a:ln>
          </p:spPr>
          <p:txBody>
            <a:bodyPr anchor="ctr"/>
            <a:lstStyle/>
            <a:p>
              <a:pPr algn="ctr"/>
              <a:endParaRPr/>
            </a:p>
          </p:txBody>
        </p:sp>
        <p:sp>
          <p:nvSpPr>
            <p:cNvPr id="224" name="ïṩļïďe">
              <a:extLst>
                <a:ext uri="{FF2B5EF4-FFF2-40B4-BE49-F238E27FC236}">
                  <a16:creationId xmlns:a16="http://schemas.microsoft.com/office/drawing/2014/main" id="{B914A476-CCC1-42D2-87B7-A3EDAC85CA2C}"/>
                </a:ext>
              </a:extLst>
            </p:cNvPr>
            <p:cNvSpPr/>
            <p:nvPr/>
          </p:nvSpPr>
          <p:spPr bwMode="auto">
            <a:xfrm>
              <a:off x="3191303" y="7159967"/>
              <a:ext cx="86440" cy="77184"/>
            </a:xfrm>
            <a:custGeom>
              <a:avLst/>
              <a:gdLst/>
              <a:ahLst/>
              <a:cxnLst>
                <a:cxn ang="0">
                  <a:pos x="56" y="43"/>
                </a:cxn>
                <a:cxn ang="0">
                  <a:pos x="48" y="50"/>
                </a:cxn>
                <a:cxn ang="0">
                  <a:pos x="9" y="50"/>
                </a:cxn>
                <a:cxn ang="0">
                  <a:pos x="1" y="43"/>
                </a:cxn>
                <a:cxn ang="0">
                  <a:pos x="0" y="8"/>
                </a:cxn>
                <a:cxn ang="0">
                  <a:pos x="8" y="1"/>
                </a:cxn>
                <a:cxn ang="0">
                  <a:pos x="48" y="0"/>
                </a:cxn>
                <a:cxn ang="0">
                  <a:pos x="56" y="7"/>
                </a:cxn>
                <a:cxn ang="0">
                  <a:pos x="56" y="43"/>
                </a:cxn>
              </a:cxnLst>
              <a:rect l="0" t="0" r="r" b="b"/>
              <a:pathLst>
                <a:path w="56" h="50">
                  <a:moveTo>
                    <a:pt x="56" y="43"/>
                  </a:moveTo>
                  <a:cubicBezTo>
                    <a:pt x="56" y="47"/>
                    <a:pt x="53" y="50"/>
                    <a:pt x="48" y="50"/>
                  </a:cubicBezTo>
                  <a:cubicBezTo>
                    <a:pt x="9" y="50"/>
                    <a:pt x="9" y="50"/>
                    <a:pt x="9" y="50"/>
                  </a:cubicBezTo>
                  <a:cubicBezTo>
                    <a:pt x="4" y="50"/>
                    <a:pt x="1" y="47"/>
                    <a:pt x="1" y="43"/>
                  </a:cubicBezTo>
                  <a:cubicBezTo>
                    <a:pt x="0" y="8"/>
                    <a:pt x="0" y="8"/>
                    <a:pt x="0" y="8"/>
                  </a:cubicBezTo>
                  <a:cubicBezTo>
                    <a:pt x="0" y="4"/>
                    <a:pt x="4" y="1"/>
                    <a:pt x="8" y="1"/>
                  </a:cubicBezTo>
                  <a:cubicBezTo>
                    <a:pt x="48" y="0"/>
                    <a:pt x="48" y="0"/>
                    <a:pt x="48" y="0"/>
                  </a:cubicBezTo>
                  <a:cubicBezTo>
                    <a:pt x="52" y="0"/>
                    <a:pt x="56" y="3"/>
                    <a:pt x="56" y="7"/>
                  </a:cubicBezTo>
                  <a:lnTo>
                    <a:pt x="56" y="43"/>
                  </a:lnTo>
                  <a:close/>
                </a:path>
              </a:pathLst>
            </a:custGeom>
            <a:solidFill>
              <a:srgbClr val="BDC3C7"/>
            </a:solidFill>
            <a:ln w="9525">
              <a:noFill/>
              <a:round/>
              <a:headEnd/>
              <a:tailEnd/>
            </a:ln>
          </p:spPr>
          <p:txBody>
            <a:bodyPr anchor="ctr"/>
            <a:lstStyle/>
            <a:p>
              <a:pPr algn="ctr"/>
              <a:endParaRPr/>
            </a:p>
          </p:txBody>
        </p:sp>
        <p:sp>
          <p:nvSpPr>
            <p:cNvPr id="225" name="iṡḻïďe">
              <a:extLst>
                <a:ext uri="{FF2B5EF4-FFF2-40B4-BE49-F238E27FC236}">
                  <a16:creationId xmlns:a16="http://schemas.microsoft.com/office/drawing/2014/main" id="{7774C819-EBA7-4BBD-9A6E-70ED78199268}"/>
                </a:ext>
              </a:extLst>
            </p:cNvPr>
            <p:cNvSpPr/>
            <p:nvPr/>
          </p:nvSpPr>
          <p:spPr bwMode="auto">
            <a:xfrm>
              <a:off x="3087762" y="7161379"/>
              <a:ext cx="86440" cy="77341"/>
            </a:xfrm>
            <a:custGeom>
              <a:avLst/>
              <a:gdLst/>
              <a:ahLst/>
              <a:cxnLst>
                <a:cxn ang="0">
                  <a:pos x="56" y="42"/>
                </a:cxn>
                <a:cxn ang="0">
                  <a:pos x="49" y="50"/>
                </a:cxn>
                <a:cxn ang="0">
                  <a:pos x="9" y="50"/>
                </a:cxn>
                <a:cxn ang="0">
                  <a:pos x="1" y="43"/>
                </a:cxn>
                <a:cxn ang="0">
                  <a:pos x="0" y="8"/>
                </a:cxn>
                <a:cxn ang="0">
                  <a:pos x="8" y="0"/>
                </a:cxn>
                <a:cxn ang="0">
                  <a:pos x="48" y="0"/>
                </a:cxn>
                <a:cxn ang="0">
                  <a:pos x="56" y="7"/>
                </a:cxn>
                <a:cxn ang="0">
                  <a:pos x="56" y="42"/>
                </a:cxn>
              </a:cxnLst>
              <a:rect l="0" t="0" r="r" b="b"/>
              <a:pathLst>
                <a:path w="56" h="50">
                  <a:moveTo>
                    <a:pt x="56" y="42"/>
                  </a:moveTo>
                  <a:cubicBezTo>
                    <a:pt x="56" y="46"/>
                    <a:pt x="53" y="50"/>
                    <a:pt x="49" y="50"/>
                  </a:cubicBezTo>
                  <a:cubicBezTo>
                    <a:pt x="9" y="50"/>
                    <a:pt x="9" y="50"/>
                    <a:pt x="9" y="50"/>
                  </a:cubicBezTo>
                  <a:cubicBezTo>
                    <a:pt x="4" y="50"/>
                    <a:pt x="1" y="47"/>
                    <a:pt x="1" y="43"/>
                  </a:cubicBezTo>
                  <a:cubicBezTo>
                    <a:pt x="0" y="8"/>
                    <a:pt x="0" y="8"/>
                    <a:pt x="0" y="8"/>
                  </a:cubicBezTo>
                  <a:cubicBezTo>
                    <a:pt x="0" y="4"/>
                    <a:pt x="4" y="1"/>
                    <a:pt x="8" y="0"/>
                  </a:cubicBezTo>
                  <a:cubicBezTo>
                    <a:pt x="48" y="0"/>
                    <a:pt x="48" y="0"/>
                    <a:pt x="48" y="0"/>
                  </a:cubicBezTo>
                  <a:cubicBezTo>
                    <a:pt x="52" y="0"/>
                    <a:pt x="56" y="3"/>
                    <a:pt x="56" y="7"/>
                  </a:cubicBezTo>
                  <a:lnTo>
                    <a:pt x="56" y="42"/>
                  </a:lnTo>
                  <a:close/>
                </a:path>
              </a:pathLst>
            </a:custGeom>
            <a:solidFill>
              <a:srgbClr val="BDC3C7"/>
            </a:solidFill>
            <a:ln w="9525">
              <a:noFill/>
              <a:round/>
              <a:headEnd/>
              <a:tailEnd/>
            </a:ln>
          </p:spPr>
          <p:txBody>
            <a:bodyPr anchor="ctr"/>
            <a:lstStyle/>
            <a:p>
              <a:pPr algn="ctr"/>
              <a:endParaRPr/>
            </a:p>
          </p:txBody>
        </p:sp>
        <p:sp>
          <p:nvSpPr>
            <p:cNvPr id="226" name="îṡḻîdé">
              <a:extLst>
                <a:ext uri="{FF2B5EF4-FFF2-40B4-BE49-F238E27FC236}">
                  <a16:creationId xmlns:a16="http://schemas.microsoft.com/office/drawing/2014/main" id="{37C50647-6607-45F1-BCE3-5BDFAAC86073}"/>
                </a:ext>
              </a:extLst>
            </p:cNvPr>
            <p:cNvSpPr/>
            <p:nvPr/>
          </p:nvSpPr>
          <p:spPr bwMode="auto">
            <a:xfrm>
              <a:off x="2984223" y="7162948"/>
              <a:ext cx="88009" cy="77341"/>
            </a:xfrm>
            <a:custGeom>
              <a:avLst/>
              <a:gdLst/>
              <a:ahLst/>
              <a:cxnLst>
                <a:cxn ang="0">
                  <a:pos x="56" y="42"/>
                </a:cxn>
                <a:cxn ang="0">
                  <a:pos x="49" y="49"/>
                </a:cxn>
                <a:cxn ang="0">
                  <a:pos x="9" y="50"/>
                </a:cxn>
                <a:cxn ang="0">
                  <a:pos x="1" y="43"/>
                </a:cxn>
                <a:cxn ang="0">
                  <a:pos x="0" y="7"/>
                </a:cxn>
                <a:cxn ang="0">
                  <a:pos x="8" y="0"/>
                </a:cxn>
                <a:cxn ang="0">
                  <a:pos x="48" y="0"/>
                </a:cxn>
                <a:cxn ang="0">
                  <a:pos x="56" y="7"/>
                </a:cxn>
                <a:cxn ang="0">
                  <a:pos x="56" y="42"/>
                </a:cxn>
              </a:cxnLst>
              <a:rect l="0" t="0" r="r" b="b"/>
              <a:pathLst>
                <a:path w="57" h="50">
                  <a:moveTo>
                    <a:pt x="56" y="42"/>
                  </a:moveTo>
                  <a:cubicBezTo>
                    <a:pt x="57" y="46"/>
                    <a:pt x="53" y="49"/>
                    <a:pt x="49" y="49"/>
                  </a:cubicBezTo>
                  <a:cubicBezTo>
                    <a:pt x="9" y="50"/>
                    <a:pt x="9" y="50"/>
                    <a:pt x="9" y="50"/>
                  </a:cubicBezTo>
                  <a:cubicBezTo>
                    <a:pt x="4" y="50"/>
                    <a:pt x="1" y="47"/>
                    <a:pt x="1" y="43"/>
                  </a:cubicBezTo>
                  <a:cubicBezTo>
                    <a:pt x="0" y="7"/>
                    <a:pt x="0" y="7"/>
                    <a:pt x="0" y="7"/>
                  </a:cubicBezTo>
                  <a:cubicBezTo>
                    <a:pt x="0" y="4"/>
                    <a:pt x="4" y="0"/>
                    <a:pt x="8" y="0"/>
                  </a:cubicBezTo>
                  <a:cubicBezTo>
                    <a:pt x="48" y="0"/>
                    <a:pt x="48" y="0"/>
                    <a:pt x="48" y="0"/>
                  </a:cubicBezTo>
                  <a:cubicBezTo>
                    <a:pt x="52" y="0"/>
                    <a:pt x="56" y="3"/>
                    <a:pt x="56" y="7"/>
                  </a:cubicBezTo>
                  <a:lnTo>
                    <a:pt x="56" y="42"/>
                  </a:lnTo>
                  <a:close/>
                </a:path>
              </a:pathLst>
            </a:custGeom>
            <a:solidFill>
              <a:srgbClr val="BDC3C7"/>
            </a:solidFill>
            <a:ln w="9525">
              <a:noFill/>
              <a:round/>
              <a:headEnd/>
              <a:tailEnd/>
            </a:ln>
          </p:spPr>
          <p:txBody>
            <a:bodyPr anchor="ctr"/>
            <a:lstStyle/>
            <a:p>
              <a:pPr algn="ctr"/>
              <a:endParaRPr/>
            </a:p>
          </p:txBody>
        </p:sp>
        <p:sp>
          <p:nvSpPr>
            <p:cNvPr id="227" name="îṣlïďé">
              <a:extLst>
                <a:ext uri="{FF2B5EF4-FFF2-40B4-BE49-F238E27FC236}">
                  <a16:creationId xmlns:a16="http://schemas.microsoft.com/office/drawing/2014/main" id="{BB818637-9792-40CA-82EE-16D5EAF1E84E}"/>
                </a:ext>
              </a:extLst>
            </p:cNvPr>
            <p:cNvSpPr/>
            <p:nvPr/>
          </p:nvSpPr>
          <p:spPr bwMode="auto">
            <a:xfrm>
              <a:off x="2880682" y="7164517"/>
              <a:ext cx="88165" cy="77184"/>
            </a:xfrm>
            <a:custGeom>
              <a:avLst/>
              <a:gdLst/>
              <a:ahLst/>
              <a:cxnLst>
                <a:cxn ang="0">
                  <a:pos x="57" y="42"/>
                </a:cxn>
                <a:cxn ang="0">
                  <a:pos x="49" y="49"/>
                </a:cxn>
                <a:cxn ang="0">
                  <a:pos x="9" y="50"/>
                </a:cxn>
                <a:cxn ang="0">
                  <a:pos x="1" y="43"/>
                </a:cxn>
                <a:cxn ang="0">
                  <a:pos x="0" y="7"/>
                </a:cxn>
                <a:cxn ang="0">
                  <a:pos x="8" y="0"/>
                </a:cxn>
                <a:cxn ang="0">
                  <a:pos x="48" y="0"/>
                </a:cxn>
                <a:cxn ang="0">
                  <a:pos x="56" y="7"/>
                </a:cxn>
                <a:cxn ang="0">
                  <a:pos x="57" y="42"/>
                </a:cxn>
              </a:cxnLst>
              <a:rect l="0" t="0" r="r" b="b"/>
              <a:pathLst>
                <a:path w="57" h="50">
                  <a:moveTo>
                    <a:pt x="57" y="42"/>
                  </a:moveTo>
                  <a:cubicBezTo>
                    <a:pt x="57" y="46"/>
                    <a:pt x="53" y="49"/>
                    <a:pt x="49" y="49"/>
                  </a:cubicBezTo>
                  <a:cubicBezTo>
                    <a:pt x="9" y="50"/>
                    <a:pt x="9" y="50"/>
                    <a:pt x="9" y="50"/>
                  </a:cubicBezTo>
                  <a:cubicBezTo>
                    <a:pt x="4" y="50"/>
                    <a:pt x="1" y="47"/>
                    <a:pt x="1" y="43"/>
                  </a:cubicBezTo>
                  <a:cubicBezTo>
                    <a:pt x="0" y="7"/>
                    <a:pt x="0" y="7"/>
                    <a:pt x="0" y="7"/>
                  </a:cubicBezTo>
                  <a:cubicBezTo>
                    <a:pt x="0" y="3"/>
                    <a:pt x="4" y="0"/>
                    <a:pt x="8" y="0"/>
                  </a:cubicBezTo>
                  <a:cubicBezTo>
                    <a:pt x="48" y="0"/>
                    <a:pt x="48" y="0"/>
                    <a:pt x="48" y="0"/>
                  </a:cubicBezTo>
                  <a:cubicBezTo>
                    <a:pt x="52" y="0"/>
                    <a:pt x="56" y="3"/>
                    <a:pt x="56" y="7"/>
                  </a:cubicBezTo>
                  <a:lnTo>
                    <a:pt x="57" y="42"/>
                  </a:lnTo>
                  <a:close/>
                </a:path>
              </a:pathLst>
            </a:custGeom>
            <a:solidFill>
              <a:srgbClr val="BDC3C7"/>
            </a:solidFill>
            <a:ln w="9525">
              <a:noFill/>
              <a:round/>
              <a:headEnd/>
              <a:tailEnd/>
            </a:ln>
          </p:spPr>
          <p:txBody>
            <a:bodyPr anchor="ctr"/>
            <a:lstStyle/>
            <a:p>
              <a:pPr algn="ctr"/>
              <a:endParaRPr/>
            </a:p>
          </p:txBody>
        </p:sp>
        <p:sp>
          <p:nvSpPr>
            <p:cNvPr id="228" name="ï$ļídè">
              <a:extLst>
                <a:ext uri="{FF2B5EF4-FFF2-40B4-BE49-F238E27FC236}">
                  <a16:creationId xmlns:a16="http://schemas.microsoft.com/office/drawing/2014/main" id="{10993595-A620-4A93-AA8B-C52E9BF6013E}"/>
                </a:ext>
              </a:extLst>
            </p:cNvPr>
            <p:cNvSpPr/>
            <p:nvPr/>
          </p:nvSpPr>
          <p:spPr bwMode="auto">
            <a:xfrm>
              <a:off x="2777300" y="7164517"/>
              <a:ext cx="88009" cy="77184"/>
            </a:xfrm>
            <a:custGeom>
              <a:avLst/>
              <a:gdLst/>
              <a:ahLst/>
              <a:cxnLst>
                <a:cxn ang="0">
                  <a:pos x="57" y="43"/>
                </a:cxn>
                <a:cxn ang="0">
                  <a:pos x="49" y="50"/>
                </a:cxn>
                <a:cxn ang="0">
                  <a:pos x="9" y="50"/>
                </a:cxn>
                <a:cxn ang="0">
                  <a:pos x="1" y="43"/>
                </a:cxn>
                <a:cxn ang="0">
                  <a:pos x="0" y="8"/>
                </a:cxn>
                <a:cxn ang="0">
                  <a:pos x="8" y="1"/>
                </a:cxn>
                <a:cxn ang="0">
                  <a:pos x="48" y="0"/>
                </a:cxn>
                <a:cxn ang="0">
                  <a:pos x="56" y="7"/>
                </a:cxn>
                <a:cxn ang="0">
                  <a:pos x="57" y="43"/>
                </a:cxn>
              </a:cxnLst>
              <a:rect l="0" t="0" r="r" b="b"/>
              <a:pathLst>
                <a:path w="57" h="50">
                  <a:moveTo>
                    <a:pt x="57" y="43"/>
                  </a:moveTo>
                  <a:cubicBezTo>
                    <a:pt x="57" y="47"/>
                    <a:pt x="53" y="50"/>
                    <a:pt x="49" y="50"/>
                  </a:cubicBezTo>
                  <a:cubicBezTo>
                    <a:pt x="9" y="50"/>
                    <a:pt x="9" y="50"/>
                    <a:pt x="9" y="50"/>
                  </a:cubicBezTo>
                  <a:cubicBezTo>
                    <a:pt x="4" y="50"/>
                    <a:pt x="1" y="47"/>
                    <a:pt x="1" y="43"/>
                  </a:cubicBezTo>
                  <a:cubicBezTo>
                    <a:pt x="0" y="8"/>
                    <a:pt x="0" y="8"/>
                    <a:pt x="0" y="8"/>
                  </a:cubicBezTo>
                  <a:cubicBezTo>
                    <a:pt x="0" y="4"/>
                    <a:pt x="4" y="1"/>
                    <a:pt x="8" y="1"/>
                  </a:cubicBezTo>
                  <a:cubicBezTo>
                    <a:pt x="48" y="0"/>
                    <a:pt x="48" y="0"/>
                    <a:pt x="48" y="0"/>
                  </a:cubicBezTo>
                  <a:cubicBezTo>
                    <a:pt x="53" y="0"/>
                    <a:pt x="56" y="3"/>
                    <a:pt x="56" y="7"/>
                  </a:cubicBezTo>
                  <a:lnTo>
                    <a:pt x="57" y="43"/>
                  </a:lnTo>
                  <a:close/>
                </a:path>
              </a:pathLst>
            </a:custGeom>
            <a:solidFill>
              <a:srgbClr val="BDC3C7"/>
            </a:solidFill>
            <a:ln w="9525">
              <a:noFill/>
              <a:round/>
              <a:headEnd/>
              <a:tailEnd/>
            </a:ln>
          </p:spPr>
          <p:txBody>
            <a:bodyPr anchor="ctr"/>
            <a:lstStyle/>
            <a:p>
              <a:pPr algn="ctr"/>
              <a:endParaRPr/>
            </a:p>
          </p:txBody>
        </p:sp>
        <p:sp>
          <p:nvSpPr>
            <p:cNvPr id="229" name="îśḻîďe">
              <a:extLst>
                <a:ext uri="{FF2B5EF4-FFF2-40B4-BE49-F238E27FC236}">
                  <a16:creationId xmlns:a16="http://schemas.microsoft.com/office/drawing/2014/main" id="{CDF8C405-A3BC-48E1-97A7-C1AEDF46A5ED}"/>
                </a:ext>
              </a:extLst>
            </p:cNvPr>
            <p:cNvSpPr/>
            <p:nvPr/>
          </p:nvSpPr>
          <p:spPr bwMode="auto">
            <a:xfrm>
              <a:off x="2673758" y="7166085"/>
              <a:ext cx="88009" cy="77184"/>
            </a:xfrm>
            <a:custGeom>
              <a:avLst/>
              <a:gdLst/>
              <a:ahLst/>
              <a:cxnLst>
                <a:cxn ang="0">
                  <a:pos x="57" y="43"/>
                </a:cxn>
                <a:cxn ang="0">
                  <a:pos x="49" y="50"/>
                </a:cxn>
                <a:cxn ang="0">
                  <a:pos x="9" y="50"/>
                </a:cxn>
                <a:cxn ang="0">
                  <a:pos x="1" y="43"/>
                </a:cxn>
                <a:cxn ang="0">
                  <a:pos x="0" y="8"/>
                </a:cxn>
                <a:cxn ang="0">
                  <a:pos x="8" y="1"/>
                </a:cxn>
                <a:cxn ang="0">
                  <a:pos x="48" y="0"/>
                </a:cxn>
                <a:cxn ang="0">
                  <a:pos x="56" y="7"/>
                </a:cxn>
                <a:cxn ang="0">
                  <a:pos x="57" y="43"/>
                </a:cxn>
              </a:cxnLst>
              <a:rect l="0" t="0" r="r" b="b"/>
              <a:pathLst>
                <a:path w="57" h="50">
                  <a:moveTo>
                    <a:pt x="57" y="43"/>
                  </a:moveTo>
                  <a:cubicBezTo>
                    <a:pt x="57" y="46"/>
                    <a:pt x="53" y="50"/>
                    <a:pt x="49" y="50"/>
                  </a:cubicBezTo>
                  <a:cubicBezTo>
                    <a:pt x="9" y="50"/>
                    <a:pt x="9" y="50"/>
                    <a:pt x="9" y="50"/>
                  </a:cubicBezTo>
                  <a:cubicBezTo>
                    <a:pt x="4" y="50"/>
                    <a:pt x="1" y="47"/>
                    <a:pt x="1" y="43"/>
                  </a:cubicBezTo>
                  <a:cubicBezTo>
                    <a:pt x="0" y="8"/>
                    <a:pt x="0" y="8"/>
                    <a:pt x="0" y="8"/>
                  </a:cubicBezTo>
                  <a:cubicBezTo>
                    <a:pt x="0" y="4"/>
                    <a:pt x="4" y="1"/>
                    <a:pt x="8" y="1"/>
                  </a:cubicBezTo>
                  <a:cubicBezTo>
                    <a:pt x="48" y="0"/>
                    <a:pt x="48" y="0"/>
                    <a:pt x="48" y="0"/>
                  </a:cubicBezTo>
                  <a:cubicBezTo>
                    <a:pt x="53" y="0"/>
                    <a:pt x="56" y="3"/>
                    <a:pt x="56" y="7"/>
                  </a:cubicBezTo>
                  <a:lnTo>
                    <a:pt x="57" y="43"/>
                  </a:lnTo>
                  <a:close/>
                </a:path>
              </a:pathLst>
            </a:custGeom>
            <a:solidFill>
              <a:srgbClr val="BDC3C7"/>
            </a:solidFill>
            <a:ln w="9525">
              <a:noFill/>
              <a:round/>
              <a:headEnd/>
              <a:tailEnd/>
            </a:ln>
          </p:spPr>
          <p:txBody>
            <a:bodyPr anchor="ctr"/>
            <a:lstStyle/>
            <a:p>
              <a:pPr algn="ctr"/>
              <a:endParaRPr/>
            </a:p>
          </p:txBody>
        </p:sp>
        <p:sp>
          <p:nvSpPr>
            <p:cNvPr id="230" name="îṣlíḍè">
              <a:extLst>
                <a:ext uri="{FF2B5EF4-FFF2-40B4-BE49-F238E27FC236}">
                  <a16:creationId xmlns:a16="http://schemas.microsoft.com/office/drawing/2014/main" id="{515A957D-F5A7-4A01-839D-1A91236322CC}"/>
                </a:ext>
              </a:extLst>
            </p:cNvPr>
            <p:cNvSpPr/>
            <p:nvPr/>
          </p:nvSpPr>
          <p:spPr bwMode="auto">
            <a:xfrm>
              <a:off x="2570217" y="7167654"/>
              <a:ext cx="88009" cy="77184"/>
            </a:xfrm>
            <a:custGeom>
              <a:avLst/>
              <a:gdLst/>
              <a:ahLst/>
              <a:cxnLst>
                <a:cxn ang="0">
                  <a:pos x="57" y="42"/>
                </a:cxn>
                <a:cxn ang="0">
                  <a:pos x="49" y="49"/>
                </a:cxn>
                <a:cxn ang="0">
                  <a:pos x="9" y="50"/>
                </a:cxn>
                <a:cxn ang="0">
                  <a:pos x="1" y="43"/>
                </a:cxn>
                <a:cxn ang="0">
                  <a:pos x="0" y="8"/>
                </a:cxn>
                <a:cxn ang="0">
                  <a:pos x="8" y="0"/>
                </a:cxn>
                <a:cxn ang="0">
                  <a:pos x="48" y="0"/>
                </a:cxn>
                <a:cxn ang="0">
                  <a:pos x="56" y="7"/>
                </a:cxn>
                <a:cxn ang="0">
                  <a:pos x="57" y="42"/>
                </a:cxn>
              </a:cxnLst>
              <a:rect l="0" t="0" r="r" b="b"/>
              <a:pathLst>
                <a:path w="57" h="50">
                  <a:moveTo>
                    <a:pt x="57" y="42"/>
                  </a:moveTo>
                  <a:cubicBezTo>
                    <a:pt x="57" y="46"/>
                    <a:pt x="53" y="49"/>
                    <a:pt x="49" y="49"/>
                  </a:cubicBezTo>
                  <a:cubicBezTo>
                    <a:pt x="9" y="50"/>
                    <a:pt x="9" y="50"/>
                    <a:pt x="9" y="50"/>
                  </a:cubicBezTo>
                  <a:cubicBezTo>
                    <a:pt x="5" y="50"/>
                    <a:pt x="1" y="47"/>
                    <a:pt x="1" y="43"/>
                  </a:cubicBezTo>
                  <a:cubicBezTo>
                    <a:pt x="0" y="8"/>
                    <a:pt x="0" y="8"/>
                    <a:pt x="0" y="8"/>
                  </a:cubicBezTo>
                  <a:cubicBezTo>
                    <a:pt x="0" y="4"/>
                    <a:pt x="4" y="0"/>
                    <a:pt x="8" y="0"/>
                  </a:cubicBezTo>
                  <a:cubicBezTo>
                    <a:pt x="48" y="0"/>
                    <a:pt x="48" y="0"/>
                    <a:pt x="48" y="0"/>
                  </a:cubicBezTo>
                  <a:cubicBezTo>
                    <a:pt x="53" y="0"/>
                    <a:pt x="56" y="3"/>
                    <a:pt x="56" y="7"/>
                  </a:cubicBezTo>
                  <a:lnTo>
                    <a:pt x="57" y="42"/>
                  </a:lnTo>
                  <a:close/>
                </a:path>
              </a:pathLst>
            </a:custGeom>
            <a:solidFill>
              <a:srgbClr val="BDC3C7"/>
            </a:solidFill>
            <a:ln w="9525">
              <a:noFill/>
              <a:round/>
              <a:headEnd/>
              <a:tailEnd/>
            </a:ln>
          </p:spPr>
          <p:txBody>
            <a:bodyPr anchor="ctr"/>
            <a:lstStyle/>
            <a:p>
              <a:pPr algn="ctr"/>
              <a:endParaRPr/>
            </a:p>
          </p:txBody>
        </p:sp>
        <p:sp>
          <p:nvSpPr>
            <p:cNvPr id="231" name="îṧḷïḋê">
              <a:extLst>
                <a:ext uri="{FF2B5EF4-FFF2-40B4-BE49-F238E27FC236}">
                  <a16:creationId xmlns:a16="http://schemas.microsoft.com/office/drawing/2014/main" id="{01ECBB4C-1097-4E3A-A824-06180C674CCB}"/>
                </a:ext>
              </a:extLst>
            </p:cNvPr>
            <p:cNvSpPr/>
            <p:nvPr/>
          </p:nvSpPr>
          <p:spPr bwMode="auto">
            <a:xfrm>
              <a:off x="2466678" y="7169223"/>
              <a:ext cx="88165" cy="77184"/>
            </a:xfrm>
            <a:custGeom>
              <a:avLst/>
              <a:gdLst/>
              <a:ahLst/>
              <a:cxnLst>
                <a:cxn ang="0">
                  <a:pos x="57" y="42"/>
                </a:cxn>
                <a:cxn ang="0">
                  <a:pos x="49" y="49"/>
                </a:cxn>
                <a:cxn ang="0">
                  <a:pos x="9" y="50"/>
                </a:cxn>
                <a:cxn ang="0">
                  <a:pos x="1" y="43"/>
                </a:cxn>
                <a:cxn ang="0">
                  <a:pos x="1" y="7"/>
                </a:cxn>
                <a:cxn ang="0">
                  <a:pos x="8" y="0"/>
                </a:cxn>
                <a:cxn ang="0">
                  <a:pos x="48" y="0"/>
                </a:cxn>
                <a:cxn ang="0">
                  <a:pos x="56" y="7"/>
                </a:cxn>
                <a:cxn ang="0">
                  <a:pos x="57" y="42"/>
                </a:cxn>
              </a:cxnLst>
              <a:rect l="0" t="0" r="r" b="b"/>
              <a:pathLst>
                <a:path w="57" h="50">
                  <a:moveTo>
                    <a:pt x="57" y="42"/>
                  </a:moveTo>
                  <a:cubicBezTo>
                    <a:pt x="57" y="46"/>
                    <a:pt x="53" y="49"/>
                    <a:pt x="49" y="49"/>
                  </a:cubicBezTo>
                  <a:cubicBezTo>
                    <a:pt x="9" y="50"/>
                    <a:pt x="9" y="50"/>
                    <a:pt x="9" y="50"/>
                  </a:cubicBezTo>
                  <a:cubicBezTo>
                    <a:pt x="5" y="50"/>
                    <a:pt x="1" y="47"/>
                    <a:pt x="1" y="43"/>
                  </a:cubicBezTo>
                  <a:cubicBezTo>
                    <a:pt x="1" y="7"/>
                    <a:pt x="1" y="7"/>
                    <a:pt x="1" y="7"/>
                  </a:cubicBezTo>
                  <a:cubicBezTo>
                    <a:pt x="0" y="3"/>
                    <a:pt x="4" y="0"/>
                    <a:pt x="8" y="0"/>
                  </a:cubicBezTo>
                  <a:cubicBezTo>
                    <a:pt x="48" y="0"/>
                    <a:pt x="48" y="0"/>
                    <a:pt x="48" y="0"/>
                  </a:cubicBezTo>
                  <a:cubicBezTo>
                    <a:pt x="53" y="0"/>
                    <a:pt x="56" y="3"/>
                    <a:pt x="56" y="7"/>
                  </a:cubicBezTo>
                  <a:lnTo>
                    <a:pt x="57" y="42"/>
                  </a:lnTo>
                  <a:close/>
                </a:path>
              </a:pathLst>
            </a:custGeom>
            <a:solidFill>
              <a:srgbClr val="BDC3C7"/>
            </a:solidFill>
            <a:ln w="9525">
              <a:noFill/>
              <a:round/>
              <a:headEnd/>
              <a:tailEnd/>
            </a:ln>
          </p:spPr>
          <p:txBody>
            <a:bodyPr anchor="ctr"/>
            <a:lstStyle/>
            <a:p>
              <a:pPr algn="ctr"/>
              <a:endParaRPr/>
            </a:p>
          </p:txBody>
        </p:sp>
        <p:sp>
          <p:nvSpPr>
            <p:cNvPr id="232" name="îşļïďè">
              <a:extLst>
                <a:ext uri="{FF2B5EF4-FFF2-40B4-BE49-F238E27FC236}">
                  <a16:creationId xmlns:a16="http://schemas.microsoft.com/office/drawing/2014/main" id="{FD7D1F9D-25AA-4116-91A8-0215551325D1}"/>
                </a:ext>
              </a:extLst>
            </p:cNvPr>
            <p:cNvSpPr/>
            <p:nvPr/>
          </p:nvSpPr>
          <p:spPr bwMode="auto">
            <a:xfrm>
              <a:off x="3603737" y="7057995"/>
              <a:ext cx="88009" cy="77184"/>
            </a:xfrm>
            <a:custGeom>
              <a:avLst/>
              <a:gdLst/>
              <a:ahLst/>
              <a:cxnLst>
                <a:cxn ang="0">
                  <a:pos x="56" y="43"/>
                </a:cxn>
                <a:cxn ang="0">
                  <a:pos x="49" y="50"/>
                </a:cxn>
                <a:cxn ang="0">
                  <a:pos x="9" y="50"/>
                </a:cxn>
                <a:cxn ang="0">
                  <a:pos x="1" y="43"/>
                </a:cxn>
                <a:cxn ang="0">
                  <a:pos x="0" y="8"/>
                </a:cxn>
                <a:cxn ang="0">
                  <a:pos x="8" y="1"/>
                </a:cxn>
                <a:cxn ang="0">
                  <a:pos x="48" y="0"/>
                </a:cxn>
                <a:cxn ang="0">
                  <a:pos x="56" y="7"/>
                </a:cxn>
                <a:cxn ang="0">
                  <a:pos x="56" y="43"/>
                </a:cxn>
              </a:cxnLst>
              <a:rect l="0" t="0" r="r" b="b"/>
              <a:pathLst>
                <a:path w="57" h="50">
                  <a:moveTo>
                    <a:pt x="56" y="43"/>
                  </a:moveTo>
                  <a:cubicBezTo>
                    <a:pt x="57" y="47"/>
                    <a:pt x="53" y="50"/>
                    <a:pt x="49" y="50"/>
                  </a:cubicBezTo>
                  <a:cubicBezTo>
                    <a:pt x="9" y="50"/>
                    <a:pt x="9" y="50"/>
                    <a:pt x="9" y="50"/>
                  </a:cubicBezTo>
                  <a:cubicBezTo>
                    <a:pt x="4" y="50"/>
                    <a:pt x="1" y="47"/>
                    <a:pt x="1" y="43"/>
                  </a:cubicBezTo>
                  <a:cubicBezTo>
                    <a:pt x="0" y="8"/>
                    <a:pt x="0" y="8"/>
                    <a:pt x="0" y="8"/>
                  </a:cubicBezTo>
                  <a:cubicBezTo>
                    <a:pt x="0" y="4"/>
                    <a:pt x="4" y="1"/>
                    <a:pt x="8" y="1"/>
                  </a:cubicBezTo>
                  <a:cubicBezTo>
                    <a:pt x="48" y="0"/>
                    <a:pt x="48" y="0"/>
                    <a:pt x="48" y="0"/>
                  </a:cubicBezTo>
                  <a:cubicBezTo>
                    <a:pt x="52" y="0"/>
                    <a:pt x="56" y="3"/>
                    <a:pt x="56" y="7"/>
                  </a:cubicBezTo>
                  <a:lnTo>
                    <a:pt x="56" y="43"/>
                  </a:lnTo>
                  <a:close/>
                </a:path>
              </a:pathLst>
            </a:custGeom>
            <a:solidFill>
              <a:srgbClr val="BDC3C7"/>
            </a:solidFill>
            <a:ln w="9525">
              <a:noFill/>
              <a:round/>
              <a:headEnd/>
              <a:tailEnd/>
            </a:ln>
          </p:spPr>
          <p:txBody>
            <a:bodyPr anchor="ctr"/>
            <a:lstStyle/>
            <a:p>
              <a:pPr algn="ctr"/>
              <a:endParaRPr/>
            </a:p>
          </p:txBody>
        </p:sp>
        <p:sp>
          <p:nvSpPr>
            <p:cNvPr id="233" name="íSľïďê">
              <a:extLst>
                <a:ext uri="{FF2B5EF4-FFF2-40B4-BE49-F238E27FC236}">
                  <a16:creationId xmlns:a16="http://schemas.microsoft.com/office/drawing/2014/main" id="{5E0A41A2-C97B-4072-959C-C69B9840F4D7}"/>
                </a:ext>
              </a:extLst>
            </p:cNvPr>
            <p:cNvSpPr/>
            <p:nvPr/>
          </p:nvSpPr>
          <p:spPr bwMode="auto">
            <a:xfrm>
              <a:off x="3500198" y="7059409"/>
              <a:ext cx="88009" cy="77341"/>
            </a:xfrm>
            <a:custGeom>
              <a:avLst/>
              <a:gdLst/>
              <a:ahLst/>
              <a:cxnLst>
                <a:cxn ang="0">
                  <a:pos x="57" y="43"/>
                </a:cxn>
                <a:cxn ang="0">
                  <a:pos x="49" y="50"/>
                </a:cxn>
                <a:cxn ang="0">
                  <a:pos x="9" y="50"/>
                </a:cxn>
                <a:cxn ang="0">
                  <a:pos x="1" y="43"/>
                </a:cxn>
                <a:cxn ang="0">
                  <a:pos x="0" y="8"/>
                </a:cxn>
                <a:cxn ang="0">
                  <a:pos x="8" y="1"/>
                </a:cxn>
                <a:cxn ang="0">
                  <a:pos x="48" y="0"/>
                </a:cxn>
                <a:cxn ang="0">
                  <a:pos x="56" y="7"/>
                </a:cxn>
                <a:cxn ang="0">
                  <a:pos x="57" y="43"/>
                </a:cxn>
              </a:cxnLst>
              <a:rect l="0" t="0" r="r" b="b"/>
              <a:pathLst>
                <a:path w="57" h="50">
                  <a:moveTo>
                    <a:pt x="57" y="43"/>
                  </a:moveTo>
                  <a:cubicBezTo>
                    <a:pt x="57" y="46"/>
                    <a:pt x="53" y="50"/>
                    <a:pt x="49" y="50"/>
                  </a:cubicBezTo>
                  <a:cubicBezTo>
                    <a:pt x="9" y="50"/>
                    <a:pt x="9" y="50"/>
                    <a:pt x="9" y="50"/>
                  </a:cubicBezTo>
                  <a:cubicBezTo>
                    <a:pt x="4" y="50"/>
                    <a:pt x="1" y="47"/>
                    <a:pt x="1" y="43"/>
                  </a:cubicBezTo>
                  <a:cubicBezTo>
                    <a:pt x="0" y="8"/>
                    <a:pt x="0" y="8"/>
                    <a:pt x="0" y="8"/>
                  </a:cubicBezTo>
                  <a:cubicBezTo>
                    <a:pt x="0" y="4"/>
                    <a:pt x="4" y="1"/>
                    <a:pt x="8" y="1"/>
                  </a:cubicBezTo>
                  <a:cubicBezTo>
                    <a:pt x="48" y="0"/>
                    <a:pt x="48" y="0"/>
                    <a:pt x="48" y="0"/>
                  </a:cubicBezTo>
                  <a:cubicBezTo>
                    <a:pt x="52" y="0"/>
                    <a:pt x="56" y="3"/>
                    <a:pt x="56" y="7"/>
                  </a:cubicBezTo>
                  <a:lnTo>
                    <a:pt x="57" y="43"/>
                  </a:lnTo>
                  <a:close/>
                </a:path>
              </a:pathLst>
            </a:custGeom>
            <a:solidFill>
              <a:srgbClr val="BDC3C7"/>
            </a:solidFill>
            <a:ln w="9525">
              <a:noFill/>
              <a:round/>
              <a:headEnd/>
              <a:tailEnd/>
            </a:ln>
          </p:spPr>
          <p:txBody>
            <a:bodyPr anchor="ctr"/>
            <a:lstStyle/>
            <a:p>
              <a:pPr algn="ctr"/>
              <a:endParaRPr/>
            </a:p>
          </p:txBody>
        </p:sp>
        <p:sp>
          <p:nvSpPr>
            <p:cNvPr id="234" name="íŝlîḍé">
              <a:extLst>
                <a:ext uri="{FF2B5EF4-FFF2-40B4-BE49-F238E27FC236}">
                  <a16:creationId xmlns:a16="http://schemas.microsoft.com/office/drawing/2014/main" id="{C298749A-C7DC-4D5C-A4AC-081FA7E68AB7}"/>
                </a:ext>
              </a:extLst>
            </p:cNvPr>
            <p:cNvSpPr/>
            <p:nvPr/>
          </p:nvSpPr>
          <p:spPr bwMode="auto">
            <a:xfrm>
              <a:off x="3396656" y="7060976"/>
              <a:ext cx="88165" cy="77341"/>
            </a:xfrm>
            <a:custGeom>
              <a:avLst/>
              <a:gdLst/>
              <a:ahLst/>
              <a:cxnLst>
                <a:cxn ang="0">
                  <a:pos x="57" y="42"/>
                </a:cxn>
                <a:cxn ang="0">
                  <a:pos x="49" y="49"/>
                </a:cxn>
                <a:cxn ang="0">
                  <a:pos x="9" y="50"/>
                </a:cxn>
                <a:cxn ang="0">
                  <a:pos x="1" y="43"/>
                </a:cxn>
                <a:cxn ang="0">
                  <a:pos x="0" y="7"/>
                </a:cxn>
                <a:cxn ang="0">
                  <a:pos x="8" y="0"/>
                </a:cxn>
                <a:cxn ang="0">
                  <a:pos x="48" y="0"/>
                </a:cxn>
                <a:cxn ang="0">
                  <a:pos x="56" y="7"/>
                </a:cxn>
                <a:cxn ang="0">
                  <a:pos x="57" y="42"/>
                </a:cxn>
              </a:cxnLst>
              <a:rect l="0" t="0" r="r" b="b"/>
              <a:pathLst>
                <a:path w="57" h="50">
                  <a:moveTo>
                    <a:pt x="57" y="42"/>
                  </a:moveTo>
                  <a:cubicBezTo>
                    <a:pt x="57" y="46"/>
                    <a:pt x="53" y="49"/>
                    <a:pt x="49" y="49"/>
                  </a:cubicBezTo>
                  <a:cubicBezTo>
                    <a:pt x="9" y="50"/>
                    <a:pt x="9" y="50"/>
                    <a:pt x="9" y="50"/>
                  </a:cubicBezTo>
                  <a:cubicBezTo>
                    <a:pt x="4" y="50"/>
                    <a:pt x="1" y="47"/>
                    <a:pt x="1" y="43"/>
                  </a:cubicBezTo>
                  <a:cubicBezTo>
                    <a:pt x="0" y="7"/>
                    <a:pt x="0" y="7"/>
                    <a:pt x="0" y="7"/>
                  </a:cubicBezTo>
                  <a:cubicBezTo>
                    <a:pt x="0" y="4"/>
                    <a:pt x="4" y="0"/>
                    <a:pt x="8" y="0"/>
                  </a:cubicBezTo>
                  <a:cubicBezTo>
                    <a:pt x="48" y="0"/>
                    <a:pt x="48" y="0"/>
                    <a:pt x="48" y="0"/>
                  </a:cubicBezTo>
                  <a:cubicBezTo>
                    <a:pt x="53" y="0"/>
                    <a:pt x="56" y="3"/>
                    <a:pt x="56" y="7"/>
                  </a:cubicBezTo>
                  <a:lnTo>
                    <a:pt x="57" y="42"/>
                  </a:lnTo>
                  <a:close/>
                </a:path>
              </a:pathLst>
            </a:custGeom>
            <a:solidFill>
              <a:srgbClr val="BDC3C7"/>
            </a:solidFill>
            <a:ln w="9525">
              <a:noFill/>
              <a:round/>
              <a:headEnd/>
              <a:tailEnd/>
            </a:ln>
          </p:spPr>
          <p:txBody>
            <a:bodyPr anchor="ctr"/>
            <a:lstStyle/>
            <a:p>
              <a:pPr algn="ctr"/>
              <a:endParaRPr/>
            </a:p>
          </p:txBody>
        </p:sp>
        <p:sp>
          <p:nvSpPr>
            <p:cNvPr id="235" name="işľîdè">
              <a:extLst>
                <a:ext uri="{FF2B5EF4-FFF2-40B4-BE49-F238E27FC236}">
                  <a16:creationId xmlns:a16="http://schemas.microsoft.com/office/drawing/2014/main" id="{803B6055-AAA7-4C6A-9941-1D9CED85C016}"/>
                </a:ext>
              </a:extLst>
            </p:cNvPr>
            <p:cNvSpPr/>
            <p:nvPr/>
          </p:nvSpPr>
          <p:spPr bwMode="auto">
            <a:xfrm>
              <a:off x="3293274" y="7062545"/>
              <a:ext cx="88009" cy="77184"/>
            </a:xfrm>
            <a:custGeom>
              <a:avLst/>
              <a:gdLst/>
              <a:ahLst/>
              <a:cxnLst>
                <a:cxn ang="0">
                  <a:pos x="57" y="42"/>
                </a:cxn>
                <a:cxn ang="0">
                  <a:pos x="49" y="49"/>
                </a:cxn>
                <a:cxn ang="0">
                  <a:pos x="9" y="50"/>
                </a:cxn>
                <a:cxn ang="0">
                  <a:pos x="1" y="43"/>
                </a:cxn>
                <a:cxn ang="0">
                  <a:pos x="0" y="7"/>
                </a:cxn>
                <a:cxn ang="0">
                  <a:pos x="8" y="0"/>
                </a:cxn>
                <a:cxn ang="0">
                  <a:pos x="48" y="0"/>
                </a:cxn>
                <a:cxn ang="0">
                  <a:pos x="56" y="7"/>
                </a:cxn>
                <a:cxn ang="0">
                  <a:pos x="57" y="42"/>
                </a:cxn>
              </a:cxnLst>
              <a:rect l="0" t="0" r="r" b="b"/>
              <a:pathLst>
                <a:path w="57" h="50">
                  <a:moveTo>
                    <a:pt x="57" y="42"/>
                  </a:moveTo>
                  <a:cubicBezTo>
                    <a:pt x="57" y="46"/>
                    <a:pt x="53" y="49"/>
                    <a:pt x="49" y="49"/>
                  </a:cubicBezTo>
                  <a:cubicBezTo>
                    <a:pt x="9" y="50"/>
                    <a:pt x="9" y="50"/>
                    <a:pt x="9" y="50"/>
                  </a:cubicBezTo>
                  <a:cubicBezTo>
                    <a:pt x="4" y="50"/>
                    <a:pt x="1" y="47"/>
                    <a:pt x="1" y="43"/>
                  </a:cubicBezTo>
                  <a:cubicBezTo>
                    <a:pt x="0" y="7"/>
                    <a:pt x="0" y="7"/>
                    <a:pt x="0" y="7"/>
                  </a:cubicBezTo>
                  <a:cubicBezTo>
                    <a:pt x="0" y="3"/>
                    <a:pt x="4" y="0"/>
                    <a:pt x="8" y="0"/>
                  </a:cubicBezTo>
                  <a:cubicBezTo>
                    <a:pt x="48" y="0"/>
                    <a:pt x="48" y="0"/>
                    <a:pt x="48" y="0"/>
                  </a:cubicBezTo>
                  <a:cubicBezTo>
                    <a:pt x="53" y="0"/>
                    <a:pt x="56" y="3"/>
                    <a:pt x="56" y="7"/>
                  </a:cubicBezTo>
                  <a:lnTo>
                    <a:pt x="57" y="42"/>
                  </a:lnTo>
                  <a:close/>
                </a:path>
              </a:pathLst>
            </a:custGeom>
            <a:solidFill>
              <a:srgbClr val="BDC3C7"/>
            </a:solidFill>
            <a:ln w="9525">
              <a:noFill/>
              <a:round/>
              <a:headEnd/>
              <a:tailEnd/>
            </a:ln>
          </p:spPr>
          <p:txBody>
            <a:bodyPr anchor="ctr"/>
            <a:lstStyle/>
            <a:p>
              <a:pPr algn="ctr"/>
              <a:endParaRPr/>
            </a:p>
          </p:txBody>
        </p:sp>
        <p:sp>
          <p:nvSpPr>
            <p:cNvPr id="236" name="íslïḋe">
              <a:extLst>
                <a:ext uri="{FF2B5EF4-FFF2-40B4-BE49-F238E27FC236}">
                  <a16:creationId xmlns:a16="http://schemas.microsoft.com/office/drawing/2014/main" id="{D30A3006-5A53-4D3F-9624-1F5A6919C835}"/>
                </a:ext>
              </a:extLst>
            </p:cNvPr>
            <p:cNvSpPr/>
            <p:nvPr/>
          </p:nvSpPr>
          <p:spPr bwMode="auto">
            <a:xfrm>
              <a:off x="3189733" y="7062545"/>
              <a:ext cx="88009" cy="78753"/>
            </a:xfrm>
            <a:custGeom>
              <a:avLst/>
              <a:gdLst/>
              <a:ahLst/>
              <a:cxnLst>
                <a:cxn ang="0">
                  <a:pos x="57" y="43"/>
                </a:cxn>
                <a:cxn ang="0">
                  <a:pos x="49" y="50"/>
                </a:cxn>
                <a:cxn ang="0">
                  <a:pos x="9" y="50"/>
                </a:cxn>
                <a:cxn ang="0">
                  <a:pos x="1" y="43"/>
                </a:cxn>
                <a:cxn ang="0">
                  <a:pos x="0" y="8"/>
                </a:cxn>
                <a:cxn ang="0">
                  <a:pos x="8" y="1"/>
                </a:cxn>
                <a:cxn ang="0">
                  <a:pos x="48" y="0"/>
                </a:cxn>
                <a:cxn ang="0">
                  <a:pos x="56" y="7"/>
                </a:cxn>
                <a:cxn ang="0">
                  <a:pos x="57" y="43"/>
                </a:cxn>
              </a:cxnLst>
              <a:rect l="0" t="0" r="r" b="b"/>
              <a:pathLst>
                <a:path w="57" h="51">
                  <a:moveTo>
                    <a:pt x="57" y="43"/>
                  </a:moveTo>
                  <a:cubicBezTo>
                    <a:pt x="57" y="47"/>
                    <a:pt x="53" y="50"/>
                    <a:pt x="49" y="50"/>
                  </a:cubicBezTo>
                  <a:cubicBezTo>
                    <a:pt x="9" y="50"/>
                    <a:pt x="9" y="50"/>
                    <a:pt x="9" y="50"/>
                  </a:cubicBezTo>
                  <a:cubicBezTo>
                    <a:pt x="5" y="51"/>
                    <a:pt x="1" y="47"/>
                    <a:pt x="1" y="43"/>
                  </a:cubicBezTo>
                  <a:cubicBezTo>
                    <a:pt x="0" y="8"/>
                    <a:pt x="0" y="8"/>
                    <a:pt x="0" y="8"/>
                  </a:cubicBezTo>
                  <a:cubicBezTo>
                    <a:pt x="0" y="4"/>
                    <a:pt x="4" y="1"/>
                    <a:pt x="8" y="1"/>
                  </a:cubicBezTo>
                  <a:cubicBezTo>
                    <a:pt x="48" y="0"/>
                    <a:pt x="48" y="0"/>
                    <a:pt x="48" y="0"/>
                  </a:cubicBezTo>
                  <a:cubicBezTo>
                    <a:pt x="53" y="0"/>
                    <a:pt x="56" y="3"/>
                    <a:pt x="56" y="7"/>
                  </a:cubicBezTo>
                  <a:lnTo>
                    <a:pt x="57" y="43"/>
                  </a:lnTo>
                  <a:close/>
                </a:path>
              </a:pathLst>
            </a:custGeom>
            <a:solidFill>
              <a:srgbClr val="BDC3C7"/>
            </a:solidFill>
            <a:ln w="9525">
              <a:noFill/>
              <a:round/>
              <a:headEnd/>
              <a:tailEnd/>
            </a:ln>
          </p:spPr>
          <p:txBody>
            <a:bodyPr anchor="ctr"/>
            <a:lstStyle/>
            <a:p>
              <a:pPr algn="ctr"/>
              <a:endParaRPr/>
            </a:p>
          </p:txBody>
        </p:sp>
        <p:sp>
          <p:nvSpPr>
            <p:cNvPr id="237" name="ïSḻîḓe">
              <a:extLst>
                <a:ext uri="{FF2B5EF4-FFF2-40B4-BE49-F238E27FC236}">
                  <a16:creationId xmlns:a16="http://schemas.microsoft.com/office/drawing/2014/main" id="{6A34FCB2-CB5F-48A7-BA2E-2D8E7288C3DB}"/>
                </a:ext>
              </a:extLst>
            </p:cNvPr>
            <p:cNvSpPr/>
            <p:nvPr/>
          </p:nvSpPr>
          <p:spPr bwMode="auto">
            <a:xfrm>
              <a:off x="3086194" y="7064115"/>
              <a:ext cx="88009" cy="77184"/>
            </a:xfrm>
            <a:custGeom>
              <a:avLst/>
              <a:gdLst/>
              <a:ahLst/>
              <a:cxnLst>
                <a:cxn ang="0">
                  <a:pos x="57" y="43"/>
                </a:cxn>
                <a:cxn ang="0">
                  <a:pos x="49" y="50"/>
                </a:cxn>
                <a:cxn ang="0">
                  <a:pos x="9" y="50"/>
                </a:cxn>
                <a:cxn ang="0">
                  <a:pos x="1" y="43"/>
                </a:cxn>
                <a:cxn ang="0">
                  <a:pos x="1" y="8"/>
                </a:cxn>
                <a:cxn ang="0">
                  <a:pos x="8" y="1"/>
                </a:cxn>
                <a:cxn ang="0">
                  <a:pos x="48" y="0"/>
                </a:cxn>
                <a:cxn ang="0">
                  <a:pos x="56" y="7"/>
                </a:cxn>
                <a:cxn ang="0">
                  <a:pos x="57" y="43"/>
                </a:cxn>
              </a:cxnLst>
              <a:rect l="0" t="0" r="r" b="b"/>
              <a:pathLst>
                <a:path w="57" h="50">
                  <a:moveTo>
                    <a:pt x="57" y="43"/>
                  </a:moveTo>
                  <a:cubicBezTo>
                    <a:pt x="57" y="47"/>
                    <a:pt x="53" y="50"/>
                    <a:pt x="49" y="50"/>
                  </a:cubicBezTo>
                  <a:cubicBezTo>
                    <a:pt x="9" y="50"/>
                    <a:pt x="9" y="50"/>
                    <a:pt x="9" y="50"/>
                  </a:cubicBezTo>
                  <a:cubicBezTo>
                    <a:pt x="5" y="50"/>
                    <a:pt x="1" y="47"/>
                    <a:pt x="1" y="43"/>
                  </a:cubicBezTo>
                  <a:cubicBezTo>
                    <a:pt x="1" y="8"/>
                    <a:pt x="1" y="8"/>
                    <a:pt x="1" y="8"/>
                  </a:cubicBezTo>
                  <a:cubicBezTo>
                    <a:pt x="0" y="4"/>
                    <a:pt x="4" y="1"/>
                    <a:pt x="8" y="1"/>
                  </a:cubicBezTo>
                  <a:cubicBezTo>
                    <a:pt x="48" y="0"/>
                    <a:pt x="48" y="0"/>
                    <a:pt x="48" y="0"/>
                  </a:cubicBezTo>
                  <a:cubicBezTo>
                    <a:pt x="53" y="0"/>
                    <a:pt x="56" y="3"/>
                    <a:pt x="56" y="7"/>
                  </a:cubicBezTo>
                  <a:lnTo>
                    <a:pt x="57" y="43"/>
                  </a:lnTo>
                  <a:close/>
                </a:path>
              </a:pathLst>
            </a:custGeom>
            <a:solidFill>
              <a:srgbClr val="BDC3C7"/>
            </a:solidFill>
            <a:ln w="9525">
              <a:noFill/>
              <a:round/>
              <a:headEnd/>
              <a:tailEnd/>
            </a:ln>
          </p:spPr>
          <p:txBody>
            <a:bodyPr anchor="ctr"/>
            <a:lstStyle/>
            <a:p>
              <a:pPr algn="ctr"/>
              <a:endParaRPr/>
            </a:p>
          </p:txBody>
        </p:sp>
        <p:sp>
          <p:nvSpPr>
            <p:cNvPr id="238" name="îṣlîḋê">
              <a:extLst>
                <a:ext uri="{FF2B5EF4-FFF2-40B4-BE49-F238E27FC236}">
                  <a16:creationId xmlns:a16="http://schemas.microsoft.com/office/drawing/2014/main" id="{1FB1725B-3297-4C87-A162-C371B441999E}"/>
                </a:ext>
              </a:extLst>
            </p:cNvPr>
            <p:cNvSpPr/>
            <p:nvPr/>
          </p:nvSpPr>
          <p:spPr bwMode="auto">
            <a:xfrm>
              <a:off x="2984223" y="7065683"/>
              <a:ext cx="86597" cy="77184"/>
            </a:xfrm>
            <a:custGeom>
              <a:avLst/>
              <a:gdLst/>
              <a:ahLst/>
              <a:cxnLst>
                <a:cxn ang="0">
                  <a:pos x="56" y="42"/>
                </a:cxn>
                <a:cxn ang="0">
                  <a:pos x="48" y="50"/>
                </a:cxn>
                <a:cxn ang="0">
                  <a:pos x="8" y="50"/>
                </a:cxn>
                <a:cxn ang="0">
                  <a:pos x="0" y="43"/>
                </a:cxn>
                <a:cxn ang="0">
                  <a:pos x="0" y="8"/>
                </a:cxn>
                <a:cxn ang="0">
                  <a:pos x="7" y="0"/>
                </a:cxn>
                <a:cxn ang="0">
                  <a:pos x="47" y="0"/>
                </a:cxn>
                <a:cxn ang="0">
                  <a:pos x="55" y="7"/>
                </a:cxn>
                <a:cxn ang="0">
                  <a:pos x="56" y="42"/>
                </a:cxn>
              </a:cxnLst>
              <a:rect l="0" t="0" r="r" b="b"/>
              <a:pathLst>
                <a:path w="56" h="50">
                  <a:moveTo>
                    <a:pt x="56" y="42"/>
                  </a:moveTo>
                  <a:cubicBezTo>
                    <a:pt x="56" y="46"/>
                    <a:pt x="52" y="50"/>
                    <a:pt x="48" y="50"/>
                  </a:cubicBezTo>
                  <a:cubicBezTo>
                    <a:pt x="8" y="50"/>
                    <a:pt x="8" y="50"/>
                    <a:pt x="8" y="50"/>
                  </a:cubicBezTo>
                  <a:cubicBezTo>
                    <a:pt x="4" y="50"/>
                    <a:pt x="0" y="47"/>
                    <a:pt x="0" y="43"/>
                  </a:cubicBezTo>
                  <a:cubicBezTo>
                    <a:pt x="0" y="8"/>
                    <a:pt x="0" y="8"/>
                    <a:pt x="0" y="8"/>
                  </a:cubicBezTo>
                  <a:cubicBezTo>
                    <a:pt x="0" y="4"/>
                    <a:pt x="3" y="0"/>
                    <a:pt x="7" y="0"/>
                  </a:cubicBezTo>
                  <a:cubicBezTo>
                    <a:pt x="47" y="0"/>
                    <a:pt x="47" y="0"/>
                    <a:pt x="47" y="0"/>
                  </a:cubicBezTo>
                  <a:cubicBezTo>
                    <a:pt x="52" y="0"/>
                    <a:pt x="55" y="3"/>
                    <a:pt x="55" y="7"/>
                  </a:cubicBezTo>
                  <a:lnTo>
                    <a:pt x="56" y="42"/>
                  </a:lnTo>
                  <a:close/>
                </a:path>
              </a:pathLst>
            </a:custGeom>
            <a:solidFill>
              <a:srgbClr val="BDC3C7"/>
            </a:solidFill>
            <a:ln w="9525">
              <a:noFill/>
              <a:round/>
              <a:headEnd/>
              <a:tailEnd/>
            </a:ln>
          </p:spPr>
          <p:txBody>
            <a:bodyPr anchor="ctr"/>
            <a:lstStyle/>
            <a:p>
              <a:pPr algn="ctr"/>
              <a:endParaRPr/>
            </a:p>
          </p:txBody>
        </p:sp>
        <p:sp>
          <p:nvSpPr>
            <p:cNvPr id="239" name="îṧḷíďé">
              <a:extLst>
                <a:ext uri="{FF2B5EF4-FFF2-40B4-BE49-F238E27FC236}">
                  <a16:creationId xmlns:a16="http://schemas.microsoft.com/office/drawing/2014/main" id="{EC8FF2A7-5F4B-436D-84A3-2F5BD9966D10}"/>
                </a:ext>
              </a:extLst>
            </p:cNvPr>
            <p:cNvSpPr/>
            <p:nvPr/>
          </p:nvSpPr>
          <p:spPr bwMode="auto">
            <a:xfrm>
              <a:off x="2880682" y="7067251"/>
              <a:ext cx="86597" cy="77184"/>
            </a:xfrm>
            <a:custGeom>
              <a:avLst/>
              <a:gdLst/>
              <a:ahLst/>
              <a:cxnLst>
                <a:cxn ang="0">
                  <a:pos x="56" y="42"/>
                </a:cxn>
                <a:cxn ang="0">
                  <a:pos x="48" y="49"/>
                </a:cxn>
                <a:cxn ang="0">
                  <a:pos x="8" y="50"/>
                </a:cxn>
                <a:cxn ang="0">
                  <a:pos x="0" y="43"/>
                </a:cxn>
                <a:cxn ang="0">
                  <a:pos x="0" y="7"/>
                </a:cxn>
                <a:cxn ang="0">
                  <a:pos x="8" y="0"/>
                </a:cxn>
                <a:cxn ang="0">
                  <a:pos x="47" y="0"/>
                </a:cxn>
                <a:cxn ang="0">
                  <a:pos x="55" y="7"/>
                </a:cxn>
                <a:cxn ang="0">
                  <a:pos x="56" y="42"/>
                </a:cxn>
              </a:cxnLst>
              <a:rect l="0" t="0" r="r" b="b"/>
              <a:pathLst>
                <a:path w="56" h="50">
                  <a:moveTo>
                    <a:pt x="56" y="42"/>
                  </a:moveTo>
                  <a:cubicBezTo>
                    <a:pt x="56" y="46"/>
                    <a:pt x="52" y="49"/>
                    <a:pt x="48" y="49"/>
                  </a:cubicBezTo>
                  <a:cubicBezTo>
                    <a:pt x="8" y="50"/>
                    <a:pt x="8" y="50"/>
                    <a:pt x="8" y="50"/>
                  </a:cubicBezTo>
                  <a:cubicBezTo>
                    <a:pt x="4" y="50"/>
                    <a:pt x="0" y="47"/>
                    <a:pt x="0" y="43"/>
                  </a:cubicBezTo>
                  <a:cubicBezTo>
                    <a:pt x="0" y="7"/>
                    <a:pt x="0" y="7"/>
                    <a:pt x="0" y="7"/>
                  </a:cubicBezTo>
                  <a:cubicBezTo>
                    <a:pt x="0" y="3"/>
                    <a:pt x="3" y="0"/>
                    <a:pt x="8" y="0"/>
                  </a:cubicBezTo>
                  <a:cubicBezTo>
                    <a:pt x="47" y="0"/>
                    <a:pt x="47" y="0"/>
                    <a:pt x="47" y="0"/>
                  </a:cubicBezTo>
                  <a:cubicBezTo>
                    <a:pt x="52" y="0"/>
                    <a:pt x="55" y="3"/>
                    <a:pt x="55" y="7"/>
                  </a:cubicBezTo>
                  <a:lnTo>
                    <a:pt x="56" y="42"/>
                  </a:lnTo>
                  <a:close/>
                </a:path>
              </a:pathLst>
            </a:custGeom>
            <a:solidFill>
              <a:srgbClr val="BDC3C7"/>
            </a:solidFill>
            <a:ln w="9525">
              <a:noFill/>
              <a:round/>
              <a:headEnd/>
              <a:tailEnd/>
            </a:ln>
          </p:spPr>
          <p:txBody>
            <a:bodyPr anchor="ctr"/>
            <a:lstStyle/>
            <a:p>
              <a:pPr algn="ctr"/>
              <a:endParaRPr/>
            </a:p>
          </p:txBody>
        </p:sp>
        <p:sp>
          <p:nvSpPr>
            <p:cNvPr id="240" name="ïšľiḓe">
              <a:extLst>
                <a:ext uri="{FF2B5EF4-FFF2-40B4-BE49-F238E27FC236}">
                  <a16:creationId xmlns:a16="http://schemas.microsoft.com/office/drawing/2014/main" id="{6D4F020F-ABDF-4705-9014-6C15FBB57AD3}"/>
                </a:ext>
              </a:extLst>
            </p:cNvPr>
            <p:cNvSpPr/>
            <p:nvPr/>
          </p:nvSpPr>
          <p:spPr bwMode="auto">
            <a:xfrm>
              <a:off x="2777300" y="7067251"/>
              <a:ext cx="86440" cy="78753"/>
            </a:xfrm>
            <a:custGeom>
              <a:avLst/>
              <a:gdLst/>
              <a:ahLst/>
              <a:cxnLst>
                <a:cxn ang="0">
                  <a:pos x="56" y="43"/>
                </a:cxn>
                <a:cxn ang="0">
                  <a:pos x="48" y="50"/>
                </a:cxn>
                <a:cxn ang="0">
                  <a:pos x="8" y="51"/>
                </a:cxn>
                <a:cxn ang="0">
                  <a:pos x="0" y="44"/>
                </a:cxn>
                <a:cxn ang="0">
                  <a:pos x="0" y="8"/>
                </a:cxn>
                <a:cxn ang="0">
                  <a:pos x="8" y="1"/>
                </a:cxn>
                <a:cxn ang="0">
                  <a:pos x="47" y="0"/>
                </a:cxn>
                <a:cxn ang="0">
                  <a:pos x="55" y="7"/>
                </a:cxn>
                <a:cxn ang="0">
                  <a:pos x="56" y="43"/>
                </a:cxn>
              </a:cxnLst>
              <a:rect l="0" t="0" r="r" b="b"/>
              <a:pathLst>
                <a:path w="56" h="51">
                  <a:moveTo>
                    <a:pt x="56" y="43"/>
                  </a:moveTo>
                  <a:cubicBezTo>
                    <a:pt x="56" y="47"/>
                    <a:pt x="52" y="50"/>
                    <a:pt x="48" y="50"/>
                  </a:cubicBezTo>
                  <a:cubicBezTo>
                    <a:pt x="8" y="51"/>
                    <a:pt x="8" y="51"/>
                    <a:pt x="8" y="51"/>
                  </a:cubicBezTo>
                  <a:cubicBezTo>
                    <a:pt x="4" y="51"/>
                    <a:pt x="0" y="47"/>
                    <a:pt x="0" y="44"/>
                  </a:cubicBezTo>
                  <a:cubicBezTo>
                    <a:pt x="0" y="8"/>
                    <a:pt x="0" y="8"/>
                    <a:pt x="0" y="8"/>
                  </a:cubicBezTo>
                  <a:cubicBezTo>
                    <a:pt x="0" y="4"/>
                    <a:pt x="3" y="1"/>
                    <a:pt x="8" y="1"/>
                  </a:cubicBezTo>
                  <a:cubicBezTo>
                    <a:pt x="47" y="0"/>
                    <a:pt x="47" y="0"/>
                    <a:pt x="47" y="0"/>
                  </a:cubicBezTo>
                  <a:cubicBezTo>
                    <a:pt x="52" y="0"/>
                    <a:pt x="55" y="4"/>
                    <a:pt x="55" y="7"/>
                  </a:cubicBezTo>
                  <a:lnTo>
                    <a:pt x="56" y="43"/>
                  </a:lnTo>
                  <a:close/>
                </a:path>
              </a:pathLst>
            </a:custGeom>
            <a:solidFill>
              <a:srgbClr val="BDC3C7"/>
            </a:solidFill>
            <a:ln w="9525">
              <a:noFill/>
              <a:round/>
              <a:headEnd/>
              <a:tailEnd/>
            </a:ln>
          </p:spPr>
          <p:txBody>
            <a:bodyPr anchor="ctr"/>
            <a:lstStyle/>
            <a:p>
              <a:pPr algn="ctr"/>
              <a:endParaRPr/>
            </a:p>
          </p:txBody>
        </p:sp>
        <p:sp>
          <p:nvSpPr>
            <p:cNvPr id="241" name="íšḷiḍê">
              <a:extLst>
                <a:ext uri="{FF2B5EF4-FFF2-40B4-BE49-F238E27FC236}">
                  <a16:creationId xmlns:a16="http://schemas.microsoft.com/office/drawing/2014/main" id="{BF0DE284-7F68-493E-8A72-AF13B6897F95}"/>
                </a:ext>
              </a:extLst>
            </p:cNvPr>
            <p:cNvSpPr/>
            <p:nvPr/>
          </p:nvSpPr>
          <p:spPr bwMode="auto">
            <a:xfrm>
              <a:off x="2673758" y="7068821"/>
              <a:ext cx="86440" cy="77184"/>
            </a:xfrm>
            <a:custGeom>
              <a:avLst/>
              <a:gdLst/>
              <a:ahLst/>
              <a:cxnLst>
                <a:cxn ang="0">
                  <a:pos x="56" y="43"/>
                </a:cxn>
                <a:cxn ang="0">
                  <a:pos x="48" y="50"/>
                </a:cxn>
                <a:cxn ang="0">
                  <a:pos x="8" y="50"/>
                </a:cxn>
                <a:cxn ang="0">
                  <a:pos x="0" y="43"/>
                </a:cxn>
                <a:cxn ang="0">
                  <a:pos x="0" y="8"/>
                </a:cxn>
                <a:cxn ang="0">
                  <a:pos x="8" y="1"/>
                </a:cxn>
                <a:cxn ang="0">
                  <a:pos x="47" y="0"/>
                </a:cxn>
                <a:cxn ang="0">
                  <a:pos x="55" y="7"/>
                </a:cxn>
                <a:cxn ang="0">
                  <a:pos x="56" y="43"/>
                </a:cxn>
              </a:cxnLst>
              <a:rect l="0" t="0" r="r" b="b"/>
              <a:pathLst>
                <a:path w="56" h="50">
                  <a:moveTo>
                    <a:pt x="56" y="43"/>
                  </a:moveTo>
                  <a:cubicBezTo>
                    <a:pt x="56" y="47"/>
                    <a:pt x="52" y="50"/>
                    <a:pt x="48" y="50"/>
                  </a:cubicBezTo>
                  <a:cubicBezTo>
                    <a:pt x="8" y="50"/>
                    <a:pt x="8" y="50"/>
                    <a:pt x="8" y="50"/>
                  </a:cubicBezTo>
                  <a:cubicBezTo>
                    <a:pt x="4" y="50"/>
                    <a:pt x="0" y="47"/>
                    <a:pt x="0" y="43"/>
                  </a:cubicBezTo>
                  <a:cubicBezTo>
                    <a:pt x="0" y="8"/>
                    <a:pt x="0" y="8"/>
                    <a:pt x="0" y="8"/>
                  </a:cubicBezTo>
                  <a:cubicBezTo>
                    <a:pt x="0" y="4"/>
                    <a:pt x="3" y="1"/>
                    <a:pt x="8" y="1"/>
                  </a:cubicBezTo>
                  <a:cubicBezTo>
                    <a:pt x="47" y="0"/>
                    <a:pt x="47" y="0"/>
                    <a:pt x="47" y="0"/>
                  </a:cubicBezTo>
                  <a:cubicBezTo>
                    <a:pt x="52" y="0"/>
                    <a:pt x="55" y="3"/>
                    <a:pt x="55" y="7"/>
                  </a:cubicBezTo>
                  <a:lnTo>
                    <a:pt x="56" y="43"/>
                  </a:lnTo>
                  <a:close/>
                </a:path>
              </a:pathLst>
            </a:custGeom>
            <a:solidFill>
              <a:srgbClr val="BDC3C7"/>
            </a:solidFill>
            <a:ln w="9525">
              <a:noFill/>
              <a:round/>
              <a:headEnd/>
              <a:tailEnd/>
            </a:ln>
          </p:spPr>
          <p:txBody>
            <a:bodyPr anchor="ctr"/>
            <a:lstStyle/>
            <a:p>
              <a:pPr algn="ctr"/>
              <a:endParaRPr/>
            </a:p>
          </p:txBody>
        </p:sp>
        <p:sp>
          <p:nvSpPr>
            <p:cNvPr id="242" name="iṩḷíḓê">
              <a:extLst>
                <a:ext uri="{FF2B5EF4-FFF2-40B4-BE49-F238E27FC236}">
                  <a16:creationId xmlns:a16="http://schemas.microsoft.com/office/drawing/2014/main" id="{021030B9-A1FC-497E-A07B-897918150A70}"/>
                </a:ext>
              </a:extLst>
            </p:cNvPr>
            <p:cNvSpPr/>
            <p:nvPr/>
          </p:nvSpPr>
          <p:spPr bwMode="auto">
            <a:xfrm>
              <a:off x="2570217" y="7070232"/>
              <a:ext cx="86597" cy="77341"/>
            </a:xfrm>
            <a:custGeom>
              <a:avLst/>
              <a:gdLst/>
              <a:ahLst/>
              <a:cxnLst>
                <a:cxn ang="0">
                  <a:pos x="56" y="42"/>
                </a:cxn>
                <a:cxn ang="0">
                  <a:pos x="48" y="50"/>
                </a:cxn>
                <a:cxn ang="0">
                  <a:pos x="8" y="50"/>
                </a:cxn>
                <a:cxn ang="0">
                  <a:pos x="0" y="43"/>
                </a:cxn>
                <a:cxn ang="0">
                  <a:pos x="0" y="8"/>
                </a:cxn>
                <a:cxn ang="0">
                  <a:pos x="8" y="0"/>
                </a:cxn>
                <a:cxn ang="0">
                  <a:pos x="47" y="0"/>
                </a:cxn>
                <a:cxn ang="0">
                  <a:pos x="56" y="7"/>
                </a:cxn>
                <a:cxn ang="0">
                  <a:pos x="56" y="42"/>
                </a:cxn>
              </a:cxnLst>
              <a:rect l="0" t="0" r="r" b="b"/>
              <a:pathLst>
                <a:path w="56" h="50">
                  <a:moveTo>
                    <a:pt x="56" y="42"/>
                  </a:moveTo>
                  <a:cubicBezTo>
                    <a:pt x="56" y="46"/>
                    <a:pt x="52" y="50"/>
                    <a:pt x="48" y="50"/>
                  </a:cubicBezTo>
                  <a:cubicBezTo>
                    <a:pt x="8" y="50"/>
                    <a:pt x="8" y="50"/>
                    <a:pt x="8" y="50"/>
                  </a:cubicBezTo>
                  <a:cubicBezTo>
                    <a:pt x="4" y="50"/>
                    <a:pt x="0" y="47"/>
                    <a:pt x="0" y="43"/>
                  </a:cubicBezTo>
                  <a:cubicBezTo>
                    <a:pt x="0" y="8"/>
                    <a:pt x="0" y="8"/>
                    <a:pt x="0" y="8"/>
                  </a:cubicBezTo>
                  <a:cubicBezTo>
                    <a:pt x="0" y="4"/>
                    <a:pt x="3" y="0"/>
                    <a:pt x="8" y="0"/>
                  </a:cubicBezTo>
                  <a:cubicBezTo>
                    <a:pt x="47" y="0"/>
                    <a:pt x="47" y="0"/>
                    <a:pt x="47" y="0"/>
                  </a:cubicBezTo>
                  <a:cubicBezTo>
                    <a:pt x="52" y="0"/>
                    <a:pt x="55" y="3"/>
                    <a:pt x="56" y="7"/>
                  </a:cubicBezTo>
                  <a:lnTo>
                    <a:pt x="56" y="42"/>
                  </a:lnTo>
                  <a:close/>
                </a:path>
              </a:pathLst>
            </a:custGeom>
            <a:solidFill>
              <a:srgbClr val="BDC3C7"/>
            </a:solidFill>
            <a:ln w="9525">
              <a:noFill/>
              <a:round/>
              <a:headEnd/>
              <a:tailEnd/>
            </a:ln>
          </p:spPr>
          <p:txBody>
            <a:bodyPr anchor="ctr"/>
            <a:lstStyle/>
            <a:p>
              <a:pPr algn="ctr"/>
              <a:endParaRPr/>
            </a:p>
          </p:txBody>
        </p:sp>
        <p:sp>
          <p:nvSpPr>
            <p:cNvPr id="243" name="ïŝḻiďê">
              <a:extLst>
                <a:ext uri="{FF2B5EF4-FFF2-40B4-BE49-F238E27FC236}">
                  <a16:creationId xmlns:a16="http://schemas.microsoft.com/office/drawing/2014/main" id="{3678EADC-59DA-492A-A7FD-60222E055A08}"/>
                </a:ext>
              </a:extLst>
            </p:cNvPr>
            <p:cNvSpPr/>
            <p:nvPr/>
          </p:nvSpPr>
          <p:spPr bwMode="auto">
            <a:xfrm>
              <a:off x="2466678" y="7071802"/>
              <a:ext cx="86597" cy="77341"/>
            </a:xfrm>
            <a:custGeom>
              <a:avLst/>
              <a:gdLst/>
              <a:ahLst/>
              <a:cxnLst>
                <a:cxn ang="0">
                  <a:pos x="56" y="42"/>
                </a:cxn>
                <a:cxn ang="0">
                  <a:pos x="48" y="49"/>
                </a:cxn>
                <a:cxn ang="0">
                  <a:pos x="8" y="50"/>
                </a:cxn>
                <a:cxn ang="0">
                  <a:pos x="0" y="43"/>
                </a:cxn>
                <a:cxn ang="0">
                  <a:pos x="0" y="7"/>
                </a:cxn>
                <a:cxn ang="0">
                  <a:pos x="8" y="0"/>
                </a:cxn>
                <a:cxn ang="0">
                  <a:pos x="48" y="0"/>
                </a:cxn>
                <a:cxn ang="0">
                  <a:pos x="56" y="7"/>
                </a:cxn>
                <a:cxn ang="0">
                  <a:pos x="56" y="42"/>
                </a:cxn>
              </a:cxnLst>
              <a:rect l="0" t="0" r="r" b="b"/>
              <a:pathLst>
                <a:path w="56" h="50">
                  <a:moveTo>
                    <a:pt x="56" y="42"/>
                  </a:moveTo>
                  <a:cubicBezTo>
                    <a:pt x="56" y="46"/>
                    <a:pt x="53" y="49"/>
                    <a:pt x="48" y="49"/>
                  </a:cubicBezTo>
                  <a:cubicBezTo>
                    <a:pt x="8" y="50"/>
                    <a:pt x="8" y="50"/>
                    <a:pt x="8" y="50"/>
                  </a:cubicBezTo>
                  <a:cubicBezTo>
                    <a:pt x="4" y="50"/>
                    <a:pt x="0" y="47"/>
                    <a:pt x="0" y="43"/>
                  </a:cubicBezTo>
                  <a:cubicBezTo>
                    <a:pt x="0" y="7"/>
                    <a:pt x="0" y="7"/>
                    <a:pt x="0" y="7"/>
                  </a:cubicBezTo>
                  <a:cubicBezTo>
                    <a:pt x="0" y="3"/>
                    <a:pt x="3" y="0"/>
                    <a:pt x="8" y="0"/>
                  </a:cubicBezTo>
                  <a:cubicBezTo>
                    <a:pt x="48" y="0"/>
                    <a:pt x="48" y="0"/>
                    <a:pt x="48" y="0"/>
                  </a:cubicBezTo>
                  <a:cubicBezTo>
                    <a:pt x="52" y="0"/>
                    <a:pt x="56" y="3"/>
                    <a:pt x="56" y="7"/>
                  </a:cubicBezTo>
                  <a:lnTo>
                    <a:pt x="56" y="42"/>
                  </a:lnTo>
                  <a:close/>
                </a:path>
              </a:pathLst>
            </a:custGeom>
            <a:solidFill>
              <a:srgbClr val="BDC3C7"/>
            </a:solidFill>
            <a:ln w="9525">
              <a:noFill/>
              <a:round/>
              <a:headEnd/>
              <a:tailEnd/>
            </a:ln>
          </p:spPr>
          <p:txBody>
            <a:bodyPr anchor="ctr"/>
            <a:lstStyle/>
            <a:p>
              <a:pPr algn="ctr"/>
              <a:endParaRPr/>
            </a:p>
          </p:txBody>
        </p:sp>
        <p:sp>
          <p:nvSpPr>
            <p:cNvPr id="244" name="íṥḷîďè">
              <a:extLst>
                <a:ext uri="{FF2B5EF4-FFF2-40B4-BE49-F238E27FC236}">
                  <a16:creationId xmlns:a16="http://schemas.microsoft.com/office/drawing/2014/main" id="{3947D7AC-73C3-497D-9A8E-CDC7A85B1B46}"/>
                </a:ext>
              </a:extLst>
            </p:cNvPr>
            <p:cNvSpPr/>
            <p:nvPr/>
          </p:nvSpPr>
          <p:spPr bwMode="auto">
            <a:xfrm>
              <a:off x="3846272" y="7047172"/>
              <a:ext cx="220886" cy="347486"/>
            </a:xfrm>
            <a:custGeom>
              <a:avLst/>
              <a:gdLst/>
              <a:ahLst/>
              <a:cxnLst>
                <a:cxn ang="0">
                  <a:pos x="109" y="151"/>
                </a:cxn>
                <a:cxn ang="0">
                  <a:pos x="143" y="86"/>
                </a:cxn>
                <a:cxn ang="0">
                  <a:pos x="143" y="54"/>
                </a:cxn>
                <a:cxn ang="0">
                  <a:pos x="94" y="0"/>
                </a:cxn>
                <a:cxn ang="0">
                  <a:pos x="49" y="0"/>
                </a:cxn>
                <a:cxn ang="0">
                  <a:pos x="0" y="54"/>
                </a:cxn>
                <a:cxn ang="0">
                  <a:pos x="0" y="85"/>
                </a:cxn>
                <a:cxn ang="0">
                  <a:pos x="34" y="149"/>
                </a:cxn>
                <a:cxn ang="0">
                  <a:pos x="11" y="204"/>
                </a:cxn>
                <a:cxn ang="0">
                  <a:pos x="49" y="225"/>
                </a:cxn>
                <a:cxn ang="0">
                  <a:pos x="94" y="225"/>
                </a:cxn>
                <a:cxn ang="0">
                  <a:pos x="132" y="205"/>
                </a:cxn>
                <a:cxn ang="0">
                  <a:pos x="109" y="151"/>
                </a:cxn>
              </a:cxnLst>
              <a:rect l="0" t="0" r="r" b="b"/>
              <a:pathLst>
                <a:path w="143" h="225">
                  <a:moveTo>
                    <a:pt x="109" y="151"/>
                  </a:moveTo>
                  <a:cubicBezTo>
                    <a:pt x="109" y="125"/>
                    <a:pt x="122" y="102"/>
                    <a:pt x="143" y="86"/>
                  </a:cubicBezTo>
                  <a:cubicBezTo>
                    <a:pt x="143" y="54"/>
                    <a:pt x="143" y="54"/>
                    <a:pt x="143" y="54"/>
                  </a:cubicBezTo>
                  <a:cubicBezTo>
                    <a:pt x="143" y="24"/>
                    <a:pt x="121" y="0"/>
                    <a:pt x="94" y="0"/>
                  </a:cubicBezTo>
                  <a:cubicBezTo>
                    <a:pt x="49" y="0"/>
                    <a:pt x="49" y="0"/>
                    <a:pt x="49" y="0"/>
                  </a:cubicBezTo>
                  <a:cubicBezTo>
                    <a:pt x="22" y="0"/>
                    <a:pt x="0" y="24"/>
                    <a:pt x="0" y="54"/>
                  </a:cubicBezTo>
                  <a:cubicBezTo>
                    <a:pt x="0" y="85"/>
                    <a:pt x="0" y="85"/>
                    <a:pt x="0" y="85"/>
                  </a:cubicBezTo>
                  <a:cubicBezTo>
                    <a:pt x="21" y="101"/>
                    <a:pt x="34" y="124"/>
                    <a:pt x="34" y="149"/>
                  </a:cubicBezTo>
                  <a:cubicBezTo>
                    <a:pt x="34" y="169"/>
                    <a:pt x="26" y="189"/>
                    <a:pt x="11" y="204"/>
                  </a:cubicBezTo>
                  <a:cubicBezTo>
                    <a:pt x="20" y="217"/>
                    <a:pt x="34" y="225"/>
                    <a:pt x="49" y="225"/>
                  </a:cubicBezTo>
                  <a:cubicBezTo>
                    <a:pt x="94" y="225"/>
                    <a:pt x="94" y="225"/>
                    <a:pt x="94" y="225"/>
                  </a:cubicBezTo>
                  <a:cubicBezTo>
                    <a:pt x="109" y="225"/>
                    <a:pt x="123" y="217"/>
                    <a:pt x="132" y="205"/>
                  </a:cubicBezTo>
                  <a:cubicBezTo>
                    <a:pt x="118" y="189"/>
                    <a:pt x="109" y="171"/>
                    <a:pt x="109" y="151"/>
                  </a:cubicBezTo>
                  <a:close/>
                </a:path>
              </a:pathLst>
            </a:custGeom>
            <a:solidFill>
              <a:srgbClr val="ECF0F1"/>
            </a:solidFill>
            <a:ln w="9525">
              <a:noFill/>
              <a:round/>
              <a:headEnd/>
              <a:tailEnd/>
            </a:ln>
          </p:spPr>
          <p:txBody>
            <a:bodyPr anchor="ctr"/>
            <a:lstStyle/>
            <a:p>
              <a:pPr algn="ctr"/>
              <a:endParaRPr/>
            </a:p>
          </p:txBody>
        </p:sp>
        <p:sp>
          <p:nvSpPr>
            <p:cNvPr id="245" name="ïş1ídè">
              <a:extLst>
                <a:ext uri="{FF2B5EF4-FFF2-40B4-BE49-F238E27FC236}">
                  <a16:creationId xmlns:a16="http://schemas.microsoft.com/office/drawing/2014/main" id="{C4EF78A9-CDAE-47A1-8071-2002D6F3D31C}"/>
                </a:ext>
              </a:extLst>
            </p:cNvPr>
            <p:cNvSpPr/>
            <p:nvPr/>
          </p:nvSpPr>
          <p:spPr bwMode="auto">
            <a:xfrm>
              <a:off x="4014604" y="7180047"/>
              <a:ext cx="52554" cy="183706"/>
            </a:xfrm>
            <a:custGeom>
              <a:avLst/>
              <a:gdLst/>
              <a:ahLst/>
              <a:cxnLst>
                <a:cxn ang="0">
                  <a:pos x="34" y="0"/>
                </a:cxn>
                <a:cxn ang="0">
                  <a:pos x="0" y="65"/>
                </a:cxn>
                <a:cxn ang="0">
                  <a:pos x="23" y="119"/>
                </a:cxn>
                <a:cxn ang="0">
                  <a:pos x="34" y="84"/>
                </a:cxn>
                <a:cxn ang="0">
                  <a:pos x="34" y="0"/>
                </a:cxn>
              </a:cxnLst>
              <a:rect l="0" t="0" r="r" b="b"/>
              <a:pathLst>
                <a:path w="34" h="119">
                  <a:moveTo>
                    <a:pt x="34" y="0"/>
                  </a:moveTo>
                  <a:cubicBezTo>
                    <a:pt x="13" y="16"/>
                    <a:pt x="0" y="39"/>
                    <a:pt x="0" y="65"/>
                  </a:cubicBezTo>
                  <a:cubicBezTo>
                    <a:pt x="0" y="85"/>
                    <a:pt x="9" y="103"/>
                    <a:pt x="23" y="119"/>
                  </a:cubicBezTo>
                  <a:cubicBezTo>
                    <a:pt x="30" y="109"/>
                    <a:pt x="34" y="97"/>
                    <a:pt x="34" y="84"/>
                  </a:cubicBezTo>
                  <a:lnTo>
                    <a:pt x="34" y="0"/>
                  </a:lnTo>
                  <a:close/>
                </a:path>
              </a:pathLst>
            </a:custGeom>
            <a:solidFill>
              <a:srgbClr val="ECF0F1"/>
            </a:solidFill>
            <a:ln w="9525">
              <a:noFill/>
              <a:round/>
              <a:headEnd/>
              <a:tailEnd/>
            </a:ln>
          </p:spPr>
          <p:txBody>
            <a:bodyPr anchor="ctr"/>
            <a:lstStyle/>
            <a:p>
              <a:pPr algn="ctr"/>
              <a:endParaRPr/>
            </a:p>
          </p:txBody>
        </p:sp>
        <p:sp>
          <p:nvSpPr>
            <p:cNvPr id="246" name="îṧlîḋê">
              <a:extLst>
                <a:ext uri="{FF2B5EF4-FFF2-40B4-BE49-F238E27FC236}">
                  <a16:creationId xmlns:a16="http://schemas.microsoft.com/office/drawing/2014/main" id="{F9827379-A04E-4AEF-B9AA-74DA7ADB14D1}"/>
                </a:ext>
              </a:extLst>
            </p:cNvPr>
            <p:cNvSpPr/>
            <p:nvPr/>
          </p:nvSpPr>
          <p:spPr bwMode="auto">
            <a:xfrm>
              <a:off x="3846272" y="7178479"/>
              <a:ext cx="52554" cy="183706"/>
            </a:xfrm>
            <a:custGeom>
              <a:avLst/>
              <a:gdLst/>
              <a:ahLst/>
              <a:cxnLst>
                <a:cxn ang="0">
                  <a:pos x="0" y="0"/>
                </a:cxn>
                <a:cxn ang="0">
                  <a:pos x="0" y="85"/>
                </a:cxn>
                <a:cxn ang="0">
                  <a:pos x="11" y="119"/>
                </a:cxn>
                <a:cxn ang="0">
                  <a:pos x="34" y="64"/>
                </a:cxn>
                <a:cxn ang="0">
                  <a:pos x="0" y="0"/>
                </a:cxn>
              </a:cxnLst>
              <a:rect l="0" t="0" r="r" b="b"/>
              <a:pathLst>
                <a:path w="34" h="119">
                  <a:moveTo>
                    <a:pt x="0" y="0"/>
                  </a:moveTo>
                  <a:cubicBezTo>
                    <a:pt x="0" y="85"/>
                    <a:pt x="0" y="85"/>
                    <a:pt x="0" y="85"/>
                  </a:cubicBezTo>
                  <a:cubicBezTo>
                    <a:pt x="0" y="98"/>
                    <a:pt x="4" y="110"/>
                    <a:pt x="11" y="119"/>
                  </a:cubicBezTo>
                  <a:cubicBezTo>
                    <a:pt x="26" y="104"/>
                    <a:pt x="34" y="84"/>
                    <a:pt x="34" y="64"/>
                  </a:cubicBezTo>
                  <a:cubicBezTo>
                    <a:pt x="34" y="39"/>
                    <a:pt x="21" y="16"/>
                    <a:pt x="0" y="0"/>
                  </a:cubicBezTo>
                  <a:close/>
                </a:path>
              </a:pathLst>
            </a:custGeom>
            <a:solidFill>
              <a:srgbClr val="ECF0F1"/>
            </a:solidFill>
            <a:ln w="9525">
              <a:noFill/>
              <a:round/>
              <a:headEnd/>
              <a:tailEnd/>
            </a:ln>
          </p:spPr>
          <p:txBody>
            <a:bodyPr anchor="ctr"/>
            <a:lstStyle/>
            <a:p>
              <a:pPr algn="ctr"/>
              <a:endParaRPr/>
            </a:p>
          </p:txBody>
        </p:sp>
        <p:sp>
          <p:nvSpPr>
            <p:cNvPr id="247" name="íṩ1íḑé">
              <a:extLst>
                <a:ext uri="{FF2B5EF4-FFF2-40B4-BE49-F238E27FC236}">
                  <a16:creationId xmlns:a16="http://schemas.microsoft.com/office/drawing/2014/main" id="{13868217-8005-4F54-8849-61A1B4D17A69}"/>
                </a:ext>
              </a:extLst>
            </p:cNvPr>
            <p:cNvSpPr/>
            <p:nvPr/>
          </p:nvSpPr>
          <p:spPr bwMode="auto">
            <a:xfrm>
              <a:off x="3846272" y="7153692"/>
              <a:ext cx="220886" cy="156"/>
            </a:xfrm>
            <a:custGeom>
              <a:avLst/>
              <a:gdLst/>
              <a:ahLst/>
              <a:cxnLst>
                <a:cxn ang="0">
                  <a:pos x="0" y="0"/>
                </a:cxn>
                <a:cxn ang="0">
                  <a:pos x="1408" y="0"/>
                </a:cxn>
                <a:cxn ang="0">
                  <a:pos x="0" y="0"/>
                </a:cxn>
              </a:cxnLst>
              <a:rect l="0" t="0" r="r" b="b"/>
              <a:pathLst>
                <a:path w="1408">
                  <a:moveTo>
                    <a:pt x="0" y="0"/>
                  </a:moveTo>
                  <a:lnTo>
                    <a:pt x="1408" y="0"/>
                  </a:lnTo>
                  <a:lnTo>
                    <a:pt x="0" y="0"/>
                  </a:lnTo>
                  <a:close/>
                </a:path>
              </a:pathLst>
            </a:custGeom>
            <a:solidFill>
              <a:srgbClr val="FFFFFF"/>
            </a:solidFill>
            <a:ln w="9525">
              <a:noFill/>
              <a:round/>
              <a:headEnd/>
              <a:tailEnd/>
            </a:ln>
          </p:spPr>
          <p:txBody>
            <a:bodyPr anchor="ctr"/>
            <a:lstStyle/>
            <a:p>
              <a:pPr algn="ctr"/>
              <a:endParaRPr/>
            </a:p>
          </p:txBody>
        </p:sp>
        <p:sp>
          <p:nvSpPr>
            <p:cNvPr id="248" name="iṡḻïḑè">
              <a:extLst>
                <a:ext uri="{FF2B5EF4-FFF2-40B4-BE49-F238E27FC236}">
                  <a16:creationId xmlns:a16="http://schemas.microsoft.com/office/drawing/2014/main" id="{0A6C3798-4277-4A11-AF05-9C34DD25DD44}"/>
                </a:ext>
              </a:extLst>
            </p:cNvPr>
            <p:cNvSpPr/>
            <p:nvPr/>
          </p:nvSpPr>
          <p:spPr bwMode="auto">
            <a:xfrm>
              <a:off x="3846272" y="7153692"/>
              <a:ext cx="220886" cy="156"/>
            </a:xfrm>
            <a:prstGeom prst="line">
              <a:avLst/>
            </a:prstGeom>
            <a:noFill/>
            <a:ln w="9525">
              <a:noFill/>
              <a:round/>
              <a:headEnd/>
              <a:tailEnd/>
            </a:ln>
          </p:spPr>
          <p:txBody>
            <a:bodyPr anchor="ctr"/>
            <a:lstStyle/>
            <a:p>
              <a:pPr algn="ctr"/>
              <a:endParaRPr/>
            </a:p>
          </p:txBody>
        </p:sp>
        <p:sp>
          <p:nvSpPr>
            <p:cNvPr id="249" name="ïṧḻîďe">
              <a:extLst>
                <a:ext uri="{FF2B5EF4-FFF2-40B4-BE49-F238E27FC236}">
                  <a16:creationId xmlns:a16="http://schemas.microsoft.com/office/drawing/2014/main" id="{2E1157EC-5307-427D-A01D-D5154077C0DD}"/>
                </a:ext>
              </a:extLst>
            </p:cNvPr>
            <p:cNvSpPr/>
            <p:nvPr/>
          </p:nvSpPr>
          <p:spPr bwMode="auto">
            <a:xfrm>
              <a:off x="3846272" y="7150555"/>
              <a:ext cx="220886" cy="6275"/>
            </a:xfrm>
            <a:prstGeom prst="rect">
              <a:avLst/>
            </a:prstGeom>
            <a:solidFill>
              <a:srgbClr val="BDC3C7"/>
            </a:solidFill>
            <a:ln w="9525">
              <a:noFill/>
              <a:miter lim="800000"/>
              <a:headEnd/>
              <a:tailEnd/>
            </a:ln>
          </p:spPr>
          <p:txBody>
            <a:bodyPr anchor="ctr"/>
            <a:lstStyle/>
            <a:p>
              <a:pPr algn="ctr"/>
              <a:endParaRPr/>
            </a:p>
          </p:txBody>
        </p:sp>
        <p:sp>
          <p:nvSpPr>
            <p:cNvPr id="250" name="íṧḻíḍé">
              <a:extLst>
                <a:ext uri="{FF2B5EF4-FFF2-40B4-BE49-F238E27FC236}">
                  <a16:creationId xmlns:a16="http://schemas.microsoft.com/office/drawing/2014/main" id="{2B8E6791-4575-443C-AF56-0F5D8CBCCB9E}"/>
                </a:ext>
              </a:extLst>
            </p:cNvPr>
            <p:cNvSpPr/>
            <p:nvPr/>
          </p:nvSpPr>
          <p:spPr bwMode="auto">
            <a:xfrm>
              <a:off x="3846272" y="7150555"/>
              <a:ext cx="220886" cy="6275"/>
            </a:xfrm>
            <a:custGeom>
              <a:avLst/>
              <a:gdLst/>
              <a:ahLst/>
              <a:cxnLst>
                <a:cxn ang="0">
                  <a:pos x="0" y="40"/>
                </a:cxn>
                <a:cxn ang="0">
                  <a:pos x="1408" y="40"/>
                </a:cxn>
                <a:cxn ang="0">
                  <a:pos x="1408" y="0"/>
                </a:cxn>
                <a:cxn ang="0">
                  <a:pos x="0" y="0"/>
                </a:cxn>
              </a:cxnLst>
              <a:rect l="0" t="0" r="r" b="b"/>
              <a:pathLst>
                <a:path w="1408" h="40">
                  <a:moveTo>
                    <a:pt x="0" y="40"/>
                  </a:moveTo>
                  <a:lnTo>
                    <a:pt x="1408" y="40"/>
                  </a:lnTo>
                  <a:lnTo>
                    <a:pt x="1408" y="0"/>
                  </a:lnTo>
                  <a:lnTo>
                    <a:pt x="0" y="0"/>
                  </a:lnTo>
                </a:path>
              </a:pathLst>
            </a:custGeom>
            <a:noFill/>
            <a:ln w="9525">
              <a:noFill/>
              <a:round/>
              <a:headEnd/>
              <a:tailEnd/>
            </a:ln>
          </p:spPr>
          <p:txBody>
            <a:bodyPr anchor="ctr"/>
            <a:lstStyle/>
            <a:p>
              <a:pPr algn="ctr"/>
              <a:endParaRPr/>
            </a:p>
          </p:txBody>
        </p:sp>
        <p:sp>
          <p:nvSpPr>
            <p:cNvPr id="251" name="ïŝľíḑe">
              <a:extLst>
                <a:ext uri="{FF2B5EF4-FFF2-40B4-BE49-F238E27FC236}">
                  <a16:creationId xmlns:a16="http://schemas.microsoft.com/office/drawing/2014/main" id="{72E6D3DB-2F7A-4829-BD0C-D1798A9776EC}"/>
                </a:ext>
              </a:extLst>
            </p:cNvPr>
            <p:cNvSpPr/>
            <p:nvPr/>
          </p:nvSpPr>
          <p:spPr bwMode="auto">
            <a:xfrm>
              <a:off x="3955931" y="7048739"/>
              <a:ext cx="156" cy="114208"/>
            </a:xfrm>
            <a:custGeom>
              <a:avLst/>
              <a:gdLst/>
              <a:ahLst/>
              <a:cxnLst>
                <a:cxn ang="0">
                  <a:pos x="0" y="0"/>
                </a:cxn>
                <a:cxn ang="0">
                  <a:pos x="0" y="728"/>
                </a:cxn>
                <a:cxn ang="0">
                  <a:pos x="0" y="0"/>
                </a:cxn>
              </a:cxnLst>
              <a:rect l="0" t="0" r="r" b="b"/>
              <a:pathLst>
                <a:path h="728">
                  <a:moveTo>
                    <a:pt x="0" y="0"/>
                  </a:moveTo>
                  <a:lnTo>
                    <a:pt x="0" y="728"/>
                  </a:lnTo>
                  <a:lnTo>
                    <a:pt x="0" y="0"/>
                  </a:lnTo>
                  <a:close/>
                </a:path>
              </a:pathLst>
            </a:custGeom>
            <a:solidFill>
              <a:srgbClr val="FFFFFF"/>
            </a:solidFill>
            <a:ln w="9525">
              <a:noFill/>
              <a:round/>
              <a:headEnd/>
              <a:tailEnd/>
            </a:ln>
          </p:spPr>
          <p:txBody>
            <a:bodyPr anchor="ctr"/>
            <a:lstStyle/>
            <a:p>
              <a:pPr algn="ctr"/>
              <a:endParaRPr/>
            </a:p>
          </p:txBody>
        </p:sp>
        <p:sp>
          <p:nvSpPr>
            <p:cNvPr id="252" name="îsľïḓè">
              <a:extLst>
                <a:ext uri="{FF2B5EF4-FFF2-40B4-BE49-F238E27FC236}">
                  <a16:creationId xmlns:a16="http://schemas.microsoft.com/office/drawing/2014/main" id="{7C3ABB06-C9CA-4EAA-9B0A-EF950215B4DF}"/>
                </a:ext>
              </a:extLst>
            </p:cNvPr>
            <p:cNvSpPr/>
            <p:nvPr/>
          </p:nvSpPr>
          <p:spPr bwMode="auto">
            <a:xfrm>
              <a:off x="3955931" y="7048739"/>
              <a:ext cx="156" cy="114208"/>
            </a:xfrm>
            <a:prstGeom prst="line">
              <a:avLst/>
            </a:prstGeom>
            <a:noFill/>
            <a:ln w="9525">
              <a:noFill/>
              <a:round/>
              <a:headEnd/>
              <a:tailEnd/>
            </a:ln>
          </p:spPr>
          <p:txBody>
            <a:bodyPr anchor="ctr"/>
            <a:lstStyle/>
            <a:p>
              <a:pPr algn="ctr"/>
              <a:endParaRPr/>
            </a:p>
          </p:txBody>
        </p:sp>
        <p:sp>
          <p:nvSpPr>
            <p:cNvPr id="253" name="îšḻiḍé">
              <a:extLst>
                <a:ext uri="{FF2B5EF4-FFF2-40B4-BE49-F238E27FC236}">
                  <a16:creationId xmlns:a16="http://schemas.microsoft.com/office/drawing/2014/main" id="{8A7701C3-762D-43B7-9927-8923D7AC8596}"/>
                </a:ext>
              </a:extLst>
            </p:cNvPr>
            <p:cNvSpPr/>
            <p:nvPr/>
          </p:nvSpPr>
          <p:spPr bwMode="auto">
            <a:xfrm>
              <a:off x="3954362" y="7048739"/>
              <a:ext cx="4706" cy="114208"/>
            </a:xfrm>
            <a:prstGeom prst="rect">
              <a:avLst/>
            </a:prstGeom>
            <a:solidFill>
              <a:srgbClr val="BDC3C7"/>
            </a:solidFill>
            <a:ln w="9525">
              <a:noFill/>
              <a:miter lim="800000"/>
              <a:headEnd/>
              <a:tailEnd/>
            </a:ln>
          </p:spPr>
          <p:txBody>
            <a:bodyPr anchor="ctr"/>
            <a:lstStyle/>
            <a:p>
              <a:pPr algn="ctr"/>
              <a:endParaRPr/>
            </a:p>
          </p:txBody>
        </p:sp>
        <p:sp>
          <p:nvSpPr>
            <p:cNvPr id="254" name="íşľïḑe">
              <a:extLst>
                <a:ext uri="{FF2B5EF4-FFF2-40B4-BE49-F238E27FC236}">
                  <a16:creationId xmlns:a16="http://schemas.microsoft.com/office/drawing/2014/main" id="{C8AA4EAA-DF47-4547-BD80-B854827AB1E9}"/>
                </a:ext>
              </a:extLst>
            </p:cNvPr>
            <p:cNvSpPr/>
            <p:nvPr/>
          </p:nvSpPr>
          <p:spPr bwMode="auto">
            <a:xfrm>
              <a:off x="3954362" y="7048739"/>
              <a:ext cx="4706" cy="114208"/>
            </a:xfrm>
            <a:custGeom>
              <a:avLst/>
              <a:gdLst/>
              <a:ahLst/>
              <a:cxnLst>
                <a:cxn ang="0">
                  <a:pos x="0" y="0"/>
                </a:cxn>
                <a:cxn ang="0">
                  <a:pos x="0" y="728"/>
                </a:cxn>
                <a:cxn ang="0">
                  <a:pos x="30" y="728"/>
                </a:cxn>
                <a:cxn ang="0">
                  <a:pos x="30" y="0"/>
                </a:cxn>
              </a:cxnLst>
              <a:rect l="0" t="0" r="r" b="b"/>
              <a:pathLst>
                <a:path w="30" h="728">
                  <a:moveTo>
                    <a:pt x="0" y="0"/>
                  </a:moveTo>
                  <a:lnTo>
                    <a:pt x="0" y="728"/>
                  </a:lnTo>
                  <a:lnTo>
                    <a:pt x="30" y="728"/>
                  </a:lnTo>
                  <a:lnTo>
                    <a:pt x="30" y="0"/>
                  </a:lnTo>
                </a:path>
              </a:pathLst>
            </a:custGeom>
            <a:noFill/>
            <a:ln w="9525">
              <a:noFill/>
              <a:round/>
              <a:headEnd/>
              <a:tailEnd/>
            </a:ln>
          </p:spPr>
          <p:txBody>
            <a:bodyPr anchor="ctr"/>
            <a:lstStyle/>
            <a:p>
              <a:pPr algn="ctr"/>
              <a:endParaRPr/>
            </a:p>
          </p:txBody>
        </p:sp>
        <p:sp>
          <p:nvSpPr>
            <p:cNvPr id="255" name="ísḻiḋé">
              <a:extLst>
                <a:ext uri="{FF2B5EF4-FFF2-40B4-BE49-F238E27FC236}">
                  <a16:creationId xmlns:a16="http://schemas.microsoft.com/office/drawing/2014/main" id="{752F37C6-DB8C-4FBA-AAE5-C86CE936F58C}"/>
                </a:ext>
              </a:extLst>
            </p:cNvPr>
            <p:cNvSpPr/>
            <p:nvPr/>
          </p:nvSpPr>
          <p:spPr bwMode="auto">
            <a:xfrm>
              <a:off x="3938988" y="7108982"/>
              <a:ext cx="35455" cy="89578"/>
            </a:xfrm>
            <a:custGeom>
              <a:avLst/>
              <a:gdLst/>
              <a:ahLst/>
              <a:cxnLst>
                <a:cxn ang="0">
                  <a:pos x="23" y="40"/>
                </a:cxn>
                <a:cxn ang="0">
                  <a:pos x="11" y="58"/>
                </a:cxn>
                <a:cxn ang="0">
                  <a:pos x="0" y="40"/>
                </a:cxn>
                <a:cxn ang="0">
                  <a:pos x="0" y="18"/>
                </a:cxn>
                <a:cxn ang="0">
                  <a:pos x="11" y="0"/>
                </a:cxn>
                <a:cxn ang="0">
                  <a:pos x="23" y="18"/>
                </a:cxn>
                <a:cxn ang="0">
                  <a:pos x="23" y="40"/>
                </a:cxn>
              </a:cxnLst>
              <a:rect l="0" t="0" r="r" b="b"/>
              <a:pathLst>
                <a:path w="23" h="58">
                  <a:moveTo>
                    <a:pt x="23" y="40"/>
                  </a:moveTo>
                  <a:cubicBezTo>
                    <a:pt x="23" y="50"/>
                    <a:pt x="18" y="58"/>
                    <a:pt x="11" y="58"/>
                  </a:cubicBezTo>
                  <a:cubicBezTo>
                    <a:pt x="5" y="58"/>
                    <a:pt x="0" y="50"/>
                    <a:pt x="0" y="40"/>
                  </a:cubicBezTo>
                  <a:cubicBezTo>
                    <a:pt x="0" y="18"/>
                    <a:pt x="0" y="18"/>
                    <a:pt x="0" y="18"/>
                  </a:cubicBezTo>
                  <a:cubicBezTo>
                    <a:pt x="0" y="8"/>
                    <a:pt x="5" y="0"/>
                    <a:pt x="11" y="0"/>
                  </a:cubicBezTo>
                  <a:cubicBezTo>
                    <a:pt x="18" y="0"/>
                    <a:pt x="23" y="8"/>
                    <a:pt x="23" y="18"/>
                  </a:cubicBezTo>
                  <a:lnTo>
                    <a:pt x="23" y="40"/>
                  </a:lnTo>
                  <a:close/>
                </a:path>
              </a:pathLst>
            </a:custGeom>
            <a:solidFill>
              <a:srgbClr val="BDC3C7"/>
            </a:solidFill>
            <a:ln w="9525">
              <a:noFill/>
              <a:round/>
              <a:headEnd/>
              <a:tailEnd/>
            </a:ln>
          </p:spPr>
          <p:txBody>
            <a:bodyPr anchor="ctr"/>
            <a:lstStyle/>
            <a:p>
              <a:pPr algn="ctr"/>
              <a:endParaRPr/>
            </a:p>
          </p:txBody>
        </p:sp>
        <p:sp>
          <p:nvSpPr>
            <p:cNvPr id="256" name="iş1îḓê">
              <a:extLst>
                <a:ext uri="{FF2B5EF4-FFF2-40B4-BE49-F238E27FC236}">
                  <a16:creationId xmlns:a16="http://schemas.microsoft.com/office/drawing/2014/main" id="{6CB2029B-440C-4AE9-9462-67E3560BFBC2}"/>
                </a:ext>
              </a:extLst>
            </p:cNvPr>
            <p:cNvSpPr/>
            <p:nvPr/>
          </p:nvSpPr>
          <p:spPr bwMode="auto">
            <a:xfrm>
              <a:off x="3935851" y="7107411"/>
              <a:ext cx="41730" cy="92715"/>
            </a:xfrm>
            <a:custGeom>
              <a:avLst/>
              <a:gdLst/>
              <a:ahLst/>
              <a:cxnLst>
                <a:cxn ang="0">
                  <a:pos x="25" y="41"/>
                </a:cxn>
                <a:cxn ang="0">
                  <a:pos x="24" y="41"/>
                </a:cxn>
                <a:cxn ang="0">
                  <a:pos x="20" y="52"/>
                </a:cxn>
                <a:cxn ang="0">
                  <a:pos x="13" y="57"/>
                </a:cxn>
                <a:cxn ang="0">
                  <a:pos x="7" y="52"/>
                </a:cxn>
                <a:cxn ang="0">
                  <a:pos x="3" y="41"/>
                </a:cxn>
                <a:cxn ang="0">
                  <a:pos x="3" y="19"/>
                </a:cxn>
                <a:cxn ang="0">
                  <a:pos x="7" y="8"/>
                </a:cxn>
                <a:cxn ang="0">
                  <a:pos x="13" y="3"/>
                </a:cxn>
                <a:cxn ang="0">
                  <a:pos x="20" y="8"/>
                </a:cxn>
                <a:cxn ang="0">
                  <a:pos x="24" y="19"/>
                </a:cxn>
                <a:cxn ang="0">
                  <a:pos x="24" y="41"/>
                </a:cxn>
                <a:cxn ang="0">
                  <a:pos x="25" y="41"/>
                </a:cxn>
                <a:cxn ang="0">
                  <a:pos x="27" y="41"/>
                </a:cxn>
                <a:cxn ang="0">
                  <a:pos x="27" y="19"/>
                </a:cxn>
                <a:cxn ang="0">
                  <a:pos x="23" y="6"/>
                </a:cxn>
                <a:cxn ang="0">
                  <a:pos x="13" y="0"/>
                </a:cxn>
                <a:cxn ang="0">
                  <a:pos x="4" y="6"/>
                </a:cxn>
                <a:cxn ang="0">
                  <a:pos x="0" y="19"/>
                </a:cxn>
                <a:cxn ang="0">
                  <a:pos x="0" y="41"/>
                </a:cxn>
                <a:cxn ang="0">
                  <a:pos x="4" y="54"/>
                </a:cxn>
                <a:cxn ang="0">
                  <a:pos x="13" y="60"/>
                </a:cxn>
                <a:cxn ang="0">
                  <a:pos x="23" y="54"/>
                </a:cxn>
                <a:cxn ang="0">
                  <a:pos x="27" y="41"/>
                </a:cxn>
                <a:cxn ang="0">
                  <a:pos x="25" y="41"/>
                </a:cxn>
              </a:cxnLst>
              <a:rect l="0" t="0" r="r" b="b"/>
              <a:pathLst>
                <a:path w="27" h="60">
                  <a:moveTo>
                    <a:pt x="25" y="41"/>
                  </a:moveTo>
                  <a:cubicBezTo>
                    <a:pt x="24" y="41"/>
                    <a:pt x="24" y="41"/>
                    <a:pt x="24" y="41"/>
                  </a:cubicBezTo>
                  <a:cubicBezTo>
                    <a:pt x="24" y="45"/>
                    <a:pt x="22" y="50"/>
                    <a:pt x="20" y="52"/>
                  </a:cubicBezTo>
                  <a:cubicBezTo>
                    <a:pt x="18" y="55"/>
                    <a:pt x="16" y="57"/>
                    <a:pt x="13" y="57"/>
                  </a:cubicBezTo>
                  <a:cubicBezTo>
                    <a:pt x="11" y="57"/>
                    <a:pt x="9" y="55"/>
                    <a:pt x="7" y="52"/>
                  </a:cubicBezTo>
                  <a:cubicBezTo>
                    <a:pt x="5" y="50"/>
                    <a:pt x="3" y="45"/>
                    <a:pt x="3" y="41"/>
                  </a:cubicBezTo>
                  <a:cubicBezTo>
                    <a:pt x="3" y="19"/>
                    <a:pt x="3" y="19"/>
                    <a:pt x="3" y="19"/>
                  </a:cubicBezTo>
                  <a:cubicBezTo>
                    <a:pt x="3" y="15"/>
                    <a:pt x="5" y="11"/>
                    <a:pt x="7" y="8"/>
                  </a:cubicBezTo>
                  <a:cubicBezTo>
                    <a:pt x="9" y="5"/>
                    <a:pt x="11" y="3"/>
                    <a:pt x="13" y="3"/>
                  </a:cubicBezTo>
                  <a:cubicBezTo>
                    <a:pt x="16" y="3"/>
                    <a:pt x="18" y="5"/>
                    <a:pt x="20" y="8"/>
                  </a:cubicBezTo>
                  <a:cubicBezTo>
                    <a:pt x="22" y="11"/>
                    <a:pt x="24" y="15"/>
                    <a:pt x="24" y="19"/>
                  </a:cubicBezTo>
                  <a:cubicBezTo>
                    <a:pt x="24" y="41"/>
                    <a:pt x="24" y="41"/>
                    <a:pt x="24" y="41"/>
                  </a:cubicBezTo>
                  <a:cubicBezTo>
                    <a:pt x="25" y="41"/>
                    <a:pt x="25" y="41"/>
                    <a:pt x="25" y="41"/>
                  </a:cubicBezTo>
                  <a:cubicBezTo>
                    <a:pt x="27" y="41"/>
                    <a:pt x="27" y="41"/>
                    <a:pt x="27" y="41"/>
                  </a:cubicBezTo>
                  <a:cubicBezTo>
                    <a:pt x="27" y="19"/>
                    <a:pt x="27" y="19"/>
                    <a:pt x="27" y="19"/>
                  </a:cubicBezTo>
                  <a:cubicBezTo>
                    <a:pt x="27" y="14"/>
                    <a:pt x="26" y="9"/>
                    <a:pt x="23" y="6"/>
                  </a:cubicBezTo>
                  <a:cubicBezTo>
                    <a:pt x="21" y="2"/>
                    <a:pt x="18" y="0"/>
                    <a:pt x="13" y="0"/>
                  </a:cubicBezTo>
                  <a:cubicBezTo>
                    <a:pt x="9" y="0"/>
                    <a:pt x="6" y="2"/>
                    <a:pt x="4" y="6"/>
                  </a:cubicBezTo>
                  <a:cubicBezTo>
                    <a:pt x="1" y="9"/>
                    <a:pt x="0" y="14"/>
                    <a:pt x="0" y="19"/>
                  </a:cubicBezTo>
                  <a:cubicBezTo>
                    <a:pt x="0" y="41"/>
                    <a:pt x="0" y="41"/>
                    <a:pt x="0" y="41"/>
                  </a:cubicBezTo>
                  <a:cubicBezTo>
                    <a:pt x="0" y="46"/>
                    <a:pt x="1" y="51"/>
                    <a:pt x="4" y="54"/>
                  </a:cubicBezTo>
                  <a:cubicBezTo>
                    <a:pt x="6" y="58"/>
                    <a:pt x="9" y="60"/>
                    <a:pt x="13" y="60"/>
                  </a:cubicBezTo>
                  <a:cubicBezTo>
                    <a:pt x="18" y="60"/>
                    <a:pt x="21" y="58"/>
                    <a:pt x="23" y="54"/>
                  </a:cubicBezTo>
                  <a:cubicBezTo>
                    <a:pt x="26" y="51"/>
                    <a:pt x="27" y="46"/>
                    <a:pt x="27" y="41"/>
                  </a:cubicBezTo>
                  <a:lnTo>
                    <a:pt x="25" y="41"/>
                  </a:lnTo>
                  <a:close/>
                </a:path>
              </a:pathLst>
            </a:custGeom>
            <a:solidFill>
              <a:srgbClr val="BDC3C7"/>
            </a:solidFill>
            <a:ln w="9525">
              <a:noFill/>
              <a:round/>
              <a:headEnd/>
              <a:tailEnd/>
            </a:ln>
          </p:spPr>
          <p:txBody>
            <a:bodyPr anchor="ctr"/>
            <a:lstStyle/>
            <a:p>
              <a:pPr algn="ctr"/>
              <a:endParaRPr/>
            </a:p>
          </p:txBody>
        </p:sp>
        <p:sp>
          <p:nvSpPr>
            <p:cNvPr id="257" name="íšḷïḋè">
              <a:extLst>
                <a:ext uri="{FF2B5EF4-FFF2-40B4-BE49-F238E27FC236}">
                  <a16:creationId xmlns:a16="http://schemas.microsoft.com/office/drawing/2014/main" id="{FD2309A0-C93B-425D-9022-C46D8896CCCE}"/>
                </a:ext>
              </a:extLst>
            </p:cNvPr>
            <p:cNvSpPr/>
            <p:nvPr/>
          </p:nvSpPr>
          <p:spPr bwMode="auto">
            <a:xfrm>
              <a:off x="1252590" y="7045601"/>
              <a:ext cx="338232" cy="98833"/>
            </a:xfrm>
            <a:custGeom>
              <a:avLst/>
              <a:gdLst/>
              <a:ahLst/>
              <a:cxnLst>
                <a:cxn ang="0">
                  <a:pos x="199" y="64"/>
                </a:cxn>
                <a:cxn ang="0">
                  <a:pos x="20" y="64"/>
                </a:cxn>
                <a:cxn ang="0">
                  <a:pos x="0" y="44"/>
                </a:cxn>
                <a:cxn ang="0">
                  <a:pos x="0" y="20"/>
                </a:cxn>
                <a:cxn ang="0">
                  <a:pos x="20" y="0"/>
                </a:cxn>
                <a:cxn ang="0">
                  <a:pos x="199" y="0"/>
                </a:cxn>
                <a:cxn ang="0">
                  <a:pos x="219" y="20"/>
                </a:cxn>
                <a:cxn ang="0">
                  <a:pos x="219" y="44"/>
                </a:cxn>
                <a:cxn ang="0">
                  <a:pos x="199" y="64"/>
                </a:cxn>
              </a:cxnLst>
              <a:rect l="0" t="0" r="r" b="b"/>
              <a:pathLst>
                <a:path w="219" h="64">
                  <a:moveTo>
                    <a:pt x="199" y="64"/>
                  </a:moveTo>
                  <a:cubicBezTo>
                    <a:pt x="20" y="64"/>
                    <a:pt x="20" y="64"/>
                    <a:pt x="20" y="64"/>
                  </a:cubicBezTo>
                  <a:cubicBezTo>
                    <a:pt x="9" y="64"/>
                    <a:pt x="0" y="55"/>
                    <a:pt x="0" y="44"/>
                  </a:cubicBezTo>
                  <a:cubicBezTo>
                    <a:pt x="0" y="20"/>
                    <a:pt x="0" y="20"/>
                    <a:pt x="0" y="20"/>
                  </a:cubicBezTo>
                  <a:cubicBezTo>
                    <a:pt x="0" y="9"/>
                    <a:pt x="9" y="0"/>
                    <a:pt x="20" y="0"/>
                  </a:cubicBezTo>
                  <a:cubicBezTo>
                    <a:pt x="199" y="0"/>
                    <a:pt x="199" y="0"/>
                    <a:pt x="199" y="0"/>
                  </a:cubicBezTo>
                  <a:cubicBezTo>
                    <a:pt x="210" y="0"/>
                    <a:pt x="219" y="9"/>
                    <a:pt x="219" y="20"/>
                  </a:cubicBezTo>
                  <a:cubicBezTo>
                    <a:pt x="219" y="44"/>
                    <a:pt x="219" y="44"/>
                    <a:pt x="219" y="44"/>
                  </a:cubicBezTo>
                  <a:cubicBezTo>
                    <a:pt x="219" y="55"/>
                    <a:pt x="210" y="64"/>
                    <a:pt x="199" y="64"/>
                  </a:cubicBezTo>
                  <a:close/>
                </a:path>
              </a:pathLst>
            </a:custGeom>
            <a:solidFill>
              <a:srgbClr val="ECF0F1"/>
            </a:solidFill>
            <a:ln w="9525">
              <a:noFill/>
              <a:round/>
              <a:headEnd/>
              <a:tailEnd/>
            </a:ln>
          </p:spPr>
          <p:txBody>
            <a:bodyPr anchor="ctr"/>
            <a:lstStyle/>
            <a:p>
              <a:pPr algn="ctr"/>
              <a:endParaRPr/>
            </a:p>
          </p:txBody>
        </p:sp>
        <p:sp>
          <p:nvSpPr>
            <p:cNvPr id="258" name="ïşḻíďê">
              <a:extLst>
                <a:ext uri="{FF2B5EF4-FFF2-40B4-BE49-F238E27FC236}">
                  <a16:creationId xmlns:a16="http://schemas.microsoft.com/office/drawing/2014/main" id="{80B9C442-15B9-442C-8BC7-E5A9EBF5C2C2}"/>
                </a:ext>
              </a:extLst>
            </p:cNvPr>
            <p:cNvSpPr/>
            <p:nvPr/>
          </p:nvSpPr>
          <p:spPr bwMode="auto">
            <a:xfrm>
              <a:off x="1369937" y="7051721"/>
              <a:ext cx="105108" cy="88009"/>
            </a:xfrm>
            <a:custGeom>
              <a:avLst/>
              <a:gdLst/>
              <a:ahLst/>
              <a:cxnLst>
                <a:cxn ang="0">
                  <a:pos x="48" y="57"/>
                </a:cxn>
                <a:cxn ang="0">
                  <a:pos x="20" y="57"/>
                </a:cxn>
                <a:cxn ang="0">
                  <a:pos x="0" y="37"/>
                </a:cxn>
                <a:cxn ang="0">
                  <a:pos x="0" y="20"/>
                </a:cxn>
                <a:cxn ang="0">
                  <a:pos x="20" y="0"/>
                </a:cxn>
                <a:cxn ang="0">
                  <a:pos x="48" y="0"/>
                </a:cxn>
                <a:cxn ang="0">
                  <a:pos x="68" y="20"/>
                </a:cxn>
                <a:cxn ang="0">
                  <a:pos x="68" y="37"/>
                </a:cxn>
                <a:cxn ang="0">
                  <a:pos x="48" y="57"/>
                </a:cxn>
              </a:cxnLst>
              <a:rect l="0" t="0" r="r" b="b"/>
              <a:pathLst>
                <a:path w="68" h="57">
                  <a:moveTo>
                    <a:pt x="48" y="57"/>
                  </a:moveTo>
                  <a:cubicBezTo>
                    <a:pt x="20" y="57"/>
                    <a:pt x="20" y="57"/>
                    <a:pt x="20" y="57"/>
                  </a:cubicBezTo>
                  <a:cubicBezTo>
                    <a:pt x="9" y="57"/>
                    <a:pt x="0" y="48"/>
                    <a:pt x="0" y="37"/>
                  </a:cubicBezTo>
                  <a:cubicBezTo>
                    <a:pt x="0" y="20"/>
                    <a:pt x="0" y="20"/>
                    <a:pt x="0" y="20"/>
                  </a:cubicBezTo>
                  <a:cubicBezTo>
                    <a:pt x="0" y="9"/>
                    <a:pt x="9" y="0"/>
                    <a:pt x="20" y="0"/>
                  </a:cubicBezTo>
                  <a:cubicBezTo>
                    <a:pt x="48" y="0"/>
                    <a:pt x="48" y="0"/>
                    <a:pt x="48" y="0"/>
                  </a:cubicBezTo>
                  <a:cubicBezTo>
                    <a:pt x="59" y="0"/>
                    <a:pt x="68" y="9"/>
                    <a:pt x="68" y="20"/>
                  </a:cubicBezTo>
                  <a:cubicBezTo>
                    <a:pt x="68" y="37"/>
                    <a:pt x="68" y="37"/>
                    <a:pt x="68" y="37"/>
                  </a:cubicBezTo>
                  <a:cubicBezTo>
                    <a:pt x="68" y="48"/>
                    <a:pt x="59" y="57"/>
                    <a:pt x="48" y="57"/>
                  </a:cubicBezTo>
                  <a:close/>
                </a:path>
              </a:pathLst>
            </a:custGeom>
            <a:solidFill>
              <a:srgbClr val="BDC3C7"/>
            </a:solidFill>
            <a:ln w="9525">
              <a:noFill/>
              <a:round/>
              <a:headEnd/>
              <a:tailEnd/>
            </a:ln>
          </p:spPr>
          <p:txBody>
            <a:bodyPr anchor="ctr"/>
            <a:lstStyle/>
            <a:p>
              <a:pPr algn="ctr"/>
              <a:endParaRPr/>
            </a:p>
          </p:txBody>
        </p:sp>
        <p:sp>
          <p:nvSpPr>
            <p:cNvPr id="259" name="iṡlíďè">
              <a:extLst>
                <a:ext uri="{FF2B5EF4-FFF2-40B4-BE49-F238E27FC236}">
                  <a16:creationId xmlns:a16="http://schemas.microsoft.com/office/drawing/2014/main" id="{046740EF-8EB8-4C75-91CB-22616F364ED1}"/>
                </a:ext>
              </a:extLst>
            </p:cNvPr>
            <p:cNvSpPr/>
            <p:nvPr/>
          </p:nvSpPr>
          <p:spPr bwMode="auto">
            <a:xfrm>
              <a:off x="1291182" y="7073370"/>
              <a:ext cx="339801" cy="210061"/>
            </a:xfrm>
            <a:custGeom>
              <a:avLst/>
              <a:gdLst/>
              <a:ahLst/>
              <a:cxnLst>
                <a:cxn ang="0">
                  <a:pos x="205" y="64"/>
                </a:cxn>
                <a:cxn ang="0">
                  <a:pos x="39" y="132"/>
                </a:cxn>
                <a:cxn ang="0">
                  <a:pos x="13" y="121"/>
                </a:cxn>
                <a:cxn ang="0">
                  <a:pos x="4" y="99"/>
                </a:cxn>
                <a:cxn ang="0">
                  <a:pos x="15" y="73"/>
                </a:cxn>
                <a:cxn ang="0">
                  <a:pos x="180" y="5"/>
                </a:cxn>
                <a:cxn ang="0">
                  <a:pos x="207" y="16"/>
                </a:cxn>
                <a:cxn ang="0">
                  <a:pos x="216" y="38"/>
                </a:cxn>
                <a:cxn ang="0">
                  <a:pos x="205" y="64"/>
                </a:cxn>
              </a:cxnLst>
              <a:rect l="0" t="0" r="r" b="b"/>
              <a:pathLst>
                <a:path w="220" h="136">
                  <a:moveTo>
                    <a:pt x="205" y="64"/>
                  </a:moveTo>
                  <a:cubicBezTo>
                    <a:pt x="39" y="132"/>
                    <a:pt x="39" y="132"/>
                    <a:pt x="39" y="132"/>
                  </a:cubicBezTo>
                  <a:cubicBezTo>
                    <a:pt x="29" y="136"/>
                    <a:pt x="17" y="131"/>
                    <a:pt x="13" y="121"/>
                  </a:cubicBezTo>
                  <a:cubicBezTo>
                    <a:pt x="4" y="99"/>
                    <a:pt x="4" y="99"/>
                    <a:pt x="4" y="99"/>
                  </a:cubicBezTo>
                  <a:cubicBezTo>
                    <a:pt x="0" y="89"/>
                    <a:pt x="5" y="77"/>
                    <a:pt x="15" y="73"/>
                  </a:cubicBezTo>
                  <a:cubicBezTo>
                    <a:pt x="180" y="5"/>
                    <a:pt x="180" y="5"/>
                    <a:pt x="180" y="5"/>
                  </a:cubicBezTo>
                  <a:cubicBezTo>
                    <a:pt x="191" y="0"/>
                    <a:pt x="202" y="5"/>
                    <a:pt x="207" y="16"/>
                  </a:cubicBezTo>
                  <a:cubicBezTo>
                    <a:pt x="216" y="38"/>
                    <a:pt x="216" y="38"/>
                    <a:pt x="216" y="38"/>
                  </a:cubicBezTo>
                  <a:cubicBezTo>
                    <a:pt x="220" y="48"/>
                    <a:pt x="215" y="59"/>
                    <a:pt x="205" y="64"/>
                  </a:cubicBezTo>
                  <a:close/>
                </a:path>
              </a:pathLst>
            </a:custGeom>
            <a:solidFill>
              <a:srgbClr val="ECF0F1"/>
            </a:solidFill>
            <a:ln w="9525">
              <a:noFill/>
              <a:round/>
              <a:headEnd/>
              <a:tailEnd/>
            </a:ln>
          </p:spPr>
          <p:txBody>
            <a:bodyPr anchor="ctr"/>
            <a:lstStyle/>
            <a:p>
              <a:pPr algn="ctr"/>
              <a:endParaRPr/>
            </a:p>
          </p:txBody>
        </p:sp>
        <p:sp>
          <p:nvSpPr>
            <p:cNvPr id="260" name="iş1iďè">
              <a:extLst>
                <a:ext uri="{FF2B5EF4-FFF2-40B4-BE49-F238E27FC236}">
                  <a16:creationId xmlns:a16="http://schemas.microsoft.com/office/drawing/2014/main" id="{25953B8C-8444-4E4D-800F-0E129393EDE7}"/>
                </a:ext>
              </a:extLst>
            </p:cNvPr>
            <p:cNvSpPr/>
            <p:nvPr/>
          </p:nvSpPr>
          <p:spPr bwMode="auto">
            <a:xfrm>
              <a:off x="1400842" y="7122787"/>
              <a:ext cx="120483" cy="111227"/>
            </a:xfrm>
            <a:custGeom>
              <a:avLst/>
              <a:gdLst/>
              <a:ahLst/>
              <a:cxnLst>
                <a:cxn ang="0">
                  <a:pos x="63" y="57"/>
                </a:cxn>
                <a:cxn ang="0">
                  <a:pos x="37" y="68"/>
                </a:cxn>
                <a:cxn ang="0">
                  <a:pos x="11" y="57"/>
                </a:cxn>
                <a:cxn ang="0">
                  <a:pos x="4" y="41"/>
                </a:cxn>
                <a:cxn ang="0">
                  <a:pos x="15" y="15"/>
                </a:cxn>
                <a:cxn ang="0">
                  <a:pos x="41" y="5"/>
                </a:cxn>
                <a:cxn ang="0">
                  <a:pos x="67" y="15"/>
                </a:cxn>
                <a:cxn ang="0">
                  <a:pos x="73" y="31"/>
                </a:cxn>
                <a:cxn ang="0">
                  <a:pos x="63" y="57"/>
                </a:cxn>
              </a:cxnLst>
              <a:rect l="0" t="0" r="r" b="b"/>
              <a:pathLst>
                <a:path w="78" h="72">
                  <a:moveTo>
                    <a:pt x="63" y="57"/>
                  </a:moveTo>
                  <a:cubicBezTo>
                    <a:pt x="37" y="68"/>
                    <a:pt x="37" y="68"/>
                    <a:pt x="37" y="68"/>
                  </a:cubicBezTo>
                  <a:cubicBezTo>
                    <a:pt x="27" y="72"/>
                    <a:pt x="15" y="67"/>
                    <a:pt x="11" y="57"/>
                  </a:cubicBezTo>
                  <a:cubicBezTo>
                    <a:pt x="4" y="41"/>
                    <a:pt x="4" y="41"/>
                    <a:pt x="4" y="41"/>
                  </a:cubicBezTo>
                  <a:cubicBezTo>
                    <a:pt x="0" y="31"/>
                    <a:pt x="5" y="19"/>
                    <a:pt x="15" y="15"/>
                  </a:cubicBezTo>
                  <a:cubicBezTo>
                    <a:pt x="41" y="5"/>
                    <a:pt x="41" y="5"/>
                    <a:pt x="41" y="5"/>
                  </a:cubicBezTo>
                  <a:cubicBezTo>
                    <a:pt x="51" y="0"/>
                    <a:pt x="63" y="5"/>
                    <a:pt x="67" y="15"/>
                  </a:cubicBezTo>
                  <a:cubicBezTo>
                    <a:pt x="73" y="31"/>
                    <a:pt x="73" y="31"/>
                    <a:pt x="73" y="31"/>
                  </a:cubicBezTo>
                  <a:cubicBezTo>
                    <a:pt x="78" y="41"/>
                    <a:pt x="73" y="53"/>
                    <a:pt x="63" y="57"/>
                  </a:cubicBezTo>
                  <a:close/>
                </a:path>
              </a:pathLst>
            </a:custGeom>
            <a:solidFill>
              <a:srgbClr val="BDC3C7"/>
            </a:solidFill>
            <a:ln w="9525">
              <a:noFill/>
              <a:round/>
              <a:headEnd/>
              <a:tailEnd/>
            </a:ln>
          </p:spPr>
          <p:txBody>
            <a:bodyPr anchor="ctr"/>
            <a:lstStyle/>
            <a:p>
              <a:pPr algn="ctr"/>
              <a:endParaRPr/>
            </a:p>
          </p:txBody>
        </p:sp>
        <p:sp>
          <p:nvSpPr>
            <p:cNvPr id="261" name="iṡḻïďê">
              <a:extLst>
                <a:ext uri="{FF2B5EF4-FFF2-40B4-BE49-F238E27FC236}">
                  <a16:creationId xmlns:a16="http://schemas.microsoft.com/office/drawing/2014/main" id="{2DAE7281-6F3F-4241-A732-49FB7C076E5B}"/>
                </a:ext>
              </a:extLst>
            </p:cNvPr>
            <p:cNvSpPr/>
            <p:nvPr/>
          </p:nvSpPr>
          <p:spPr bwMode="auto">
            <a:xfrm>
              <a:off x="2079028" y="7552322"/>
              <a:ext cx="443342" cy="586883"/>
            </a:xfrm>
            <a:custGeom>
              <a:avLst/>
              <a:gdLst/>
              <a:ahLst/>
              <a:cxnLst>
                <a:cxn ang="0">
                  <a:pos x="59" y="129"/>
                </a:cxn>
                <a:cxn ang="0">
                  <a:pos x="95" y="27"/>
                </a:cxn>
                <a:cxn ang="0">
                  <a:pos x="115" y="20"/>
                </a:cxn>
                <a:cxn ang="0">
                  <a:pos x="120" y="22"/>
                </a:cxn>
                <a:cxn ang="0">
                  <a:pos x="134" y="40"/>
                </a:cxn>
                <a:cxn ang="0">
                  <a:pos x="97" y="141"/>
                </a:cxn>
                <a:cxn ang="0">
                  <a:pos x="103" y="143"/>
                </a:cxn>
                <a:cxn ang="0">
                  <a:pos x="149" y="17"/>
                </a:cxn>
                <a:cxn ang="0">
                  <a:pos x="170" y="6"/>
                </a:cxn>
                <a:cxn ang="0">
                  <a:pos x="175" y="7"/>
                </a:cxn>
                <a:cxn ang="0">
                  <a:pos x="185" y="30"/>
                </a:cxn>
                <a:cxn ang="0">
                  <a:pos x="140" y="156"/>
                </a:cxn>
                <a:cxn ang="0">
                  <a:pos x="148" y="159"/>
                </a:cxn>
                <a:cxn ang="0">
                  <a:pos x="199" y="16"/>
                </a:cxn>
                <a:cxn ang="0">
                  <a:pos x="221" y="3"/>
                </a:cxn>
                <a:cxn ang="0">
                  <a:pos x="225" y="5"/>
                </a:cxn>
                <a:cxn ang="0">
                  <a:pos x="236" y="29"/>
                </a:cxn>
                <a:cxn ang="0">
                  <a:pos x="184" y="172"/>
                </a:cxn>
                <a:cxn ang="0">
                  <a:pos x="192" y="175"/>
                </a:cxn>
                <a:cxn ang="0">
                  <a:pos x="237" y="49"/>
                </a:cxn>
                <a:cxn ang="0">
                  <a:pos x="258" y="37"/>
                </a:cxn>
                <a:cxn ang="0">
                  <a:pos x="263" y="39"/>
                </a:cxn>
                <a:cxn ang="0">
                  <a:pos x="274" y="62"/>
                </a:cxn>
                <a:cxn ang="0">
                  <a:pos x="224" y="199"/>
                </a:cxn>
                <a:cxn ang="0">
                  <a:pos x="221" y="208"/>
                </a:cxn>
                <a:cxn ang="0">
                  <a:pos x="203" y="258"/>
                </a:cxn>
                <a:cxn ang="0">
                  <a:pos x="258" y="215"/>
                </a:cxn>
                <a:cxn ang="0">
                  <a:pos x="279" y="220"/>
                </a:cxn>
                <a:cxn ang="0">
                  <a:pos x="282" y="225"/>
                </a:cxn>
                <a:cxn ang="0">
                  <a:pos x="280" y="248"/>
                </a:cxn>
                <a:cxn ang="0">
                  <a:pos x="184" y="321"/>
                </a:cxn>
                <a:cxn ang="0">
                  <a:pos x="164" y="370"/>
                </a:cxn>
                <a:cxn ang="0">
                  <a:pos x="149" y="378"/>
                </a:cxn>
                <a:cxn ang="0">
                  <a:pos x="8" y="327"/>
                </a:cxn>
                <a:cxn ang="0">
                  <a:pos x="2" y="312"/>
                </a:cxn>
                <a:cxn ang="0">
                  <a:pos x="59" y="129"/>
                </a:cxn>
              </a:cxnLst>
              <a:rect l="0" t="0" r="r" b="b"/>
              <a:pathLst>
                <a:path w="287" h="380">
                  <a:moveTo>
                    <a:pt x="59" y="129"/>
                  </a:moveTo>
                  <a:cubicBezTo>
                    <a:pt x="95" y="27"/>
                    <a:pt x="95" y="27"/>
                    <a:pt x="95" y="27"/>
                  </a:cubicBezTo>
                  <a:cubicBezTo>
                    <a:pt x="98" y="20"/>
                    <a:pt x="106" y="17"/>
                    <a:pt x="115" y="20"/>
                  </a:cubicBezTo>
                  <a:cubicBezTo>
                    <a:pt x="120" y="22"/>
                    <a:pt x="120" y="22"/>
                    <a:pt x="120" y="22"/>
                  </a:cubicBezTo>
                  <a:cubicBezTo>
                    <a:pt x="129" y="25"/>
                    <a:pt x="136" y="34"/>
                    <a:pt x="134" y="40"/>
                  </a:cubicBezTo>
                  <a:cubicBezTo>
                    <a:pt x="97" y="141"/>
                    <a:pt x="97" y="141"/>
                    <a:pt x="97" y="141"/>
                  </a:cubicBezTo>
                  <a:cubicBezTo>
                    <a:pt x="103" y="143"/>
                    <a:pt x="103" y="143"/>
                    <a:pt x="103" y="143"/>
                  </a:cubicBezTo>
                  <a:cubicBezTo>
                    <a:pt x="149" y="17"/>
                    <a:pt x="149" y="17"/>
                    <a:pt x="149" y="17"/>
                  </a:cubicBezTo>
                  <a:cubicBezTo>
                    <a:pt x="152" y="7"/>
                    <a:pt x="161" y="2"/>
                    <a:pt x="170" y="6"/>
                  </a:cubicBezTo>
                  <a:cubicBezTo>
                    <a:pt x="175" y="7"/>
                    <a:pt x="175" y="7"/>
                    <a:pt x="175" y="7"/>
                  </a:cubicBezTo>
                  <a:cubicBezTo>
                    <a:pt x="184" y="10"/>
                    <a:pt x="189" y="20"/>
                    <a:pt x="185" y="30"/>
                  </a:cubicBezTo>
                  <a:cubicBezTo>
                    <a:pt x="140" y="156"/>
                    <a:pt x="140" y="156"/>
                    <a:pt x="140" y="156"/>
                  </a:cubicBezTo>
                  <a:cubicBezTo>
                    <a:pt x="148" y="159"/>
                    <a:pt x="148" y="159"/>
                    <a:pt x="148" y="159"/>
                  </a:cubicBezTo>
                  <a:cubicBezTo>
                    <a:pt x="199" y="16"/>
                    <a:pt x="199" y="16"/>
                    <a:pt x="199" y="16"/>
                  </a:cubicBezTo>
                  <a:cubicBezTo>
                    <a:pt x="203" y="6"/>
                    <a:pt x="212" y="0"/>
                    <a:pt x="221" y="3"/>
                  </a:cubicBezTo>
                  <a:cubicBezTo>
                    <a:pt x="225" y="5"/>
                    <a:pt x="225" y="5"/>
                    <a:pt x="225" y="5"/>
                  </a:cubicBezTo>
                  <a:cubicBezTo>
                    <a:pt x="234" y="8"/>
                    <a:pt x="239" y="19"/>
                    <a:pt x="236" y="29"/>
                  </a:cubicBezTo>
                  <a:cubicBezTo>
                    <a:pt x="184" y="172"/>
                    <a:pt x="184" y="172"/>
                    <a:pt x="184" y="172"/>
                  </a:cubicBezTo>
                  <a:cubicBezTo>
                    <a:pt x="192" y="175"/>
                    <a:pt x="192" y="175"/>
                    <a:pt x="192" y="175"/>
                  </a:cubicBezTo>
                  <a:cubicBezTo>
                    <a:pt x="237" y="49"/>
                    <a:pt x="237" y="49"/>
                    <a:pt x="237" y="49"/>
                  </a:cubicBezTo>
                  <a:cubicBezTo>
                    <a:pt x="241" y="39"/>
                    <a:pt x="250" y="34"/>
                    <a:pt x="258" y="37"/>
                  </a:cubicBezTo>
                  <a:cubicBezTo>
                    <a:pt x="263" y="39"/>
                    <a:pt x="263" y="39"/>
                    <a:pt x="263" y="39"/>
                  </a:cubicBezTo>
                  <a:cubicBezTo>
                    <a:pt x="272" y="42"/>
                    <a:pt x="277" y="52"/>
                    <a:pt x="274" y="62"/>
                  </a:cubicBezTo>
                  <a:cubicBezTo>
                    <a:pt x="224" y="199"/>
                    <a:pt x="224" y="199"/>
                    <a:pt x="224" y="199"/>
                  </a:cubicBezTo>
                  <a:cubicBezTo>
                    <a:pt x="221" y="208"/>
                    <a:pt x="221" y="208"/>
                    <a:pt x="221" y="208"/>
                  </a:cubicBezTo>
                  <a:cubicBezTo>
                    <a:pt x="203" y="258"/>
                    <a:pt x="203" y="258"/>
                    <a:pt x="203" y="258"/>
                  </a:cubicBezTo>
                  <a:cubicBezTo>
                    <a:pt x="258" y="215"/>
                    <a:pt x="258" y="215"/>
                    <a:pt x="258" y="215"/>
                  </a:cubicBezTo>
                  <a:cubicBezTo>
                    <a:pt x="265" y="210"/>
                    <a:pt x="274" y="212"/>
                    <a:pt x="279" y="220"/>
                  </a:cubicBezTo>
                  <a:cubicBezTo>
                    <a:pt x="282" y="225"/>
                    <a:pt x="282" y="225"/>
                    <a:pt x="282" y="225"/>
                  </a:cubicBezTo>
                  <a:cubicBezTo>
                    <a:pt x="287" y="232"/>
                    <a:pt x="286" y="243"/>
                    <a:pt x="280" y="248"/>
                  </a:cubicBezTo>
                  <a:cubicBezTo>
                    <a:pt x="184" y="321"/>
                    <a:pt x="184" y="321"/>
                    <a:pt x="184" y="321"/>
                  </a:cubicBezTo>
                  <a:cubicBezTo>
                    <a:pt x="183" y="323"/>
                    <a:pt x="164" y="370"/>
                    <a:pt x="164" y="370"/>
                  </a:cubicBezTo>
                  <a:cubicBezTo>
                    <a:pt x="162" y="376"/>
                    <a:pt x="155" y="380"/>
                    <a:pt x="149" y="378"/>
                  </a:cubicBezTo>
                  <a:cubicBezTo>
                    <a:pt x="8" y="327"/>
                    <a:pt x="8" y="327"/>
                    <a:pt x="8" y="327"/>
                  </a:cubicBezTo>
                  <a:cubicBezTo>
                    <a:pt x="2" y="325"/>
                    <a:pt x="0" y="318"/>
                    <a:pt x="2" y="312"/>
                  </a:cubicBezTo>
                  <a:cubicBezTo>
                    <a:pt x="2" y="312"/>
                    <a:pt x="56" y="130"/>
                    <a:pt x="59" y="129"/>
                  </a:cubicBezTo>
                  <a:close/>
                </a:path>
              </a:pathLst>
            </a:custGeom>
            <a:solidFill>
              <a:srgbClr val="EEB87A"/>
            </a:solidFill>
            <a:ln w="9525">
              <a:noFill/>
              <a:round/>
              <a:headEnd/>
              <a:tailEnd/>
            </a:ln>
          </p:spPr>
          <p:txBody>
            <a:bodyPr anchor="ctr"/>
            <a:lstStyle/>
            <a:p>
              <a:pPr algn="ctr"/>
              <a:endParaRPr/>
            </a:p>
          </p:txBody>
        </p:sp>
        <p:sp>
          <p:nvSpPr>
            <p:cNvPr id="262" name="íSliḓé">
              <a:extLst>
                <a:ext uri="{FF2B5EF4-FFF2-40B4-BE49-F238E27FC236}">
                  <a16:creationId xmlns:a16="http://schemas.microsoft.com/office/drawing/2014/main" id="{6CF69178-29D7-4DD1-AAED-D851B599C2DC}"/>
                </a:ext>
              </a:extLst>
            </p:cNvPr>
            <p:cNvSpPr/>
            <p:nvPr/>
          </p:nvSpPr>
          <p:spPr bwMode="auto">
            <a:xfrm>
              <a:off x="1964663" y="7980130"/>
              <a:ext cx="373843" cy="512838"/>
            </a:xfrm>
            <a:custGeom>
              <a:avLst/>
              <a:gdLst/>
              <a:ahLst/>
              <a:cxnLst>
                <a:cxn ang="0">
                  <a:pos x="4" y="264"/>
                </a:cxn>
                <a:cxn ang="0">
                  <a:pos x="18" y="292"/>
                </a:cxn>
                <a:cxn ang="0">
                  <a:pos x="119" y="328"/>
                </a:cxn>
                <a:cxn ang="0">
                  <a:pos x="148" y="316"/>
                </a:cxn>
                <a:cxn ang="0">
                  <a:pos x="238" y="68"/>
                </a:cxn>
                <a:cxn ang="0">
                  <a:pos x="223" y="40"/>
                </a:cxn>
                <a:cxn ang="0">
                  <a:pos x="122" y="4"/>
                </a:cxn>
                <a:cxn ang="0">
                  <a:pos x="93" y="16"/>
                </a:cxn>
                <a:cxn ang="0">
                  <a:pos x="4" y="264"/>
                </a:cxn>
              </a:cxnLst>
              <a:rect l="0" t="0" r="r" b="b"/>
              <a:pathLst>
                <a:path w="242" h="332">
                  <a:moveTo>
                    <a:pt x="4" y="264"/>
                  </a:moveTo>
                  <a:cubicBezTo>
                    <a:pt x="0" y="275"/>
                    <a:pt x="6" y="287"/>
                    <a:pt x="18" y="292"/>
                  </a:cubicBezTo>
                  <a:cubicBezTo>
                    <a:pt x="119" y="328"/>
                    <a:pt x="119" y="328"/>
                    <a:pt x="119" y="328"/>
                  </a:cubicBezTo>
                  <a:cubicBezTo>
                    <a:pt x="131" y="332"/>
                    <a:pt x="144" y="327"/>
                    <a:pt x="148" y="316"/>
                  </a:cubicBezTo>
                  <a:cubicBezTo>
                    <a:pt x="238" y="68"/>
                    <a:pt x="238" y="68"/>
                    <a:pt x="238" y="68"/>
                  </a:cubicBezTo>
                  <a:cubicBezTo>
                    <a:pt x="242" y="57"/>
                    <a:pt x="235" y="45"/>
                    <a:pt x="223" y="40"/>
                  </a:cubicBezTo>
                  <a:cubicBezTo>
                    <a:pt x="122" y="4"/>
                    <a:pt x="122" y="4"/>
                    <a:pt x="122" y="4"/>
                  </a:cubicBezTo>
                  <a:cubicBezTo>
                    <a:pt x="110" y="0"/>
                    <a:pt x="97" y="5"/>
                    <a:pt x="93" y="16"/>
                  </a:cubicBezTo>
                  <a:lnTo>
                    <a:pt x="4" y="264"/>
                  </a:lnTo>
                  <a:close/>
                </a:path>
              </a:pathLst>
            </a:custGeom>
            <a:solidFill>
              <a:srgbClr val="EEB87A"/>
            </a:solidFill>
            <a:ln w="9525">
              <a:noFill/>
              <a:round/>
              <a:headEnd/>
              <a:tailEnd/>
            </a:ln>
          </p:spPr>
          <p:txBody>
            <a:bodyPr anchor="ctr"/>
            <a:lstStyle/>
            <a:p>
              <a:pPr algn="ctr"/>
              <a:endParaRPr/>
            </a:p>
          </p:txBody>
        </p:sp>
        <p:sp>
          <p:nvSpPr>
            <p:cNvPr id="263" name="îṩḷïďé">
              <a:extLst>
                <a:ext uri="{FF2B5EF4-FFF2-40B4-BE49-F238E27FC236}">
                  <a16:creationId xmlns:a16="http://schemas.microsoft.com/office/drawing/2014/main" id="{198CD607-DF93-41D8-9041-35926F7115D8}"/>
                </a:ext>
              </a:extLst>
            </p:cNvPr>
            <p:cNvSpPr/>
            <p:nvPr/>
          </p:nvSpPr>
          <p:spPr bwMode="auto">
            <a:xfrm>
              <a:off x="2218023" y="9035298"/>
              <a:ext cx="1659153" cy="753803"/>
            </a:xfrm>
            <a:custGeom>
              <a:avLst/>
              <a:gdLst/>
              <a:ahLst/>
              <a:cxnLst>
                <a:cxn ang="0">
                  <a:pos x="3" y="256"/>
                </a:cxn>
                <a:cxn ang="0">
                  <a:pos x="531" y="7"/>
                </a:cxn>
                <a:cxn ang="0">
                  <a:pos x="1071" y="232"/>
                </a:cxn>
                <a:cxn ang="0">
                  <a:pos x="542" y="482"/>
                </a:cxn>
                <a:cxn ang="0">
                  <a:pos x="3" y="256"/>
                </a:cxn>
              </a:cxnLst>
              <a:rect l="0" t="0" r="r" b="b"/>
              <a:pathLst>
                <a:path w="1074" h="488">
                  <a:moveTo>
                    <a:pt x="3" y="256"/>
                  </a:moveTo>
                  <a:cubicBezTo>
                    <a:pt x="0" y="125"/>
                    <a:pt x="237" y="13"/>
                    <a:pt x="531" y="7"/>
                  </a:cubicBezTo>
                  <a:cubicBezTo>
                    <a:pt x="826" y="0"/>
                    <a:pt x="1068" y="101"/>
                    <a:pt x="1071" y="232"/>
                  </a:cubicBezTo>
                  <a:cubicBezTo>
                    <a:pt x="1074" y="363"/>
                    <a:pt x="837" y="475"/>
                    <a:pt x="542" y="482"/>
                  </a:cubicBezTo>
                  <a:cubicBezTo>
                    <a:pt x="247" y="488"/>
                    <a:pt x="6" y="388"/>
                    <a:pt x="3" y="256"/>
                  </a:cubicBezTo>
                  <a:close/>
                </a:path>
              </a:pathLst>
            </a:custGeom>
            <a:solidFill>
              <a:srgbClr val="ECF0F1"/>
            </a:solidFill>
            <a:ln w="9525">
              <a:noFill/>
              <a:round/>
              <a:headEnd/>
              <a:tailEnd/>
            </a:ln>
          </p:spPr>
          <p:txBody>
            <a:bodyPr anchor="ctr"/>
            <a:lstStyle/>
            <a:p>
              <a:pPr algn="ctr"/>
              <a:endParaRPr/>
            </a:p>
          </p:txBody>
        </p:sp>
        <p:sp>
          <p:nvSpPr>
            <p:cNvPr id="264" name="íşlïďê">
              <a:extLst>
                <a:ext uri="{FF2B5EF4-FFF2-40B4-BE49-F238E27FC236}">
                  <a16:creationId xmlns:a16="http://schemas.microsoft.com/office/drawing/2014/main" id="{CC3FBA1D-CC99-46D8-B882-3F8C28EA0E7B}"/>
                </a:ext>
              </a:extLst>
            </p:cNvPr>
            <p:cNvSpPr/>
            <p:nvPr/>
          </p:nvSpPr>
          <p:spPr bwMode="auto">
            <a:xfrm>
              <a:off x="2735569" y="9022906"/>
              <a:ext cx="608534" cy="633320"/>
            </a:xfrm>
            <a:custGeom>
              <a:avLst/>
              <a:gdLst/>
              <a:ahLst/>
              <a:cxnLst>
                <a:cxn ang="0">
                  <a:pos x="3" y="210"/>
                </a:cxn>
                <a:cxn ang="0">
                  <a:pos x="192" y="3"/>
                </a:cxn>
                <a:cxn ang="0">
                  <a:pos x="391" y="201"/>
                </a:cxn>
                <a:cxn ang="0">
                  <a:pos x="202" y="408"/>
                </a:cxn>
                <a:cxn ang="0">
                  <a:pos x="3" y="210"/>
                </a:cxn>
              </a:cxnLst>
              <a:rect l="0" t="0" r="r" b="b"/>
              <a:pathLst>
                <a:path w="394" h="410">
                  <a:moveTo>
                    <a:pt x="3" y="210"/>
                  </a:moveTo>
                  <a:cubicBezTo>
                    <a:pt x="0" y="98"/>
                    <a:pt x="85" y="5"/>
                    <a:pt x="192" y="3"/>
                  </a:cubicBezTo>
                  <a:cubicBezTo>
                    <a:pt x="300" y="0"/>
                    <a:pt x="389" y="89"/>
                    <a:pt x="391" y="201"/>
                  </a:cubicBezTo>
                  <a:cubicBezTo>
                    <a:pt x="394" y="313"/>
                    <a:pt x="309" y="405"/>
                    <a:pt x="202" y="408"/>
                  </a:cubicBezTo>
                  <a:cubicBezTo>
                    <a:pt x="95" y="410"/>
                    <a:pt x="6" y="322"/>
                    <a:pt x="3" y="210"/>
                  </a:cubicBezTo>
                  <a:close/>
                </a:path>
              </a:pathLst>
            </a:custGeom>
            <a:solidFill>
              <a:srgbClr val="EEB87A"/>
            </a:solidFill>
            <a:ln w="9525">
              <a:noFill/>
              <a:round/>
              <a:headEnd/>
              <a:tailEnd/>
            </a:ln>
          </p:spPr>
          <p:txBody>
            <a:bodyPr anchor="ctr"/>
            <a:lstStyle/>
            <a:p>
              <a:pPr algn="ctr"/>
              <a:endParaRPr/>
            </a:p>
          </p:txBody>
        </p:sp>
        <p:sp>
          <p:nvSpPr>
            <p:cNvPr id="265" name="iṣḻîḑé">
              <a:extLst>
                <a:ext uri="{FF2B5EF4-FFF2-40B4-BE49-F238E27FC236}">
                  <a16:creationId xmlns:a16="http://schemas.microsoft.com/office/drawing/2014/main" id="{FF68EF98-B6C3-4564-800F-9BD151F1A3A6}"/>
                </a:ext>
              </a:extLst>
            </p:cNvPr>
            <p:cNvSpPr/>
            <p:nvPr/>
          </p:nvSpPr>
          <p:spPr bwMode="auto">
            <a:xfrm>
              <a:off x="2936373" y="8961096"/>
              <a:ext cx="202373" cy="155937"/>
            </a:xfrm>
            <a:custGeom>
              <a:avLst/>
              <a:gdLst/>
              <a:ahLst/>
              <a:cxnLst>
                <a:cxn ang="0">
                  <a:pos x="131" y="98"/>
                </a:cxn>
                <a:cxn ang="0">
                  <a:pos x="79" y="12"/>
                </a:cxn>
                <a:cxn ang="0">
                  <a:pos x="48" y="12"/>
                </a:cxn>
                <a:cxn ang="0">
                  <a:pos x="0" y="101"/>
                </a:cxn>
                <a:cxn ang="0">
                  <a:pos x="131" y="98"/>
                </a:cxn>
              </a:cxnLst>
              <a:rect l="0" t="0" r="r" b="b"/>
              <a:pathLst>
                <a:path w="131" h="101">
                  <a:moveTo>
                    <a:pt x="131" y="98"/>
                  </a:moveTo>
                  <a:cubicBezTo>
                    <a:pt x="79" y="12"/>
                    <a:pt x="79" y="12"/>
                    <a:pt x="79" y="12"/>
                  </a:cubicBezTo>
                  <a:cubicBezTo>
                    <a:pt x="72" y="0"/>
                    <a:pt x="54" y="0"/>
                    <a:pt x="48" y="12"/>
                  </a:cubicBezTo>
                  <a:cubicBezTo>
                    <a:pt x="0" y="101"/>
                    <a:pt x="0" y="101"/>
                    <a:pt x="0" y="101"/>
                  </a:cubicBezTo>
                  <a:lnTo>
                    <a:pt x="131" y="98"/>
                  </a:lnTo>
                  <a:close/>
                </a:path>
              </a:pathLst>
            </a:custGeom>
            <a:solidFill>
              <a:srgbClr val="EEB87A"/>
            </a:solidFill>
            <a:ln w="9525">
              <a:noFill/>
              <a:round/>
              <a:headEnd/>
              <a:tailEnd/>
            </a:ln>
          </p:spPr>
          <p:txBody>
            <a:bodyPr anchor="ctr"/>
            <a:lstStyle/>
            <a:p>
              <a:pPr algn="ctr"/>
              <a:endParaRPr/>
            </a:p>
          </p:txBody>
        </p:sp>
        <p:sp>
          <p:nvSpPr>
            <p:cNvPr id="266" name="ïs1íďê">
              <a:extLst>
                <a:ext uri="{FF2B5EF4-FFF2-40B4-BE49-F238E27FC236}">
                  <a16:creationId xmlns:a16="http://schemas.microsoft.com/office/drawing/2014/main" id="{8E43FC47-9911-485B-99BE-01985D9F4373}"/>
                </a:ext>
              </a:extLst>
            </p:cNvPr>
            <p:cNvSpPr/>
            <p:nvPr/>
          </p:nvSpPr>
          <p:spPr bwMode="auto">
            <a:xfrm>
              <a:off x="3052148" y="7699004"/>
              <a:ext cx="545313" cy="627203"/>
            </a:xfrm>
            <a:custGeom>
              <a:avLst/>
              <a:gdLst/>
              <a:ahLst/>
              <a:cxnLst>
                <a:cxn ang="0">
                  <a:pos x="276" y="225"/>
                </a:cxn>
                <a:cxn ang="0">
                  <a:pos x="232" y="117"/>
                </a:cxn>
                <a:cxn ang="0">
                  <a:pos x="131" y="9"/>
                </a:cxn>
                <a:cxn ang="0">
                  <a:pos x="85" y="7"/>
                </a:cxn>
                <a:cxn ang="0">
                  <a:pos x="8" y="60"/>
                </a:cxn>
                <a:cxn ang="0">
                  <a:pos x="16" y="79"/>
                </a:cxn>
                <a:cxn ang="0">
                  <a:pos x="16" y="79"/>
                </a:cxn>
                <a:cxn ang="0">
                  <a:pos x="25" y="76"/>
                </a:cxn>
                <a:cxn ang="0">
                  <a:pos x="56" y="62"/>
                </a:cxn>
                <a:cxn ang="0">
                  <a:pos x="57" y="63"/>
                </a:cxn>
                <a:cxn ang="0">
                  <a:pos x="66" y="58"/>
                </a:cxn>
                <a:cxn ang="0">
                  <a:pos x="93" y="53"/>
                </a:cxn>
                <a:cxn ang="0">
                  <a:pos x="142" y="68"/>
                </a:cxn>
                <a:cxn ang="0">
                  <a:pos x="161" y="107"/>
                </a:cxn>
                <a:cxn ang="0">
                  <a:pos x="137" y="117"/>
                </a:cxn>
                <a:cxn ang="0">
                  <a:pos x="131" y="115"/>
                </a:cxn>
                <a:cxn ang="0">
                  <a:pos x="97" y="174"/>
                </a:cxn>
                <a:cxn ang="0">
                  <a:pos x="99" y="177"/>
                </a:cxn>
                <a:cxn ang="0">
                  <a:pos x="147" y="254"/>
                </a:cxn>
                <a:cxn ang="0">
                  <a:pos x="192" y="312"/>
                </a:cxn>
                <a:cxn ang="0">
                  <a:pos x="255" y="406"/>
                </a:cxn>
                <a:cxn ang="0">
                  <a:pos x="353" y="324"/>
                </a:cxn>
                <a:cxn ang="0">
                  <a:pos x="276" y="225"/>
                </a:cxn>
              </a:cxnLst>
              <a:rect l="0" t="0" r="r" b="b"/>
              <a:pathLst>
                <a:path w="353" h="406">
                  <a:moveTo>
                    <a:pt x="276" y="225"/>
                  </a:moveTo>
                  <a:cubicBezTo>
                    <a:pt x="262" y="202"/>
                    <a:pt x="244" y="165"/>
                    <a:pt x="232" y="117"/>
                  </a:cubicBezTo>
                  <a:cubicBezTo>
                    <a:pt x="226" y="77"/>
                    <a:pt x="213" y="38"/>
                    <a:pt x="131" y="9"/>
                  </a:cubicBezTo>
                  <a:cubicBezTo>
                    <a:pt x="121" y="5"/>
                    <a:pt x="105" y="0"/>
                    <a:pt x="85" y="7"/>
                  </a:cubicBezTo>
                  <a:cubicBezTo>
                    <a:pt x="63" y="12"/>
                    <a:pt x="36" y="36"/>
                    <a:pt x="8" y="60"/>
                  </a:cubicBezTo>
                  <a:cubicBezTo>
                    <a:pt x="0" y="67"/>
                    <a:pt x="5" y="80"/>
                    <a:pt x="16" y="79"/>
                  </a:cubicBezTo>
                  <a:cubicBezTo>
                    <a:pt x="16" y="79"/>
                    <a:pt x="16" y="79"/>
                    <a:pt x="16" y="79"/>
                  </a:cubicBezTo>
                  <a:cubicBezTo>
                    <a:pt x="25" y="76"/>
                    <a:pt x="25" y="76"/>
                    <a:pt x="25" y="76"/>
                  </a:cubicBezTo>
                  <a:cubicBezTo>
                    <a:pt x="20" y="54"/>
                    <a:pt x="42" y="52"/>
                    <a:pt x="56" y="62"/>
                  </a:cubicBezTo>
                  <a:cubicBezTo>
                    <a:pt x="57" y="63"/>
                    <a:pt x="57" y="63"/>
                    <a:pt x="57" y="63"/>
                  </a:cubicBezTo>
                  <a:cubicBezTo>
                    <a:pt x="66" y="58"/>
                    <a:pt x="66" y="58"/>
                    <a:pt x="66" y="58"/>
                  </a:cubicBezTo>
                  <a:cubicBezTo>
                    <a:pt x="66" y="58"/>
                    <a:pt x="86" y="52"/>
                    <a:pt x="93" y="53"/>
                  </a:cubicBezTo>
                  <a:cubicBezTo>
                    <a:pt x="106" y="53"/>
                    <a:pt x="131" y="63"/>
                    <a:pt x="142" y="68"/>
                  </a:cubicBezTo>
                  <a:cubicBezTo>
                    <a:pt x="165" y="78"/>
                    <a:pt x="169" y="93"/>
                    <a:pt x="161" y="107"/>
                  </a:cubicBezTo>
                  <a:cubicBezTo>
                    <a:pt x="157" y="116"/>
                    <a:pt x="147" y="120"/>
                    <a:pt x="137" y="117"/>
                  </a:cubicBezTo>
                  <a:cubicBezTo>
                    <a:pt x="135" y="117"/>
                    <a:pt x="133" y="116"/>
                    <a:pt x="131" y="115"/>
                  </a:cubicBezTo>
                  <a:cubicBezTo>
                    <a:pt x="97" y="174"/>
                    <a:pt x="97" y="174"/>
                    <a:pt x="97" y="174"/>
                  </a:cubicBezTo>
                  <a:cubicBezTo>
                    <a:pt x="99" y="177"/>
                    <a:pt x="99" y="177"/>
                    <a:pt x="99" y="177"/>
                  </a:cubicBezTo>
                  <a:cubicBezTo>
                    <a:pt x="109" y="221"/>
                    <a:pt x="124" y="249"/>
                    <a:pt x="147" y="254"/>
                  </a:cubicBezTo>
                  <a:cubicBezTo>
                    <a:pt x="192" y="312"/>
                    <a:pt x="192" y="312"/>
                    <a:pt x="192" y="312"/>
                  </a:cubicBezTo>
                  <a:cubicBezTo>
                    <a:pt x="255" y="406"/>
                    <a:pt x="255" y="406"/>
                    <a:pt x="255" y="406"/>
                  </a:cubicBezTo>
                  <a:cubicBezTo>
                    <a:pt x="353" y="324"/>
                    <a:pt x="353" y="324"/>
                    <a:pt x="353" y="324"/>
                  </a:cubicBezTo>
                  <a:cubicBezTo>
                    <a:pt x="318" y="290"/>
                    <a:pt x="293" y="253"/>
                    <a:pt x="276" y="225"/>
                  </a:cubicBezTo>
                  <a:close/>
                </a:path>
              </a:pathLst>
            </a:custGeom>
            <a:solidFill>
              <a:srgbClr val="EEB87A"/>
            </a:solidFill>
            <a:ln w="9525">
              <a:noFill/>
              <a:round/>
              <a:headEnd/>
              <a:tailEnd/>
            </a:ln>
          </p:spPr>
          <p:txBody>
            <a:bodyPr anchor="ctr"/>
            <a:lstStyle/>
            <a:p>
              <a:pPr algn="ctr"/>
              <a:endParaRPr/>
            </a:p>
          </p:txBody>
        </p:sp>
        <p:sp>
          <p:nvSpPr>
            <p:cNvPr id="267" name="îş1idê">
              <a:extLst>
                <a:ext uri="{FF2B5EF4-FFF2-40B4-BE49-F238E27FC236}">
                  <a16:creationId xmlns:a16="http://schemas.microsoft.com/office/drawing/2014/main" id="{0F2B1257-263A-410B-95DE-A00F46A682CD}"/>
                </a:ext>
              </a:extLst>
            </p:cNvPr>
            <p:cNvSpPr/>
            <p:nvPr/>
          </p:nvSpPr>
          <p:spPr bwMode="auto">
            <a:xfrm>
              <a:off x="2967278" y="7748420"/>
              <a:ext cx="15374" cy="9256"/>
            </a:xfrm>
            <a:custGeom>
              <a:avLst/>
              <a:gdLst/>
              <a:ahLst/>
              <a:cxnLst>
                <a:cxn ang="0">
                  <a:pos x="2" y="2"/>
                </a:cxn>
                <a:cxn ang="0">
                  <a:pos x="9" y="6"/>
                </a:cxn>
                <a:cxn ang="0">
                  <a:pos x="10" y="0"/>
                </a:cxn>
                <a:cxn ang="0">
                  <a:pos x="2" y="0"/>
                </a:cxn>
                <a:cxn ang="0">
                  <a:pos x="2" y="2"/>
                </a:cxn>
              </a:cxnLst>
              <a:rect l="0" t="0" r="r" b="b"/>
              <a:pathLst>
                <a:path w="10" h="6">
                  <a:moveTo>
                    <a:pt x="2" y="2"/>
                  </a:moveTo>
                  <a:cubicBezTo>
                    <a:pt x="9" y="6"/>
                    <a:pt x="9" y="6"/>
                    <a:pt x="9" y="6"/>
                  </a:cubicBezTo>
                  <a:cubicBezTo>
                    <a:pt x="10" y="0"/>
                    <a:pt x="10" y="0"/>
                    <a:pt x="10" y="0"/>
                  </a:cubicBezTo>
                  <a:cubicBezTo>
                    <a:pt x="2" y="0"/>
                    <a:pt x="2" y="0"/>
                    <a:pt x="2" y="0"/>
                  </a:cubicBezTo>
                  <a:cubicBezTo>
                    <a:pt x="1" y="0"/>
                    <a:pt x="0" y="2"/>
                    <a:pt x="2" y="2"/>
                  </a:cubicBezTo>
                  <a:close/>
                </a:path>
              </a:pathLst>
            </a:custGeom>
            <a:solidFill>
              <a:srgbClr val="00C0CF"/>
            </a:solidFill>
            <a:ln w="9525">
              <a:noFill/>
              <a:round/>
              <a:headEnd/>
              <a:tailEnd/>
            </a:ln>
          </p:spPr>
          <p:txBody>
            <a:bodyPr anchor="ctr"/>
            <a:lstStyle/>
            <a:p>
              <a:pPr algn="ctr"/>
              <a:endParaRPr/>
            </a:p>
          </p:txBody>
        </p:sp>
        <p:sp>
          <p:nvSpPr>
            <p:cNvPr id="268" name="ï$ļîḓè">
              <a:extLst>
                <a:ext uri="{FF2B5EF4-FFF2-40B4-BE49-F238E27FC236}">
                  <a16:creationId xmlns:a16="http://schemas.microsoft.com/office/drawing/2014/main" id="{52922537-6491-4C18-8CFD-2DC2F983823D}"/>
                </a:ext>
              </a:extLst>
            </p:cNvPr>
            <p:cNvSpPr/>
            <p:nvPr/>
          </p:nvSpPr>
          <p:spPr bwMode="auto">
            <a:xfrm>
              <a:off x="2979671" y="7746852"/>
              <a:ext cx="74047" cy="48004"/>
            </a:xfrm>
            <a:custGeom>
              <a:avLst/>
              <a:gdLst/>
              <a:ahLst/>
              <a:cxnLst>
                <a:cxn ang="0">
                  <a:pos x="472" y="0"/>
                </a:cxn>
                <a:cxn ang="0">
                  <a:pos x="19" y="10"/>
                </a:cxn>
                <a:cxn ang="0">
                  <a:pos x="0" y="69"/>
                </a:cxn>
                <a:cxn ang="0">
                  <a:pos x="393" y="306"/>
                </a:cxn>
                <a:cxn ang="0">
                  <a:pos x="472" y="0"/>
                </a:cxn>
              </a:cxnLst>
              <a:rect l="0" t="0" r="r" b="b"/>
              <a:pathLst>
                <a:path w="472" h="306">
                  <a:moveTo>
                    <a:pt x="472" y="0"/>
                  </a:moveTo>
                  <a:lnTo>
                    <a:pt x="19" y="10"/>
                  </a:lnTo>
                  <a:lnTo>
                    <a:pt x="0" y="69"/>
                  </a:lnTo>
                  <a:lnTo>
                    <a:pt x="393" y="306"/>
                  </a:lnTo>
                  <a:lnTo>
                    <a:pt x="472" y="0"/>
                  </a:lnTo>
                  <a:close/>
                </a:path>
              </a:pathLst>
            </a:custGeom>
            <a:solidFill>
              <a:srgbClr val="009FAF"/>
            </a:solidFill>
            <a:ln w="9525">
              <a:noFill/>
              <a:round/>
              <a:headEnd/>
              <a:tailEnd/>
            </a:ln>
          </p:spPr>
          <p:txBody>
            <a:bodyPr anchor="ctr"/>
            <a:lstStyle/>
            <a:p>
              <a:pPr algn="ctr"/>
              <a:endParaRPr/>
            </a:p>
          </p:txBody>
        </p:sp>
        <p:sp>
          <p:nvSpPr>
            <p:cNvPr id="269" name="ïSḻíďê">
              <a:extLst>
                <a:ext uri="{FF2B5EF4-FFF2-40B4-BE49-F238E27FC236}">
                  <a16:creationId xmlns:a16="http://schemas.microsoft.com/office/drawing/2014/main" id="{8785E33B-8AAE-40F6-910F-D7DD24613E5F}"/>
                </a:ext>
              </a:extLst>
            </p:cNvPr>
            <p:cNvSpPr/>
            <p:nvPr/>
          </p:nvSpPr>
          <p:spPr bwMode="auto">
            <a:xfrm>
              <a:off x="3421442" y="7848824"/>
              <a:ext cx="71066" cy="72635"/>
            </a:xfrm>
            <a:custGeom>
              <a:avLst/>
              <a:gdLst/>
              <a:ahLst/>
              <a:cxnLst>
                <a:cxn ang="0">
                  <a:pos x="88" y="0"/>
                </a:cxn>
                <a:cxn ang="0">
                  <a:pos x="0" y="365"/>
                </a:cxn>
                <a:cxn ang="0">
                  <a:pos x="354" y="463"/>
                </a:cxn>
                <a:cxn ang="0">
                  <a:pos x="453" y="99"/>
                </a:cxn>
                <a:cxn ang="0">
                  <a:pos x="88" y="0"/>
                </a:cxn>
              </a:cxnLst>
              <a:rect l="0" t="0" r="r" b="b"/>
              <a:pathLst>
                <a:path w="453" h="463">
                  <a:moveTo>
                    <a:pt x="88" y="0"/>
                  </a:moveTo>
                  <a:lnTo>
                    <a:pt x="0" y="365"/>
                  </a:lnTo>
                  <a:lnTo>
                    <a:pt x="354" y="463"/>
                  </a:lnTo>
                  <a:lnTo>
                    <a:pt x="453" y="99"/>
                  </a:lnTo>
                  <a:lnTo>
                    <a:pt x="88" y="0"/>
                  </a:lnTo>
                  <a:close/>
                </a:path>
              </a:pathLst>
            </a:custGeom>
            <a:solidFill>
              <a:srgbClr val="FF6773"/>
            </a:solidFill>
            <a:ln w="9525">
              <a:noFill/>
              <a:round/>
              <a:headEnd/>
              <a:tailEnd/>
            </a:ln>
          </p:spPr>
          <p:txBody>
            <a:bodyPr anchor="ctr"/>
            <a:lstStyle/>
            <a:p>
              <a:pPr algn="ctr"/>
              <a:endParaRPr/>
            </a:p>
          </p:txBody>
        </p:sp>
        <p:sp>
          <p:nvSpPr>
            <p:cNvPr id="270" name="ísļïḓè">
              <a:extLst>
                <a:ext uri="{FF2B5EF4-FFF2-40B4-BE49-F238E27FC236}">
                  <a16:creationId xmlns:a16="http://schemas.microsoft.com/office/drawing/2014/main" id="{F9AC7488-AB91-43BD-819D-BB3BE91C48A5}"/>
                </a:ext>
              </a:extLst>
            </p:cNvPr>
            <p:cNvSpPr/>
            <p:nvPr/>
          </p:nvSpPr>
          <p:spPr bwMode="auto">
            <a:xfrm>
              <a:off x="3041324" y="7746852"/>
              <a:ext cx="393923" cy="151388"/>
            </a:xfrm>
            <a:custGeom>
              <a:avLst/>
              <a:gdLst/>
              <a:ahLst/>
              <a:cxnLst>
                <a:cxn ang="0">
                  <a:pos x="79" y="0"/>
                </a:cxn>
                <a:cxn ang="0">
                  <a:pos x="0" y="306"/>
                </a:cxn>
                <a:cxn ang="0">
                  <a:pos x="2433" y="965"/>
                </a:cxn>
                <a:cxn ang="0">
                  <a:pos x="2511" y="650"/>
                </a:cxn>
                <a:cxn ang="0">
                  <a:pos x="79" y="0"/>
                </a:cxn>
              </a:cxnLst>
              <a:rect l="0" t="0" r="r" b="b"/>
              <a:pathLst>
                <a:path w="2511" h="965">
                  <a:moveTo>
                    <a:pt x="79" y="0"/>
                  </a:moveTo>
                  <a:lnTo>
                    <a:pt x="0" y="306"/>
                  </a:lnTo>
                  <a:lnTo>
                    <a:pt x="2433" y="965"/>
                  </a:lnTo>
                  <a:lnTo>
                    <a:pt x="2511" y="650"/>
                  </a:lnTo>
                  <a:lnTo>
                    <a:pt x="79" y="0"/>
                  </a:lnTo>
                  <a:close/>
                </a:path>
              </a:pathLst>
            </a:custGeom>
            <a:solidFill>
              <a:srgbClr val="00C0CF"/>
            </a:solidFill>
            <a:ln w="9525">
              <a:noFill/>
              <a:round/>
              <a:headEnd/>
              <a:tailEnd/>
            </a:ln>
          </p:spPr>
          <p:txBody>
            <a:bodyPr anchor="ctr"/>
            <a:lstStyle/>
            <a:p>
              <a:pPr algn="ctr"/>
              <a:endParaRPr/>
            </a:p>
          </p:txBody>
        </p:sp>
        <p:sp>
          <p:nvSpPr>
            <p:cNvPr id="271" name="ïṧļíḋé">
              <a:extLst>
                <a:ext uri="{FF2B5EF4-FFF2-40B4-BE49-F238E27FC236}">
                  <a16:creationId xmlns:a16="http://schemas.microsoft.com/office/drawing/2014/main" id="{55683229-5FDC-4368-B9B2-48071F775414}"/>
                </a:ext>
              </a:extLst>
            </p:cNvPr>
            <p:cNvSpPr/>
            <p:nvPr/>
          </p:nvSpPr>
          <p:spPr bwMode="auto">
            <a:xfrm>
              <a:off x="3478547" y="7864355"/>
              <a:ext cx="47848" cy="52398"/>
            </a:xfrm>
            <a:custGeom>
              <a:avLst/>
              <a:gdLst/>
              <a:ahLst/>
              <a:cxnLst>
                <a:cxn ang="0">
                  <a:pos x="16" y="2"/>
                </a:cxn>
                <a:cxn ang="0">
                  <a:pos x="9" y="0"/>
                </a:cxn>
                <a:cxn ang="0">
                  <a:pos x="0" y="31"/>
                </a:cxn>
                <a:cxn ang="0">
                  <a:pos x="8" y="33"/>
                </a:cxn>
                <a:cxn ang="0">
                  <a:pos x="16" y="2"/>
                </a:cxn>
              </a:cxnLst>
              <a:rect l="0" t="0" r="r" b="b"/>
              <a:pathLst>
                <a:path w="31" h="34">
                  <a:moveTo>
                    <a:pt x="16" y="2"/>
                  </a:moveTo>
                  <a:cubicBezTo>
                    <a:pt x="9" y="0"/>
                    <a:pt x="9" y="0"/>
                    <a:pt x="9" y="0"/>
                  </a:cubicBezTo>
                  <a:cubicBezTo>
                    <a:pt x="0" y="31"/>
                    <a:pt x="0" y="31"/>
                    <a:pt x="0" y="31"/>
                  </a:cubicBezTo>
                  <a:cubicBezTo>
                    <a:pt x="8" y="33"/>
                    <a:pt x="8" y="33"/>
                    <a:pt x="8" y="33"/>
                  </a:cubicBezTo>
                  <a:cubicBezTo>
                    <a:pt x="22" y="34"/>
                    <a:pt x="31" y="12"/>
                    <a:pt x="16" y="2"/>
                  </a:cubicBezTo>
                  <a:close/>
                </a:path>
              </a:pathLst>
            </a:custGeom>
            <a:solidFill>
              <a:srgbClr val="00C0CF"/>
            </a:solidFill>
            <a:ln w="9525">
              <a:noFill/>
              <a:round/>
              <a:headEnd/>
              <a:tailEnd/>
            </a:ln>
          </p:spPr>
          <p:txBody>
            <a:bodyPr anchor="ctr"/>
            <a:lstStyle/>
            <a:p>
              <a:pPr algn="ctr"/>
              <a:endParaRPr/>
            </a:p>
          </p:txBody>
        </p:sp>
        <p:sp>
          <p:nvSpPr>
            <p:cNvPr id="272" name="îṩļïḍe">
              <a:extLst>
                <a:ext uri="{FF2B5EF4-FFF2-40B4-BE49-F238E27FC236}">
                  <a16:creationId xmlns:a16="http://schemas.microsoft.com/office/drawing/2014/main" id="{268659D6-AFA8-4F98-B90F-F6D99F934EF3}"/>
                </a:ext>
              </a:extLst>
            </p:cNvPr>
            <p:cNvSpPr/>
            <p:nvPr/>
          </p:nvSpPr>
          <p:spPr bwMode="auto">
            <a:xfrm>
              <a:off x="3285428" y="7865923"/>
              <a:ext cx="193117" cy="57104"/>
            </a:xfrm>
            <a:custGeom>
              <a:avLst/>
              <a:gdLst/>
              <a:ahLst/>
              <a:cxnLst>
                <a:cxn ang="0">
                  <a:pos x="1231" y="324"/>
                </a:cxn>
                <a:cxn ang="0">
                  <a:pos x="10" y="0"/>
                </a:cxn>
                <a:cxn ang="0">
                  <a:pos x="0" y="39"/>
                </a:cxn>
                <a:cxn ang="0">
                  <a:pos x="1221" y="364"/>
                </a:cxn>
                <a:cxn ang="0">
                  <a:pos x="1231" y="324"/>
                </a:cxn>
              </a:cxnLst>
              <a:rect l="0" t="0" r="r" b="b"/>
              <a:pathLst>
                <a:path w="1231" h="364">
                  <a:moveTo>
                    <a:pt x="1231" y="324"/>
                  </a:moveTo>
                  <a:lnTo>
                    <a:pt x="10" y="0"/>
                  </a:lnTo>
                  <a:lnTo>
                    <a:pt x="0" y="39"/>
                  </a:lnTo>
                  <a:lnTo>
                    <a:pt x="1221" y="364"/>
                  </a:lnTo>
                  <a:lnTo>
                    <a:pt x="1231" y="324"/>
                  </a:lnTo>
                  <a:close/>
                </a:path>
              </a:pathLst>
            </a:custGeom>
            <a:solidFill>
              <a:srgbClr val="FF6773"/>
            </a:solidFill>
            <a:ln w="9525">
              <a:noFill/>
              <a:round/>
              <a:headEnd/>
              <a:tailEnd/>
            </a:ln>
          </p:spPr>
          <p:txBody>
            <a:bodyPr anchor="ctr"/>
            <a:lstStyle/>
            <a:p>
              <a:pPr algn="ctr"/>
              <a:endParaRPr/>
            </a:p>
          </p:txBody>
        </p:sp>
        <p:sp>
          <p:nvSpPr>
            <p:cNvPr id="273" name="î$ḻíḋé">
              <a:extLst>
                <a:ext uri="{FF2B5EF4-FFF2-40B4-BE49-F238E27FC236}">
                  <a16:creationId xmlns:a16="http://schemas.microsoft.com/office/drawing/2014/main" id="{2E30D050-28E5-4B6E-9656-30BA054326C9}"/>
                </a:ext>
              </a:extLst>
            </p:cNvPr>
            <p:cNvSpPr/>
            <p:nvPr/>
          </p:nvSpPr>
          <p:spPr bwMode="auto">
            <a:xfrm>
              <a:off x="3090900" y="7776189"/>
              <a:ext cx="163625" cy="191548"/>
            </a:xfrm>
            <a:custGeom>
              <a:avLst/>
              <a:gdLst/>
              <a:ahLst/>
              <a:cxnLst>
                <a:cxn ang="0">
                  <a:pos x="32" y="13"/>
                </a:cxn>
                <a:cxn ang="0">
                  <a:pos x="0" y="26"/>
                </a:cxn>
                <a:cxn ang="0">
                  <a:pos x="1" y="32"/>
                </a:cxn>
                <a:cxn ang="0">
                  <a:pos x="72" y="124"/>
                </a:cxn>
                <a:cxn ang="0">
                  <a:pos x="106" y="65"/>
                </a:cxn>
                <a:cxn ang="0">
                  <a:pos x="32" y="13"/>
                </a:cxn>
              </a:cxnLst>
              <a:rect l="0" t="0" r="r" b="b"/>
              <a:pathLst>
                <a:path w="106" h="124">
                  <a:moveTo>
                    <a:pt x="32" y="13"/>
                  </a:moveTo>
                  <a:cubicBezTo>
                    <a:pt x="13" y="0"/>
                    <a:pt x="3" y="4"/>
                    <a:pt x="0" y="26"/>
                  </a:cubicBezTo>
                  <a:cubicBezTo>
                    <a:pt x="0" y="28"/>
                    <a:pt x="1" y="29"/>
                    <a:pt x="1" y="32"/>
                  </a:cubicBezTo>
                  <a:cubicBezTo>
                    <a:pt x="72" y="124"/>
                    <a:pt x="72" y="124"/>
                    <a:pt x="72" y="124"/>
                  </a:cubicBezTo>
                  <a:cubicBezTo>
                    <a:pt x="106" y="65"/>
                    <a:pt x="106" y="65"/>
                    <a:pt x="106" y="65"/>
                  </a:cubicBezTo>
                  <a:cubicBezTo>
                    <a:pt x="83" y="57"/>
                    <a:pt x="57" y="34"/>
                    <a:pt x="32" y="13"/>
                  </a:cubicBezTo>
                  <a:close/>
                </a:path>
              </a:pathLst>
            </a:custGeom>
            <a:solidFill>
              <a:srgbClr val="EEB87A"/>
            </a:solidFill>
            <a:ln w="9525">
              <a:noFill/>
              <a:round/>
              <a:headEnd/>
              <a:tailEnd/>
            </a:ln>
          </p:spPr>
          <p:txBody>
            <a:bodyPr anchor="ctr"/>
            <a:lstStyle/>
            <a:p>
              <a:pPr algn="ctr"/>
              <a:endParaRPr/>
            </a:p>
          </p:txBody>
        </p:sp>
        <p:sp>
          <p:nvSpPr>
            <p:cNvPr id="274" name="íṩḻíḓè">
              <a:extLst>
                <a:ext uri="{FF2B5EF4-FFF2-40B4-BE49-F238E27FC236}">
                  <a16:creationId xmlns:a16="http://schemas.microsoft.com/office/drawing/2014/main" id="{D2562BC4-9E2D-4142-916C-2E8C12063307}"/>
                </a:ext>
              </a:extLst>
            </p:cNvPr>
            <p:cNvSpPr/>
            <p:nvPr/>
          </p:nvSpPr>
          <p:spPr bwMode="auto">
            <a:xfrm>
              <a:off x="2068204" y="7963188"/>
              <a:ext cx="308896" cy="166763"/>
            </a:xfrm>
            <a:custGeom>
              <a:avLst/>
              <a:gdLst/>
              <a:ahLst/>
              <a:cxnLst>
                <a:cxn ang="0">
                  <a:pos x="1822" y="1063"/>
                </a:cxn>
                <a:cxn ang="0">
                  <a:pos x="0" y="433"/>
                </a:cxn>
                <a:cxn ang="0">
                  <a:pos x="148" y="0"/>
                </a:cxn>
                <a:cxn ang="0">
                  <a:pos x="1969" y="630"/>
                </a:cxn>
                <a:cxn ang="0">
                  <a:pos x="1822" y="1063"/>
                </a:cxn>
              </a:cxnLst>
              <a:rect l="0" t="0" r="r" b="b"/>
              <a:pathLst>
                <a:path w="1969" h="1063">
                  <a:moveTo>
                    <a:pt x="1822" y="1063"/>
                  </a:moveTo>
                  <a:lnTo>
                    <a:pt x="0" y="433"/>
                  </a:lnTo>
                  <a:lnTo>
                    <a:pt x="148" y="0"/>
                  </a:lnTo>
                  <a:lnTo>
                    <a:pt x="1969" y="630"/>
                  </a:lnTo>
                  <a:lnTo>
                    <a:pt x="1822" y="1063"/>
                  </a:lnTo>
                  <a:close/>
                </a:path>
              </a:pathLst>
            </a:custGeom>
            <a:solidFill>
              <a:srgbClr val="F2F6F7"/>
            </a:solidFill>
            <a:ln w="9525">
              <a:noFill/>
              <a:round/>
              <a:headEnd/>
              <a:tailEnd/>
            </a:ln>
          </p:spPr>
          <p:txBody>
            <a:bodyPr anchor="ctr"/>
            <a:lstStyle/>
            <a:p>
              <a:pPr algn="ctr"/>
              <a:endParaRPr/>
            </a:p>
          </p:txBody>
        </p:sp>
        <p:sp>
          <p:nvSpPr>
            <p:cNvPr id="275" name="ïṡliďê">
              <a:extLst>
                <a:ext uri="{FF2B5EF4-FFF2-40B4-BE49-F238E27FC236}">
                  <a16:creationId xmlns:a16="http://schemas.microsoft.com/office/drawing/2014/main" id="{C637FC67-0DBC-40E6-8547-2B547D4E5E37}"/>
                </a:ext>
              </a:extLst>
            </p:cNvPr>
            <p:cNvSpPr/>
            <p:nvPr/>
          </p:nvSpPr>
          <p:spPr bwMode="auto">
            <a:xfrm>
              <a:off x="1766996" y="7972444"/>
              <a:ext cx="900643" cy="1572556"/>
            </a:xfrm>
            <a:custGeom>
              <a:avLst/>
              <a:gdLst/>
              <a:ahLst/>
              <a:cxnLst>
                <a:cxn ang="0">
                  <a:pos x="247" y="539"/>
                </a:cxn>
                <a:cxn ang="0">
                  <a:pos x="406" y="70"/>
                </a:cxn>
                <a:cxn ang="0">
                  <a:pos x="201" y="0"/>
                </a:cxn>
                <a:cxn ang="0">
                  <a:pos x="8" y="568"/>
                </a:cxn>
                <a:cxn ang="0">
                  <a:pos x="21" y="639"/>
                </a:cxn>
                <a:cxn ang="0">
                  <a:pos x="323" y="1018"/>
                </a:cxn>
                <a:cxn ang="0">
                  <a:pos x="583" y="953"/>
                </a:cxn>
                <a:cxn ang="0">
                  <a:pos x="255" y="582"/>
                </a:cxn>
                <a:cxn ang="0">
                  <a:pos x="247" y="539"/>
                </a:cxn>
              </a:cxnLst>
              <a:rect l="0" t="0" r="r" b="b"/>
              <a:pathLst>
                <a:path w="583" h="1018">
                  <a:moveTo>
                    <a:pt x="247" y="539"/>
                  </a:moveTo>
                  <a:cubicBezTo>
                    <a:pt x="406" y="70"/>
                    <a:pt x="406" y="70"/>
                    <a:pt x="406" y="70"/>
                  </a:cubicBezTo>
                  <a:cubicBezTo>
                    <a:pt x="201" y="0"/>
                    <a:pt x="201" y="0"/>
                    <a:pt x="201" y="0"/>
                  </a:cubicBezTo>
                  <a:cubicBezTo>
                    <a:pt x="8" y="568"/>
                    <a:pt x="8" y="568"/>
                    <a:pt x="8" y="568"/>
                  </a:cubicBezTo>
                  <a:cubicBezTo>
                    <a:pt x="0" y="593"/>
                    <a:pt x="4" y="619"/>
                    <a:pt x="21" y="639"/>
                  </a:cubicBezTo>
                  <a:cubicBezTo>
                    <a:pt x="323" y="1018"/>
                    <a:pt x="323" y="1018"/>
                    <a:pt x="323" y="1018"/>
                  </a:cubicBezTo>
                  <a:cubicBezTo>
                    <a:pt x="583" y="953"/>
                    <a:pt x="583" y="953"/>
                    <a:pt x="583" y="953"/>
                  </a:cubicBezTo>
                  <a:cubicBezTo>
                    <a:pt x="255" y="582"/>
                    <a:pt x="255" y="582"/>
                    <a:pt x="255" y="582"/>
                  </a:cubicBezTo>
                  <a:cubicBezTo>
                    <a:pt x="245" y="570"/>
                    <a:pt x="242" y="554"/>
                    <a:pt x="247" y="539"/>
                  </a:cubicBezTo>
                  <a:close/>
                </a:path>
              </a:pathLst>
            </a:custGeom>
            <a:solidFill>
              <a:srgbClr val="ECF0F1"/>
            </a:solidFill>
            <a:ln w="9525">
              <a:noFill/>
              <a:round/>
              <a:headEnd/>
              <a:tailEnd/>
            </a:ln>
          </p:spPr>
          <p:txBody>
            <a:bodyPr anchor="ctr"/>
            <a:lstStyle/>
            <a:p>
              <a:pPr algn="ctr"/>
              <a:endParaRPr/>
            </a:p>
          </p:txBody>
        </p:sp>
        <p:sp>
          <p:nvSpPr>
            <p:cNvPr id="276" name="íŝlîḋè">
              <a:extLst>
                <a:ext uri="{FF2B5EF4-FFF2-40B4-BE49-F238E27FC236}">
                  <a16:creationId xmlns:a16="http://schemas.microsoft.com/office/drawing/2014/main" id="{D4DE0DBC-8B8A-4F7A-A1CF-676CE27F1080}"/>
                </a:ext>
              </a:extLst>
            </p:cNvPr>
            <p:cNvSpPr/>
            <p:nvPr/>
          </p:nvSpPr>
          <p:spPr bwMode="auto">
            <a:xfrm>
              <a:off x="3249971" y="7919890"/>
              <a:ext cx="273439" cy="256497"/>
            </a:xfrm>
            <a:custGeom>
              <a:avLst/>
              <a:gdLst/>
              <a:ahLst/>
              <a:cxnLst>
                <a:cxn ang="0">
                  <a:pos x="1743" y="345"/>
                </a:cxn>
                <a:cxn ang="0">
                  <a:pos x="305" y="1635"/>
                </a:cxn>
                <a:cxn ang="0">
                  <a:pos x="0" y="1290"/>
                </a:cxn>
                <a:cxn ang="0">
                  <a:pos x="1437" y="0"/>
                </a:cxn>
                <a:cxn ang="0">
                  <a:pos x="1743" y="345"/>
                </a:cxn>
              </a:cxnLst>
              <a:rect l="0" t="0" r="r" b="b"/>
              <a:pathLst>
                <a:path w="1743" h="1635">
                  <a:moveTo>
                    <a:pt x="1743" y="345"/>
                  </a:moveTo>
                  <a:lnTo>
                    <a:pt x="305" y="1635"/>
                  </a:lnTo>
                  <a:lnTo>
                    <a:pt x="0" y="1290"/>
                  </a:lnTo>
                  <a:lnTo>
                    <a:pt x="1437" y="0"/>
                  </a:lnTo>
                  <a:lnTo>
                    <a:pt x="1743" y="345"/>
                  </a:lnTo>
                  <a:close/>
                </a:path>
              </a:pathLst>
            </a:custGeom>
            <a:solidFill>
              <a:srgbClr val="F2F6F7"/>
            </a:solidFill>
            <a:ln w="9525">
              <a:noFill/>
              <a:round/>
              <a:headEnd/>
              <a:tailEnd/>
            </a:ln>
          </p:spPr>
          <p:txBody>
            <a:bodyPr anchor="ctr"/>
            <a:lstStyle/>
            <a:p>
              <a:pPr algn="ctr"/>
              <a:endParaRPr/>
            </a:p>
          </p:txBody>
        </p:sp>
        <p:sp>
          <p:nvSpPr>
            <p:cNvPr id="277" name="íśḻïde">
              <a:extLst>
                <a:ext uri="{FF2B5EF4-FFF2-40B4-BE49-F238E27FC236}">
                  <a16:creationId xmlns:a16="http://schemas.microsoft.com/office/drawing/2014/main" id="{6902525B-1BC3-481C-8FF7-3B6A445AB8C5}"/>
                </a:ext>
              </a:extLst>
            </p:cNvPr>
            <p:cNvSpPr/>
            <p:nvPr/>
          </p:nvSpPr>
          <p:spPr bwMode="auto">
            <a:xfrm>
              <a:off x="3248405" y="7924596"/>
              <a:ext cx="895936" cy="1515294"/>
            </a:xfrm>
            <a:custGeom>
              <a:avLst/>
              <a:gdLst/>
              <a:ahLst/>
              <a:cxnLst>
                <a:cxn ang="0">
                  <a:pos x="400" y="981"/>
                </a:cxn>
                <a:cxn ang="0">
                  <a:pos x="567" y="523"/>
                </a:cxn>
                <a:cxn ang="0">
                  <a:pos x="552" y="432"/>
                </a:cxn>
                <a:cxn ang="0">
                  <a:pos x="161" y="0"/>
                </a:cxn>
                <a:cxn ang="0">
                  <a:pos x="0" y="146"/>
                </a:cxn>
                <a:cxn ang="0">
                  <a:pos x="316" y="494"/>
                </a:cxn>
                <a:cxn ang="0">
                  <a:pos x="323" y="540"/>
                </a:cxn>
                <a:cxn ang="0">
                  <a:pos x="137" y="968"/>
                </a:cxn>
                <a:cxn ang="0">
                  <a:pos x="400" y="981"/>
                </a:cxn>
              </a:cxnLst>
              <a:rect l="0" t="0" r="r" b="b"/>
              <a:pathLst>
                <a:path w="580" h="981">
                  <a:moveTo>
                    <a:pt x="400" y="981"/>
                  </a:moveTo>
                  <a:cubicBezTo>
                    <a:pt x="567" y="523"/>
                    <a:pt x="567" y="523"/>
                    <a:pt x="567" y="523"/>
                  </a:cubicBezTo>
                  <a:cubicBezTo>
                    <a:pt x="580" y="492"/>
                    <a:pt x="574" y="457"/>
                    <a:pt x="552" y="432"/>
                  </a:cubicBezTo>
                  <a:cubicBezTo>
                    <a:pt x="161" y="0"/>
                    <a:pt x="161" y="0"/>
                    <a:pt x="161" y="0"/>
                  </a:cubicBezTo>
                  <a:cubicBezTo>
                    <a:pt x="0" y="146"/>
                    <a:pt x="0" y="146"/>
                    <a:pt x="0" y="146"/>
                  </a:cubicBezTo>
                  <a:cubicBezTo>
                    <a:pt x="316" y="494"/>
                    <a:pt x="316" y="494"/>
                    <a:pt x="316" y="494"/>
                  </a:cubicBezTo>
                  <a:cubicBezTo>
                    <a:pt x="327" y="506"/>
                    <a:pt x="330" y="524"/>
                    <a:pt x="323" y="540"/>
                  </a:cubicBezTo>
                  <a:cubicBezTo>
                    <a:pt x="137" y="968"/>
                    <a:pt x="137" y="968"/>
                    <a:pt x="137" y="968"/>
                  </a:cubicBezTo>
                  <a:lnTo>
                    <a:pt x="400" y="981"/>
                  </a:lnTo>
                  <a:close/>
                </a:path>
              </a:pathLst>
            </a:custGeom>
            <a:solidFill>
              <a:srgbClr val="ECF0F1"/>
            </a:solidFill>
            <a:ln w="9525">
              <a:noFill/>
              <a:round/>
              <a:headEnd/>
              <a:tailEnd/>
            </a:ln>
          </p:spPr>
          <p:txBody>
            <a:bodyPr anchor="ctr"/>
            <a:lstStyle/>
            <a:p>
              <a:pPr algn="ctr"/>
              <a:endParaRPr/>
            </a:p>
          </p:txBody>
        </p:sp>
        <p:sp>
          <p:nvSpPr>
            <p:cNvPr id="278" name="ïşḷïḓé">
              <a:extLst>
                <a:ext uri="{FF2B5EF4-FFF2-40B4-BE49-F238E27FC236}">
                  <a16:creationId xmlns:a16="http://schemas.microsoft.com/office/drawing/2014/main" id="{16116197-8617-44CC-B774-7EFFE1C2E113}"/>
                </a:ext>
              </a:extLst>
            </p:cNvPr>
            <p:cNvSpPr/>
            <p:nvPr/>
          </p:nvSpPr>
          <p:spPr bwMode="auto">
            <a:xfrm>
              <a:off x="2666070" y="9066048"/>
              <a:ext cx="786277" cy="812633"/>
            </a:xfrm>
            <a:custGeom>
              <a:avLst/>
              <a:gdLst/>
              <a:ahLst/>
              <a:cxnLst>
                <a:cxn ang="0">
                  <a:pos x="505" y="314"/>
                </a:cxn>
                <a:cxn ang="0">
                  <a:pos x="505" y="297"/>
                </a:cxn>
                <a:cxn ang="0">
                  <a:pos x="505" y="297"/>
                </a:cxn>
                <a:cxn ang="0">
                  <a:pos x="500" y="257"/>
                </a:cxn>
                <a:cxn ang="0">
                  <a:pos x="495" y="217"/>
                </a:cxn>
                <a:cxn ang="0">
                  <a:pos x="495" y="217"/>
                </a:cxn>
                <a:cxn ang="0">
                  <a:pos x="490" y="201"/>
                </a:cxn>
                <a:cxn ang="0">
                  <a:pos x="485" y="180"/>
                </a:cxn>
                <a:cxn ang="0">
                  <a:pos x="343" y="38"/>
                </a:cxn>
                <a:cxn ang="0">
                  <a:pos x="332" y="41"/>
                </a:cxn>
                <a:cxn ang="0">
                  <a:pos x="260" y="28"/>
                </a:cxn>
                <a:cxn ang="0">
                  <a:pos x="256" y="28"/>
                </a:cxn>
                <a:cxn ang="0">
                  <a:pos x="254" y="28"/>
                </a:cxn>
                <a:cxn ang="0">
                  <a:pos x="251" y="28"/>
                </a:cxn>
                <a:cxn ang="0">
                  <a:pos x="251" y="28"/>
                </a:cxn>
                <a:cxn ang="0">
                  <a:pos x="239" y="28"/>
                </a:cxn>
                <a:cxn ang="0">
                  <a:pos x="236" y="28"/>
                </a:cxn>
                <a:cxn ang="0">
                  <a:pos x="228" y="29"/>
                </a:cxn>
                <a:cxn ang="0">
                  <a:pos x="228" y="29"/>
                </a:cxn>
                <a:cxn ang="0">
                  <a:pos x="222" y="29"/>
                </a:cxn>
                <a:cxn ang="0">
                  <a:pos x="219" y="30"/>
                </a:cxn>
                <a:cxn ang="0">
                  <a:pos x="147" y="48"/>
                </a:cxn>
                <a:cxn ang="0">
                  <a:pos x="137" y="46"/>
                </a:cxn>
                <a:cxn ang="0">
                  <a:pos x="14" y="171"/>
                </a:cxn>
                <a:cxn ang="0">
                  <a:pos x="3" y="237"/>
                </a:cxn>
                <a:cxn ang="0">
                  <a:pos x="3" y="248"/>
                </a:cxn>
                <a:cxn ang="0">
                  <a:pos x="2" y="278"/>
                </a:cxn>
                <a:cxn ang="0">
                  <a:pos x="1" y="309"/>
                </a:cxn>
                <a:cxn ang="0">
                  <a:pos x="1" y="318"/>
                </a:cxn>
                <a:cxn ang="0">
                  <a:pos x="5" y="367"/>
                </a:cxn>
                <a:cxn ang="0">
                  <a:pos x="221" y="524"/>
                </a:cxn>
                <a:cxn ang="0">
                  <a:pos x="241" y="525"/>
                </a:cxn>
                <a:cxn ang="0">
                  <a:pos x="244" y="525"/>
                </a:cxn>
                <a:cxn ang="0">
                  <a:pos x="245" y="525"/>
                </a:cxn>
                <a:cxn ang="0">
                  <a:pos x="258" y="525"/>
                </a:cxn>
                <a:cxn ang="0">
                  <a:pos x="259" y="526"/>
                </a:cxn>
                <a:cxn ang="0">
                  <a:pos x="264" y="526"/>
                </a:cxn>
                <a:cxn ang="0">
                  <a:pos x="265" y="526"/>
                </a:cxn>
                <a:cxn ang="0">
                  <a:pos x="266" y="526"/>
                </a:cxn>
                <a:cxn ang="0">
                  <a:pos x="267" y="526"/>
                </a:cxn>
                <a:cxn ang="0">
                  <a:pos x="279" y="525"/>
                </a:cxn>
                <a:cxn ang="0">
                  <a:pos x="505" y="329"/>
                </a:cxn>
                <a:cxn ang="0">
                  <a:pos x="505" y="314"/>
                </a:cxn>
              </a:cxnLst>
              <a:rect l="0" t="0" r="r" b="b"/>
              <a:pathLst>
                <a:path w="509" h="526">
                  <a:moveTo>
                    <a:pt x="505" y="314"/>
                  </a:moveTo>
                  <a:cubicBezTo>
                    <a:pt x="505" y="308"/>
                    <a:pt x="506" y="303"/>
                    <a:pt x="505" y="297"/>
                  </a:cubicBezTo>
                  <a:cubicBezTo>
                    <a:pt x="505" y="297"/>
                    <a:pt x="505" y="297"/>
                    <a:pt x="505" y="297"/>
                  </a:cubicBezTo>
                  <a:cubicBezTo>
                    <a:pt x="504" y="284"/>
                    <a:pt x="502" y="270"/>
                    <a:pt x="500" y="257"/>
                  </a:cubicBezTo>
                  <a:cubicBezTo>
                    <a:pt x="499" y="244"/>
                    <a:pt x="497" y="230"/>
                    <a:pt x="495" y="217"/>
                  </a:cubicBezTo>
                  <a:cubicBezTo>
                    <a:pt x="495" y="217"/>
                    <a:pt x="495" y="217"/>
                    <a:pt x="495" y="217"/>
                  </a:cubicBezTo>
                  <a:cubicBezTo>
                    <a:pt x="494" y="211"/>
                    <a:pt x="492" y="206"/>
                    <a:pt x="490" y="201"/>
                  </a:cubicBezTo>
                  <a:cubicBezTo>
                    <a:pt x="489" y="194"/>
                    <a:pt x="487" y="187"/>
                    <a:pt x="485" y="180"/>
                  </a:cubicBezTo>
                  <a:cubicBezTo>
                    <a:pt x="465" y="106"/>
                    <a:pt x="409" y="0"/>
                    <a:pt x="343" y="38"/>
                  </a:cubicBezTo>
                  <a:cubicBezTo>
                    <a:pt x="339" y="40"/>
                    <a:pt x="336" y="41"/>
                    <a:pt x="332" y="41"/>
                  </a:cubicBezTo>
                  <a:cubicBezTo>
                    <a:pt x="309" y="38"/>
                    <a:pt x="285" y="28"/>
                    <a:pt x="260" y="28"/>
                  </a:cubicBezTo>
                  <a:cubicBezTo>
                    <a:pt x="259" y="28"/>
                    <a:pt x="258" y="28"/>
                    <a:pt x="256" y="28"/>
                  </a:cubicBezTo>
                  <a:cubicBezTo>
                    <a:pt x="256" y="28"/>
                    <a:pt x="255" y="28"/>
                    <a:pt x="254" y="28"/>
                  </a:cubicBezTo>
                  <a:cubicBezTo>
                    <a:pt x="253" y="28"/>
                    <a:pt x="252" y="28"/>
                    <a:pt x="251" y="28"/>
                  </a:cubicBezTo>
                  <a:cubicBezTo>
                    <a:pt x="251" y="28"/>
                    <a:pt x="251" y="28"/>
                    <a:pt x="251" y="28"/>
                  </a:cubicBezTo>
                  <a:cubicBezTo>
                    <a:pt x="247" y="28"/>
                    <a:pt x="243" y="28"/>
                    <a:pt x="239" y="28"/>
                  </a:cubicBezTo>
                  <a:cubicBezTo>
                    <a:pt x="238" y="28"/>
                    <a:pt x="237" y="28"/>
                    <a:pt x="236" y="28"/>
                  </a:cubicBezTo>
                  <a:cubicBezTo>
                    <a:pt x="233" y="28"/>
                    <a:pt x="231" y="29"/>
                    <a:pt x="228" y="29"/>
                  </a:cubicBezTo>
                  <a:cubicBezTo>
                    <a:pt x="228" y="29"/>
                    <a:pt x="228" y="29"/>
                    <a:pt x="228" y="29"/>
                  </a:cubicBezTo>
                  <a:cubicBezTo>
                    <a:pt x="226" y="29"/>
                    <a:pt x="224" y="29"/>
                    <a:pt x="222" y="29"/>
                  </a:cubicBezTo>
                  <a:cubicBezTo>
                    <a:pt x="221" y="29"/>
                    <a:pt x="220" y="30"/>
                    <a:pt x="219" y="30"/>
                  </a:cubicBezTo>
                  <a:cubicBezTo>
                    <a:pt x="193" y="32"/>
                    <a:pt x="171" y="44"/>
                    <a:pt x="147" y="48"/>
                  </a:cubicBezTo>
                  <a:cubicBezTo>
                    <a:pt x="144" y="48"/>
                    <a:pt x="140" y="48"/>
                    <a:pt x="137" y="46"/>
                  </a:cubicBezTo>
                  <a:cubicBezTo>
                    <a:pt x="76" y="18"/>
                    <a:pt x="33" y="100"/>
                    <a:pt x="14" y="171"/>
                  </a:cubicBezTo>
                  <a:cubicBezTo>
                    <a:pt x="7" y="192"/>
                    <a:pt x="3" y="214"/>
                    <a:pt x="3" y="237"/>
                  </a:cubicBezTo>
                  <a:cubicBezTo>
                    <a:pt x="3" y="241"/>
                    <a:pt x="3" y="245"/>
                    <a:pt x="3" y="248"/>
                  </a:cubicBezTo>
                  <a:cubicBezTo>
                    <a:pt x="2" y="258"/>
                    <a:pt x="2" y="268"/>
                    <a:pt x="2" y="278"/>
                  </a:cubicBezTo>
                  <a:cubicBezTo>
                    <a:pt x="1" y="288"/>
                    <a:pt x="1" y="299"/>
                    <a:pt x="1" y="309"/>
                  </a:cubicBezTo>
                  <a:cubicBezTo>
                    <a:pt x="1" y="312"/>
                    <a:pt x="1" y="315"/>
                    <a:pt x="1" y="318"/>
                  </a:cubicBezTo>
                  <a:cubicBezTo>
                    <a:pt x="0" y="336"/>
                    <a:pt x="2" y="352"/>
                    <a:pt x="5" y="367"/>
                  </a:cubicBezTo>
                  <a:cubicBezTo>
                    <a:pt x="15" y="448"/>
                    <a:pt x="60" y="517"/>
                    <a:pt x="221" y="524"/>
                  </a:cubicBezTo>
                  <a:cubicBezTo>
                    <a:pt x="228" y="524"/>
                    <a:pt x="234" y="524"/>
                    <a:pt x="241" y="525"/>
                  </a:cubicBezTo>
                  <a:cubicBezTo>
                    <a:pt x="242" y="525"/>
                    <a:pt x="243" y="525"/>
                    <a:pt x="244" y="525"/>
                  </a:cubicBezTo>
                  <a:cubicBezTo>
                    <a:pt x="245" y="525"/>
                    <a:pt x="245" y="525"/>
                    <a:pt x="245" y="525"/>
                  </a:cubicBezTo>
                  <a:cubicBezTo>
                    <a:pt x="249" y="525"/>
                    <a:pt x="253" y="525"/>
                    <a:pt x="258" y="525"/>
                  </a:cubicBezTo>
                  <a:cubicBezTo>
                    <a:pt x="258" y="525"/>
                    <a:pt x="259" y="526"/>
                    <a:pt x="259" y="526"/>
                  </a:cubicBezTo>
                  <a:cubicBezTo>
                    <a:pt x="261" y="526"/>
                    <a:pt x="262" y="526"/>
                    <a:pt x="264" y="526"/>
                  </a:cubicBezTo>
                  <a:cubicBezTo>
                    <a:pt x="265" y="526"/>
                    <a:pt x="265" y="526"/>
                    <a:pt x="265" y="526"/>
                  </a:cubicBezTo>
                  <a:cubicBezTo>
                    <a:pt x="266" y="526"/>
                    <a:pt x="266" y="526"/>
                    <a:pt x="266" y="526"/>
                  </a:cubicBezTo>
                  <a:cubicBezTo>
                    <a:pt x="266" y="526"/>
                    <a:pt x="266" y="526"/>
                    <a:pt x="267" y="526"/>
                  </a:cubicBezTo>
                  <a:cubicBezTo>
                    <a:pt x="271" y="525"/>
                    <a:pt x="275" y="525"/>
                    <a:pt x="279" y="525"/>
                  </a:cubicBezTo>
                  <a:cubicBezTo>
                    <a:pt x="476" y="510"/>
                    <a:pt x="509" y="422"/>
                    <a:pt x="505" y="329"/>
                  </a:cubicBezTo>
                  <a:cubicBezTo>
                    <a:pt x="505" y="324"/>
                    <a:pt x="505" y="319"/>
                    <a:pt x="505" y="314"/>
                  </a:cubicBezTo>
                  <a:close/>
                </a:path>
              </a:pathLst>
            </a:custGeom>
            <a:solidFill>
              <a:srgbClr val="303030"/>
            </a:solidFill>
            <a:ln w="9525">
              <a:noFill/>
              <a:round/>
              <a:headEnd/>
              <a:tailEnd/>
            </a:ln>
          </p:spPr>
          <p:txBody>
            <a:bodyPr anchor="ctr"/>
            <a:lstStyle/>
            <a:p>
              <a:pPr algn="ctr"/>
              <a:endParaRPr/>
            </a:p>
          </p:txBody>
        </p:sp>
        <p:sp>
          <p:nvSpPr>
            <p:cNvPr id="279" name="ïSḻïḑè">
              <a:extLst>
                <a:ext uri="{FF2B5EF4-FFF2-40B4-BE49-F238E27FC236}">
                  <a16:creationId xmlns:a16="http://schemas.microsoft.com/office/drawing/2014/main" id="{E5153727-9E98-4F57-868F-8815EB572AD3}"/>
                </a:ext>
              </a:extLst>
            </p:cNvPr>
            <p:cNvSpPr/>
            <p:nvPr/>
          </p:nvSpPr>
          <p:spPr bwMode="auto">
            <a:xfrm>
              <a:off x="3030658" y="9066048"/>
              <a:ext cx="421691" cy="812633"/>
            </a:xfrm>
            <a:custGeom>
              <a:avLst/>
              <a:gdLst/>
              <a:ahLst/>
              <a:cxnLst>
                <a:cxn ang="0">
                  <a:pos x="269" y="314"/>
                </a:cxn>
                <a:cxn ang="0">
                  <a:pos x="269" y="297"/>
                </a:cxn>
                <a:cxn ang="0">
                  <a:pos x="269" y="297"/>
                </a:cxn>
                <a:cxn ang="0">
                  <a:pos x="264" y="257"/>
                </a:cxn>
                <a:cxn ang="0">
                  <a:pos x="259" y="217"/>
                </a:cxn>
                <a:cxn ang="0">
                  <a:pos x="259" y="217"/>
                </a:cxn>
                <a:cxn ang="0">
                  <a:pos x="254" y="201"/>
                </a:cxn>
                <a:cxn ang="0">
                  <a:pos x="249" y="180"/>
                </a:cxn>
                <a:cxn ang="0">
                  <a:pos x="107" y="38"/>
                </a:cxn>
                <a:cxn ang="0">
                  <a:pos x="96" y="41"/>
                </a:cxn>
                <a:cxn ang="0">
                  <a:pos x="24" y="28"/>
                </a:cxn>
                <a:cxn ang="0">
                  <a:pos x="20" y="28"/>
                </a:cxn>
                <a:cxn ang="0">
                  <a:pos x="18" y="28"/>
                </a:cxn>
                <a:cxn ang="0">
                  <a:pos x="15" y="28"/>
                </a:cxn>
                <a:cxn ang="0">
                  <a:pos x="15" y="28"/>
                </a:cxn>
                <a:cxn ang="0">
                  <a:pos x="3" y="28"/>
                </a:cxn>
                <a:cxn ang="0">
                  <a:pos x="0" y="28"/>
                </a:cxn>
                <a:cxn ang="0">
                  <a:pos x="5" y="525"/>
                </a:cxn>
                <a:cxn ang="0">
                  <a:pos x="8" y="525"/>
                </a:cxn>
                <a:cxn ang="0">
                  <a:pos x="9" y="525"/>
                </a:cxn>
                <a:cxn ang="0">
                  <a:pos x="22" y="525"/>
                </a:cxn>
                <a:cxn ang="0">
                  <a:pos x="23" y="526"/>
                </a:cxn>
                <a:cxn ang="0">
                  <a:pos x="28" y="526"/>
                </a:cxn>
                <a:cxn ang="0">
                  <a:pos x="29" y="526"/>
                </a:cxn>
                <a:cxn ang="0">
                  <a:pos x="30" y="526"/>
                </a:cxn>
                <a:cxn ang="0">
                  <a:pos x="31" y="526"/>
                </a:cxn>
                <a:cxn ang="0">
                  <a:pos x="43" y="525"/>
                </a:cxn>
                <a:cxn ang="0">
                  <a:pos x="269" y="329"/>
                </a:cxn>
                <a:cxn ang="0">
                  <a:pos x="269" y="314"/>
                </a:cxn>
              </a:cxnLst>
              <a:rect l="0" t="0" r="r" b="b"/>
              <a:pathLst>
                <a:path w="273" h="526">
                  <a:moveTo>
                    <a:pt x="269" y="314"/>
                  </a:moveTo>
                  <a:cubicBezTo>
                    <a:pt x="269" y="308"/>
                    <a:pt x="270" y="303"/>
                    <a:pt x="269" y="297"/>
                  </a:cubicBezTo>
                  <a:cubicBezTo>
                    <a:pt x="269" y="297"/>
                    <a:pt x="269" y="297"/>
                    <a:pt x="269" y="297"/>
                  </a:cubicBezTo>
                  <a:cubicBezTo>
                    <a:pt x="268" y="284"/>
                    <a:pt x="266" y="270"/>
                    <a:pt x="264" y="257"/>
                  </a:cubicBezTo>
                  <a:cubicBezTo>
                    <a:pt x="263" y="244"/>
                    <a:pt x="261" y="230"/>
                    <a:pt x="259" y="217"/>
                  </a:cubicBezTo>
                  <a:cubicBezTo>
                    <a:pt x="259" y="217"/>
                    <a:pt x="259" y="217"/>
                    <a:pt x="259" y="217"/>
                  </a:cubicBezTo>
                  <a:cubicBezTo>
                    <a:pt x="258" y="211"/>
                    <a:pt x="256" y="206"/>
                    <a:pt x="254" y="201"/>
                  </a:cubicBezTo>
                  <a:cubicBezTo>
                    <a:pt x="253" y="194"/>
                    <a:pt x="251" y="187"/>
                    <a:pt x="249" y="180"/>
                  </a:cubicBezTo>
                  <a:cubicBezTo>
                    <a:pt x="229" y="106"/>
                    <a:pt x="173" y="0"/>
                    <a:pt x="107" y="38"/>
                  </a:cubicBezTo>
                  <a:cubicBezTo>
                    <a:pt x="103" y="40"/>
                    <a:pt x="100" y="41"/>
                    <a:pt x="96" y="41"/>
                  </a:cubicBezTo>
                  <a:cubicBezTo>
                    <a:pt x="73" y="38"/>
                    <a:pt x="49" y="28"/>
                    <a:pt x="24" y="28"/>
                  </a:cubicBezTo>
                  <a:cubicBezTo>
                    <a:pt x="23" y="28"/>
                    <a:pt x="22" y="28"/>
                    <a:pt x="20" y="28"/>
                  </a:cubicBezTo>
                  <a:cubicBezTo>
                    <a:pt x="20" y="28"/>
                    <a:pt x="19" y="28"/>
                    <a:pt x="18" y="28"/>
                  </a:cubicBezTo>
                  <a:cubicBezTo>
                    <a:pt x="17" y="28"/>
                    <a:pt x="16" y="28"/>
                    <a:pt x="15" y="28"/>
                  </a:cubicBezTo>
                  <a:cubicBezTo>
                    <a:pt x="15" y="28"/>
                    <a:pt x="15" y="28"/>
                    <a:pt x="15" y="28"/>
                  </a:cubicBezTo>
                  <a:cubicBezTo>
                    <a:pt x="11" y="28"/>
                    <a:pt x="7" y="28"/>
                    <a:pt x="3" y="28"/>
                  </a:cubicBezTo>
                  <a:cubicBezTo>
                    <a:pt x="2" y="28"/>
                    <a:pt x="1" y="28"/>
                    <a:pt x="0" y="28"/>
                  </a:cubicBezTo>
                  <a:cubicBezTo>
                    <a:pt x="5" y="525"/>
                    <a:pt x="5" y="525"/>
                    <a:pt x="5" y="525"/>
                  </a:cubicBezTo>
                  <a:cubicBezTo>
                    <a:pt x="6" y="525"/>
                    <a:pt x="7" y="525"/>
                    <a:pt x="8" y="525"/>
                  </a:cubicBezTo>
                  <a:cubicBezTo>
                    <a:pt x="9" y="525"/>
                    <a:pt x="9" y="525"/>
                    <a:pt x="9" y="525"/>
                  </a:cubicBezTo>
                  <a:cubicBezTo>
                    <a:pt x="13" y="525"/>
                    <a:pt x="17" y="525"/>
                    <a:pt x="22" y="525"/>
                  </a:cubicBezTo>
                  <a:cubicBezTo>
                    <a:pt x="22" y="525"/>
                    <a:pt x="23" y="526"/>
                    <a:pt x="23" y="526"/>
                  </a:cubicBezTo>
                  <a:cubicBezTo>
                    <a:pt x="25" y="526"/>
                    <a:pt x="26" y="526"/>
                    <a:pt x="28" y="526"/>
                  </a:cubicBezTo>
                  <a:cubicBezTo>
                    <a:pt x="29" y="526"/>
                    <a:pt x="29" y="526"/>
                    <a:pt x="29" y="526"/>
                  </a:cubicBezTo>
                  <a:cubicBezTo>
                    <a:pt x="30" y="526"/>
                    <a:pt x="30" y="526"/>
                    <a:pt x="30" y="526"/>
                  </a:cubicBezTo>
                  <a:cubicBezTo>
                    <a:pt x="30" y="526"/>
                    <a:pt x="30" y="526"/>
                    <a:pt x="31" y="526"/>
                  </a:cubicBezTo>
                  <a:cubicBezTo>
                    <a:pt x="35" y="525"/>
                    <a:pt x="39" y="525"/>
                    <a:pt x="43" y="525"/>
                  </a:cubicBezTo>
                  <a:cubicBezTo>
                    <a:pt x="240" y="510"/>
                    <a:pt x="273" y="422"/>
                    <a:pt x="269" y="329"/>
                  </a:cubicBezTo>
                  <a:cubicBezTo>
                    <a:pt x="269" y="324"/>
                    <a:pt x="269" y="319"/>
                    <a:pt x="269" y="314"/>
                  </a:cubicBezTo>
                  <a:close/>
                </a:path>
              </a:pathLst>
            </a:custGeom>
            <a:solidFill>
              <a:srgbClr val="333333"/>
            </a:solidFill>
            <a:ln w="9525">
              <a:noFill/>
              <a:round/>
              <a:headEnd/>
              <a:tailEnd/>
            </a:ln>
          </p:spPr>
          <p:txBody>
            <a:bodyPr anchor="ctr"/>
            <a:lstStyle/>
            <a:p>
              <a:pPr algn="ctr"/>
              <a:endParaRPr/>
            </a:p>
          </p:txBody>
        </p:sp>
        <p:sp>
          <p:nvSpPr>
            <p:cNvPr id="280" name="íṡḻiḓê">
              <a:extLst>
                <a:ext uri="{FF2B5EF4-FFF2-40B4-BE49-F238E27FC236}">
                  <a16:creationId xmlns:a16="http://schemas.microsoft.com/office/drawing/2014/main" id="{CAFF2987-0874-499C-80A6-2E42D39A6781}"/>
                </a:ext>
              </a:extLst>
            </p:cNvPr>
            <p:cNvSpPr/>
            <p:nvPr/>
          </p:nvSpPr>
          <p:spPr bwMode="auto">
            <a:xfrm>
              <a:off x="2666068" y="9093972"/>
              <a:ext cx="372274" cy="783139"/>
            </a:xfrm>
            <a:custGeom>
              <a:avLst/>
              <a:gdLst/>
              <a:ahLst/>
              <a:cxnLst>
                <a:cxn ang="0">
                  <a:pos x="228" y="11"/>
                </a:cxn>
                <a:cxn ang="0">
                  <a:pos x="228" y="11"/>
                </a:cxn>
                <a:cxn ang="0">
                  <a:pos x="222" y="11"/>
                </a:cxn>
                <a:cxn ang="0">
                  <a:pos x="219" y="12"/>
                </a:cxn>
                <a:cxn ang="0">
                  <a:pos x="147" y="30"/>
                </a:cxn>
                <a:cxn ang="0">
                  <a:pos x="137" y="28"/>
                </a:cxn>
                <a:cxn ang="0">
                  <a:pos x="14" y="153"/>
                </a:cxn>
                <a:cxn ang="0">
                  <a:pos x="3" y="219"/>
                </a:cxn>
                <a:cxn ang="0">
                  <a:pos x="3" y="230"/>
                </a:cxn>
                <a:cxn ang="0">
                  <a:pos x="2" y="260"/>
                </a:cxn>
                <a:cxn ang="0">
                  <a:pos x="1" y="291"/>
                </a:cxn>
                <a:cxn ang="0">
                  <a:pos x="1" y="300"/>
                </a:cxn>
                <a:cxn ang="0">
                  <a:pos x="5" y="349"/>
                </a:cxn>
                <a:cxn ang="0">
                  <a:pos x="221" y="506"/>
                </a:cxn>
                <a:cxn ang="0">
                  <a:pos x="241" y="507"/>
                </a:cxn>
                <a:cxn ang="0">
                  <a:pos x="236" y="10"/>
                </a:cxn>
                <a:cxn ang="0">
                  <a:pos x="228" y="11"/>
                </a:cxn>
              </a:cxnLst>
              <a:rect l="0" t="0" r="r" b="b"/>
              <a:pathLst>
                <a:path w="241" h="507">
                  <a:moveTo>
                    <a:pt x="228" y="11"/>
                  </a:moveTo>
                  <a:cubicBezTo>
                    <a:pt x="228" y="11"/>
                    <a:pt x="228" y="11"/>
                    <a:pt x="228" y="11"/>
                  </a:cubicBezTo>
                  <a:cubicBezTo>
                    <a:pt x="226" y="11"/>
                    <a:pt x="224" y="11"/>
                    <a:pt x="222" y="11"/>
                  </a:cubicBezTo>
                  <a:cubicBezTo>
                    <a:pt x="221" y="11"/>
                    <a:pt x="220" y="12"/>
                    <a:pt x="219" y="12"/>
                  </a:cubicBezTo>
                  <a:cubicBezTo>
                    <a:pt x="193" y="14"/>
                    <a:pt x="171" y="26"/>
                    <a:pt x="147" y="30"/>
                  </a:cubicBezTo>
                  <a:cubicBezTo>
                    <a:pt x="144" y="30"/>
                    <a:pt x="140" y="30"/>
                    <a:pt x="137" y="28"/>
                  </a:cubicBezTo>
                  <a:cubicBezTo>
                    <a:pt x="76" y="0"/>
                    <a:pt x="33" y="82"/>
                    <a:pt x="14" y="153"/>
                  </a:cubicBezTo>
                  <a:cubicBezTo>
                    <a:pt x="7" y="174"/>
                    <a:pt x="3" y="196"/>
                    <a:pt x="3" y="219"/>
                  </a:cubicBezTo>
                  <a:cubicBezTo>
                    <a:pt x="3" y="223"/>
                    <a:pt x="3" y="227"/>
                    <a:pt x="3" y="230"/>
                  </a:cubicBezTo>
                  <a:cubicBezTo>
                    <a:pt x="2" y="240"/>
                    <a:pt x="2" y="250"/>
                    <a:pt x="2" y="260"/>
                  </a:cubicBezTo>
                  <a:cubicBezTo>
                    <a:pt x="1" y="270"/>
                    <a:pt x="1" y="281"/>
                    <a:pt x="1" y="291"/>
                  </a:cubicBezTo>
                  <a:cubicBezTo>
                    <a:pt x="1" y="294"/>
                    <a:pt x="1" y="297"/>
                    <a:pt x="1" y="300"/>
                  </a:cubicBezTo>
                  <a:cubicBezTo>
                    <a:pt x="0" y="318"/>
                    <a:pt x="2" y="334"/>
                    <a:pt x="5" y="349"/>
                  </a:cubicBezTo>
                  <a:cubicBezTo>
                    <a:pt x="15" y="430"/>
                    <a:pt x="60" y="499"/>
                    <a:pt x="221" y="506"/>
                  </a:cubicBezTo>
                  <a:cubicBezTo>
                    <a:pt x="228" y="506"/>
                    <a:pt x="234" y="506"/>
                    <a:pt x="241" y="507"/>
                  </a:cubicBezTo>
                  <a:cubicBezTo>
                    <a:pt x="236" y="10"/>
                    <a:pt x="236" y="10"/>
                    <a:pt x="236" y="10"/>
                  </a:cubicBezTo>
                  <a:cubicBezTo>
                    <a:pt x="233" y="10"/>
                    <a:pt x="231" y="11"/>
                    <a:pt x="228" y="11"/>
                  </a:cubicBezTo>
                  <a:close/>
                </a:path>
              </a:pathLst>
            </a:custGeom>
            <a:solidFill>
              <a:srgbClr val="303030"/>
            </a:solidFill>
            <a:ln w="9525">
              <a:noFill/>
              <a:round/>
              <a:headEnd/>
              <a:tailEnd/>
            </a:ln>
          </p:spPr>
          <p:txBody>
            <a:bodyPr anchor="ctr"/>
            <a:lstStyle/>
            <a:p>
              <a:pPr algn="ctr"/>
              <a:endParaRPr/>
            </a:p>
          </p:txBody>
        </p:sp>
        <p:sp>
          <p:nvSpPr>
            <p:cNvPr id="281" name="íṩľïḍé">
              <a:extLst>
                <a:ext uri="{FF2B5EF4-FFF2-40B4-BE49-F238E27FC236}">
                  <a16:creationId xmlns:a16="http://schemas.microsoft.com/office/drawing/2014/main" id="{30A505F1-4A46-4051-B0D4-7E0FC4CA15F6}"/>
                </a:ext>
              </a:extLst>
            </p:cNvPr>
            <p:cNvSpPr/>
            <p:nvPr/>
          </p:nvSpPr>
          <p:spPr bwMode="auto">
            <a:xfrm>
              <a:off x="1940027" y="6994609"/>
              <a:ext cx="342938" cy="233278"/>
            </a:xfrm>
            <a:custGeom>
              <a:avLst/>
              <a:gdLst/>
              <a:ahLst/>
              <a:cxnLst>
                <a:cxn ang="0">
                  <a:pos x="15" y="124"/>
                </a:cxn>
                <a:cxn ang="0">
                  <a:pos x="4" y="68"/>
                </a:cxn>
                <a:cxn ang="0">
                  <a:pos x="27" y="33"/>
                </a:cxn>
                <a:cxn ang="0">
                  <a:pos x="172" y="4"/>
                </a:cxn>
                <a:cxn ang="0">
                  <a:pos x="207" y="27"/>
                </a:cxn>
                <a:cxn ang="0">
                  <a:pos x="219" y="83"/>
                </a:cxn>
                <a:cxn ang="0">
                  <a:pos x="195" y="118"/>
                </a:cxn>
                <a:cxn ang="0">
                  <a:pos x="50" y="147"/>
                </a:cxn>
                <a:cxn ang="0">
                  <a:pos x="15" y="124"/>
                </a:cxn>
              </a:cxnLst>
              <a:rect l="0" t="0" r="r" b="b"/>
              <a:pathLst>
                <a:path w="222" h="151">
                  <a:moveTo>
                    <a:pt x="15" y="124"/>
                  </a:moveTo>
                  <a:cubicBezTo>
                    <a:pt x="4" y="68"/>
                    <a:pt x="4" y="68"/>
                    <a:pt x="4" y="68"/>
                  </a:cubicBezTo>
                  <a:cubicBezTo>
                    <a:pt x="0" y="52"/>
                    <a:pt x="11" y="36"/>
                    <a:pt x="27" y="33"/>
                  </a:cubicBezTo>
                  <a:cubicBezTo>
                    <a:pt x="172" y="4"/>
                    <a:pt x="172" y="4"/>
                    <a:pt x="172" y="4"/>
                  </a:cubicBezTo>
                  <a:cubicBezTo>
                    <a:pt x="188" y="0"/>
                    <a:pt x="204" y="11"/>
                    <a:pt x="207" y="27"/>
                  </a:cubicBezTo>
                  <a:cubicBezTo>
                    <a:pt x="219" y="83"/>
                    <a:pt x="219" y="83"/>
                    <a:pt x="219" y="83"/>
                  </a:cubicBezTo>
                  <a:cubicBezTo>
                    <a:pt x="222" y="99"/>
                    <a:pt x="211" y="115"/>
                    <a:pt x="195" y="118"/>
                  </a:cubicBezTo>
                  <a:cubicBezTo>
                    <a:pt x="50" y="147"/>
                    <a:pt x="50" y="147"/>
                    <a:pt x="50" y="147"/>
                  </a:cubicBezTo>
                  <a:cubicBezTo>
                    <a:pt x="34" y="151"/>
                    <a:pt x="18" y="140"/>
                    <a:pt x="15" y="124"/>
                  </a:cubicBezTo>
                  <a:close/>
                </a:path>
              </a:pathLst>
            </a:custGeom>
            <a:solidFill>
              <a:srgbClr val="ECF0F1"/>
            </a:solidFill>
            <a:ln w="9525">
              <a:noFill/>
              <a:round/>
              <a:headEnd/>
              <a:tailEnd/>
            </a:ln>
          </p:spPr>
          <p:txBody>
            <a:bodyPr anchor="ctr"/>
            <a:lstStyle/>
            <a:p>
              <a:pPr algn="ctr"/>
              <a:endParaRPr/>
            </a:p>
          </p:txBody>
        </p:sp>
        <p:sp>
          <p:nvSpPr>
            <p:cNvPr id="282" name="ïş1îďê">
              <a:extLst>
                <a:ext uri="{FF2B5EF4-FFF2-40B4-BE49-F238E27FC236}">
                  <a16:creationId xmlns:a16="http://schemas.microsoft.com/office/drawing/2014/main" id="{1BCBEBB0-071F-4524-9E38-5D51649393B3}"/>
                </a:ext>
              </a:extLst>
            </p:cNvPr>
            <p:cNvSpPr/>
            <p:nvPr/>
          </p:nvSpPr>
          <p:spPr bwMode="auto">
            <a:xfrm>
              <a:off x="1977048" y="7067245"/>
              <a:ext cx="52554" cy="47848"/>
            </a:xfrm>
            <a:custGeom>
              <a:avLst/>
              <a:gdLst/>
              <a:ahLst/>
              <a:cxnLst>
                <a:cxn ang="0">
                  <a:pos x="20" y="29"/>
                </a:cxn>
                <a:cxn ang="0">
                  <a:pos x="1" y="18"/>
                </a:cxn>
                <a:cxn ang="0">
                  <a:pos x="14" y="1"/>
                </a:cxn>
                <a:cxn ang="0">
                  <a:pos x="33" y="12"/>
                </a:cxn>
                <a:cxn ang="0">
                  <a:pos x="20" y="29"/>
                </a:cxn>
              </a:cxnLst>
              <a:rect l="0" t="0" r="r" b="b"/>
              <a:pathLst>
                <a:path w="34" h="31">
                  <a:moveTo>
                    <a:pt x="20" y="29"/>
                  </a:moveTo>
                  <a:cubicBezTo>
                    <a:pt x="11" y="31"/>
                    <a:pt x="3" y="26"/>
                    <a:pt x="1" y="18"/>
                  </a:cubicBezTo>
                  <a:cubicBezTo>
                    <a:pt x="0" y="11"/>
                    <a:pt x="5" y="3"/>
                    <a:pt x="14" y="1"/>
                  </a:cubicBezTo>
                  <a:cubicBezTo>
                    <a:pt x="23" y="0"/>
                    <a:pt x="31" y="4"/>
                    <a:pt x="33" y="12"/>
                  </a:cubicBezTo>
                  <a:cubicBezTo>
                    <a:pt x="34" y="20"/>
                    <a:pt x="28" y="27"/>
                    <a:pt x="20" y="29"/>
                  </a:cubicBezTo>
                  <a:close/>
                </a:path>
              </a:pathLst>
            </a:custGeom>
            <a:solidFill>
              <a:srgbClr val="FF4B3A"/>
            </a:solidFill>
            <a:ln w="9525">
              <a:noFill/>
              <a:round/>
              <a:headEnd/>
              <a:tailEnd/>
            </a:ln>
          </p:spPr>
          <p:txBody>
            <a:bodyPr anchor="ctr"/>
            <a:lstStyle/>
            <a:p>
              <a:pPr algn="ctr"/>
              <a:endParaRPr/>
            </a:p>
          </p:txBody>
        </p:sp>
        <p:sp>
          <p:nvSpPr>
            <p:cNvPr id="283" name="ïṡľîḑê">
              <a:extLst>
                <a:ext uri="{FF2B5EF4-FFF2-40B4-BE49-F238E27FC236}">
                  <a16:creationId xmlns:a16="http://schemas.microsoft.com/office/drawing/2014/main" id="{E8BBEB04-9973-4BC9-8A8A-07CDA3F73AA4}"/>
                </a:ext>
              </a:extLst>
            </p:cNvPr>
            <p:cNvSpPr/>
            <p:nvPr/>
          </p:nvSpPr>
          <p:spPr bwMode="auto">
            <a:xfrm>
              <a:off x="1992432" y="7147568"/>
              <a:ext cx="54123" cy="47848"/>
            </a:xfrm>
            <a:custGeom>
              <a:avLst/>
              <a:gdLst/>
              <a:ahLst/>
              <a:cxnLst>
                <a:cxn ang="0">
                  <a:pos x="20" y="30"/>
                </a:cxn>
                <a:cxn ang="0">
                  <a:pos x="2" y="19"/>
                </a:cxn>
                <a:cxn ang="0">
                  <a:pos x="15" y="2"/>
                </a:cxn>
                <a:cxn ang="0">
                  <a:pos x="33" y="13"/>
                </a:cxn>
                <a:cxn ang="0">
                  <a:pos x="20" y="30"/>
                </a:cxn>
              </a:cxnLst>
              <a:rect l="0" t="0" r="r" b="b"/>
              <a:pathLst>
                <a:path w="35" h="31">
                  <a:moveTo>
                    <a:pt x="20" y="30"/>
                  </a:moveTo>
                  <a:cubicBezTo>
                    <a:pt x="12" y="31"/>
                    <a:pt x="3" y="27"/>
                    <a:pt x="2" y="19"/>
                  </a:cubicBezTo>
                  <a:cubicBezTo>
                    <a:pt x="0" y="11"/>
                    <a:pt x="6" y="4"/>
                    <a:pt x="15" y="2"/>
                  </a:cubicBezTo>
                  <a:cubicBezTo>
                    <a:pt x="23" y="0"/>
                    <a:pt x="32" y="5"/>
                    <a:pt x="33" y="13"/>
                  </a:cubicBezTo>
                  <a:cubicBezTo>
                    <a:pt x="35" y="20"/>
                    <a:pt x="29" y="28"/>
                    <a:pt x="20" y="30"/>
                  </a:cubicBezTo>
                  <a:close/>
                </a:path>
              </a:pathLst>
            </a:custGeom>
            <a:solidFill>
              <a:srgbClr val="FF4B3A"/>
            </a:solidFill>
            <a:ln w="9525">
              <a:noFill/>
              <a:round/>
              <a:headEnd/>
              <a:tailEnd/>
            </a:ln>
          </p:spPr>
          <p:txBody>
            <a:bodyPr anchor="ctr"/>
            <a:lstStyle/>
            <a:p>
              <a:pPr algn="ctr"/>
              <a:endParaRPr/>
            </a:p>
          </p:txBody>
        </p:sp>
        <p:sp>
          <p:nvSpPr>
            <p:cNvPr id="284" name="ïšļîḋê">
              <a:extLst>
                <a:ext uri="{FF2B5EF4-FFF2-40B4-BE49-F238E27FC236}">
                  <a16:creationId xmlns:a16="http://schemas.microsoft.com/office/drawing/2014/main" id="{603C7824-5EA7-4406-9F93-D9963BE54E45}"/>
                </a:ext>
              </a:extLst>
            </p:cNvPr>
            <p:cNvSpPr/>
            <p:nvPr/>
          </p:nvSpPr>
          <p:spPr bwMode="auto">
            <a:xfrm>
              <a:off x="2043422" y="7053285"/>
              <a:ext cx="52554" cy="47848"/>
            </a:xfrm>
            <a:custGeom>
              <a:avLst/>
              <a:gdLst/>
              <a:ahLst/>
              <a:cxnLst>
                <a:cxn ang="0">
                  <a:pos x="20" y="29"/>
                </a:cxn>
                <a:cxn ang="0">
                  <a:pos x="1" y="19"/>
                </a:cxn>
                <a:cxn ang="0">
                  <a:pos x="14" y="2"/>
                </a:cxn>
                <a:cxn ang="0">
                  <a:pos x="33" y="12"/>
                </a:cxn>
                <a:cxn ang="0">
                  <a:pos x="20" y="29"/>
                </a:cxn>
              </a:cxnLst>
              <a:rect l="0" t="0" r="r" b="b"/>
              <a:pathLst>
                <a:path w="34" h="31">
                  <a:moveTo>
                    <a:pt x="20" y="29"/>
                  </a:moveTo>
                  <a:cubicBezTo>
                    <a:pt x="11" y="31"/>
                    <a:pt x="3" y="26"/>
                    <a:pt x="1" y="19"/>
                  </a:cubicBezTo>
                  <a:cubicBezTo>
                    <a:pt x="0" y="11"/>
                    <a:pt x="6" y="3"/>
                    <a:pt x="14" y="2"/>
                  </a:cubicBezTo>
                  <a:cubicBezTo>
                    <a:pt x="23" y="0"/>
                    <a:pt x="31" y="5"/>
                    <a:pt x="33" y="12"/>
                  </a:cubicBezTo>
                  <a:cubicBezTo>
                    <a:pt x="34" y="20"/>
                    <a:pt x="29" y="28"/>
                    <a:pt x="20" y="29"/>
                  </a:cubicBezTo>
                  <a:close/>
                </a:path>
              </a:pathLst>
            </a:custGeom>
            <a:solidFill>
              <a:srgbClr val="FF4B3A"/>
            </a:solidFill>
            <a:ln w="9525">
              <a:noFill/>
              <a:round/>
              <a:headEnd/>
              <a:tailEnd/>
            </a:ln>
          </p:spPr>
          <p:txBody>
            <a:bodyPr anchor="ctr"/>
            <a:lstStyle/>
            <a:p>
              <a:pPr algn="ctr"/>
              <a:endParaRPr/>
            </a:p>
          </p:txBody>
        </p:sp>
        <p:sp>
          <p:nvSpPr>
            <p:cNvPr id="285" name="ïṥlïḋê">
              <a:extLst>
                <a:ext uri="{FF2B5EF4-FFF2-40B4-BE49-F238E27FC236}">
                  <a16:creationId xmlns:a16="http://schemas.microsoft.com/office/drawing/2014/main" id="{43E226FA-5A9C-4D71-947A-D711696A9809}"/>
                </a:ext>
              </a:extLst>
            </p:cNvPr>
            <p:cNvSpPr/>
            <p:nvPr/>
          </p:nvSpPr>
          <p:spPr bwMode="auto">
            <a:xfrm>
              <a:off x="2060509" y="7135176"/>
              <a:ext cx="52398" cy="47848"/>
            </a:xfrm>
            <a:custGeom>
              <a:avLst/>
              <a:gdLst/>
              <a:ahLst/>
              <a:cxnLst>
                <a:cxn ang="0">
                  <a:pos x="20" y="29"/>
                </a:cxn>
                <a:cxn ang="0">
                  <a:pos x="1" y="18"/>
                </a:cxn>
                <a:cxn ang="0">
                  <a:pos x="14" y="1"/>
                </a:cxn>
                <a:cxn ang="0">
                  <a:pos x="32" y="12"/>
                </a:cxn>
                <a:cxn ang="0">
                  <a:pos x="20" y="29"/>
                </a:cxn>
              </a:cxnLst>
              <a:rect l="0" t="0" r="r" b="b"/>
              <a:pathLst>
                <a:path w="34" h="31">
                  <a:moveTo>
                    <a:pt x="20" y="29"/>
                  </a:moveTo>
                  <a:cubicBezTo>
                    <a:pt x="11" y="31"/>
                    <a:pt x="3" y="26"/>
                    <a:pt x="1" y="18"/>
                  </a:cubicBezTo>
                  <a:cubicBezTo>
                    <a:pt x="0" y="11"/>
                    <a:pt x="5" y="3"/>
                    <a:pt x="14" y="1"/>
                  </a:cubicBezTo>
                  <a:cubicBezTo>
                    <a:pt x="23" y="0"/>
                    <a:pt x="31" y="4"/>
                    <a:pt x="32" y="12"/>
                  </a:cubicBezTo>
                  <a:cubicBezTo>
                    <a:pt x="34" y="20"/>
                    <a:pt x="28" y="27"/>
                    <a:pt x="20" y="29"/>
                  </a:cubicBezTo>
                  <a:close/>
                </a:path>
              </a:pathLst>
            </a:custGeom>
            <a:solidFill>
              <a:srgbClr val="FF4B3A"/>
            </a:solidFill>
            <a:ln w="9525">
              <a:noFill/>
              <a:round/>
              <a:headEnd/>
              <a:tailEnd/>
            </a:ln>
          </p:spPr>
          <p:txBody>
            <a:bodyPr anchor="ctr"/>
            <a:lstStyle/>
            <a:p>
              <a:pPr algn="ctr"/>
              <a:endParaRPr/>
            </a:p>
          </p:txBody>
        </p:sp>
        <p:sp>
          <p:nvSpPr>
            <p:cNvPr id="286" name="íśļiḑé">
              <a:extLst>
                <a:ext uri="{FF2B5EF4-FFF2-40B4-BE49-F238E27FC236}">
                  <a16:creationId xmlns:a16="http://schemas.microsoft.com/office/drawing/2014/main" id="{3275F96F-79DC-4968-A7B3-915A386B7037}"/>
                </a:ext>
              </a:extLst>
            </p:cNvPr>
            <p:cNvSpPr/>
            <p:nvPr/>
          </p:nvSpPr>
          <p:spPr bwMode="auto">
            <a:xfrm>
              <a:off x="2109920" y="7039324"/>
              <a:ext cx="53967" cy="48004"/>
            </a:xfrm>
            <a:custGeom>
              <a:avLst/>
              <a:gdLst/>
              <a:ahLst/>
              <a:cxnLst>
                <a:cxn ang="0">
                  <a:pos x="20" y="30"/>
                </a:cxn>
                <a:cxn ang="0">
                  <a:pos x="2" y="19"/>
                </a:cxn>
                <a:cxn ang="0">
                  <a:pos x="15" y="2"/>
                </a:cxn>
                <a:cxn ang="0">
                  <a:pos x="33" y="13"/>
                </a:cxn>
                <a:cxn ang="0">
                  <a:pos x="20" y="30"/>
                </a:cxn>
              </a:cxnLst>
              <a:rect l="0" t="0" r="r" b="b"/>
              <a:pathLst>
                <a:path w="35" h="31">
                  <a:moveTo>
                    <a:pt x="20" y="30"/>
                  </a:moveTo>
                  <a:cubicBezTo>
                    <a:pt x="12" y="31"/>
                    <a:pt x="3" y="27"/>
                    <a:pt x="2" y="19"/>
                  </a:cubicBezTo>
                  <a:cubicBezTo>
                    <a:pt x="0" y="11"/>
                    <a:pt x="6" y="4"/>
                    <a:pt x="15" y="2"/>
                  </a:cubicBezTo>
                  <a:cubicBezTo>
                    <a:pt x="23" y="0"/>
                    <a:pt x="32" y="5"/>
                    <a:pt x="33" y="13"/>
                  </a:cubicBezTo>
                  <a:cubicBezTo>
                    <a:pt x="35" y="20"/>
                    <a:pt x="29" y="28"/>
                    <a:pt x="20" y="30"/>
                  </a:cubicBezTo>
                  <a:close/>
                </a:path>
              </a:pathLst>
            </a:custGeom>
            <a:solidFill>
              <a:srgbClr val="FF4B3A"/>
            </a:solidFill>
            <a:ln w="9525">
              <a:noFill/>
              <a:round/>
              <a:headEnd/>
              <a:tailEnd/>
            </a:ln>
          </p:spPr>
          <p:txBody>
            <a:bodyPr anchor="ctr"/>
            <a:lstStyle/>
            <a:p>
              <a:pPr algn="ctr"/>
              <a:endParaRPr/>
            </a:p>
          </p:txBody>
        </p:sp>
        <p:sp>
          <p:nvSpPr>
            <p:cNvPr id="287" name="ïşľïdê">
              <a:extLst>
                <a:ext uri="{FF2B5EF4-FFF2-40B4-BE49-F238E27FC236}">
                  <a16:creationId xmlns:a16="http://schemas.microsoft.com/office/drawing/2014/main" id="{7CFB0A52-DA7C-4A9F-AF35-689E84B43878}"/>
                </a:ext>
              </a:extLst>
            </p:cNvPr>
            <p:cNvSpPr/>
            <p:nvPr/>
          </p:nvSpPr>
          <p:spPr bwMode="auto">
            <a:xfrm>
              <a:off x="2126863" y="7121206"/>
              <a:ext cx="52554" cy="48004"/>
            </a:xfrm>
            <a:custGeom>
              <a:avLst/>
              <a:gdLst/>
              <a:ahLst/>
              <a:cxnLst>
                <a:cxn ang="0">
                  <a:pos x="20" y="29"/>
                </a:cxn>
                <a:cxn ang="0">
                  <a:pos x="1" y="19"/>
                </a:cxn>
                <a:cxn ang="0">
                  <a:pos x="14" y="2"/>
                </a:cxn>
                <a:cxn ang="0">
                  <a:pos x="33" y="12"/>
                </a:cxn>
                <a:cxn ang="0">
                  <a:pos x="20" y="29"/>
                </a:cxn>
              </a:cxnLst>
              <a:rect l="0" t="0" r="r" b="b"/>
              <a:pathLst>
                <a:path w="34" h="31">
                  <a:moveTo>
                    <a:pt x="20" y="29"/>
                  </a:moveTo>
                  <a:cubicBezTo>
                    <a:pt x="11" y="31"/>
                    <a:pt x="3" y="26"/>
                    <a:pt x="1" y="19"/>
                  </a:cubicBezTo>
                  <a:cubicBezTo>
                    <a:pt x="0" y="11"/>
                    <a:pt x="6" y="3"/>
                    <a:pt x="14" y="2"/>
                  </a:cubicBezTo>
                  <a:cubicBezTo>
                    <a:pt x="23" y="0"/>
                    <a:pt x="31" y="5"/>
                    <a:pt x="33" y="12"/>
                  </a:cubicBezTo>
                  <a:cubicBezTo>
                    <a:pt x="34" y="20"/>
                    <a:pt x="28" y="28"/>
                    <a:pt x="20" y="29"/>
                  </a:cubicBezTo>
                  <a:close/>
                </a:path>
              </a:pathLst>
            </a:custGeom>
            <a:solidFill>
              <a:srgbClr val="FF4B3A"/>
            </a:solidFill>
            <a:ln w="9525">
              <a:noFill/>
              <a:round/>
              <a:headEnd/>
              <a:tailEnd/>
            </a:ln>
          </p:spPr>
          <p:txBody>
            <a:bodyPr anchor="ctr"/>
            <a:lstStyle/>
            <a:p>
              <a:pPr algn="ctr"/>
              <a:endParaRPr/>
            </a:p>
          </p:txBody>
        </p:sp>
        <p:sp>
          <p:nvSpPr>
            <p:cNvPr id="288" name="îś1ïde">
              <a:extLst>
                <a:ext uri="{FF2B5EF4-FFF2-40B4-BE49-F238E27FC236}">
                  <a16:creationId xmlns:a16="http://schemas.microsoft.com/office/drawing/2014/main" id="{42EABF94-8183-4056-B8E6-1D761428D2AE}"/>
                </a:ext>
              </a:extLst>
            </p:cNvPr>
            <p:cNvSpPr/>
            <p:nvPr/>
          </p:nvSpPr>
          <p:spPr bwMode="auto">
            <a:xfrm>
              <a:off x="2176237" y="7027093"/>
              <a:ext cx="54123" cy="47848"/>
            </a:xfrm>
            <a:custGeom>
              <a:avLst/>
              <a:gdLst/>
              <a:ahLst/>
              <a:cxnLst>
                <a:cxn ang="0">
                  <a:pos x="20" y="29"/>
                </a:cxn>
                <a:cxn ang="0">
                  <a:pos x="2" y="18"/>
                </a:cxn>
                <a:cxn ang="0">
                  <a:pos x="15" y="1"/>
                </a:cxn>
                <a:cxn ang="0">
                  <a:pos x="33" y="12"/>
                </a:cxn>
                <a:cxn ang="0">
                  <a:pos x="20" y="29"/>
                </a:cxn>
              </a:cxnLst>
              <a:rect l="0" t="0" r="r" b="b"/>
              <a:pathLst>
                <a:path w="35" h="31">
                  <a:moveTo>
                    <a:pt x="20" y="29"/>
                  </a:moveTo>
                  <a:cubicBezTo>
                    <a:pt x="12" y="31"/>
                    <a:pt x="4" y="26"/>
                    <a:pt x="2" y="18"/>
                  </a:cubicBezTo>
                  <a:cubicBezTo>
                    <a:pt x="0" y="11"/>
                    <a:pt x="6" y="3"/>
                    <a:pt x="15" y="1"/>
                  </a:cubicBezTo>
                  <a:cubicBezTo>
                    <a:pt x="24" y="0"/>
                    <a:pt x="32" y="4"/>
                    <a:pt x="33" y="12"/>
                  </a:cubicBezTo>
                  <a:cubicBezTo>
                    <a:pt x="35" y="20"/>
                    <a:pt x="29" y="27"/>
                    <a:pt x="20" y="29"/>
                  </a:cubicBezTo>
                  <a:close/>
                </a:path>
              </a:pathLst>
            </a:custGeom>
            <a:solidFill>
              <a:srgbClr val="FF4B3A"/>
            </a:solidFill>
            <a:ln w="9525">
              <a:noFill/>
              <a:round/>
              <a:headEnd/>
              <a:tailEnd/>
            </a:ln>
          </p:spPr>
          <p:txBody>
            <a:bodyPr anchor="ctr"/>
            <a:lstStyle/>
            <a:p>
              <a:pPr algn="ctr"/>
              <a:endParaRPr/>
            </a:p>
          </p:txBody>
        </p:sp>
        <p:sp>
          <p:nvSpPr>
            <p:cNvPr id="289" name="ïŝḷiḋê">
              <a:extLst>
                <a:ext uri="{FF2B5EF4-FFF2-40B4-BE49-F238E27FC236}">
                  <a16:creationId xmlns:a16="http://schemas.microsoft.com/office/drawing/2014/main" id="{E88C91C8-5333-4200-9C46-DF7AC42BFFF6}"/>
                </a:ext>
              </a:extLst>
            </p:cNvPr>
            <p:cNvSpPr/>
            <p:nvPr/>
          </p:nvSpPr>
          <p:spPr bwMode="auto">
            <a:xfrm>
              <a:off x="2193361" y="7107392"/>
              <a:ext cx="53967" cy="47848"/>
            </a:xfrm>
            <a:custGeom>
              <a:avLst/>
              <a:gdLst/>
              <a:ahLst/>
              <a:cxnLst>
                <a:cxn ang="0">
                  <a:pos x="20" y="30"/>
                </a:cxn>
                <a:cxn ang="0">
                  <a:pos x="2" y="19"/>
                </a:cxn>
                <a:cxn ang="0">
                  <a:pos x="15" y="2"/>
                </a:cxn>
                <a:cxn ang="0">
                  <a:pos x="33" y="13"/>
                </a:cxn>
                <a:cxn ang="0">
                  <a:pos x="20" y="30"/>
                </a:cxn>
              </a:cxnLst>
              <a:rect l="0" t="0" r="r" b="b"/>
              <a:pathLst>
                <a:path w="35" h="31">
                  <a:moveTo>
                    <a:pt x="20" y="30"/>
                  </a:moveTo>
                  <a:cubicBezTo>
                    <a:pt x="11" y="31"/>
                    <a:pt x="3" y="27"/>
                    <a:pt x="2" y="19"/>
                  </a:cubicBezTo>
                  <a:cubicBezTo>
                    <a:pt x="0" y="11"/>
                    <a:pt x="6" y="4"/>
                    <a:pt x="15" y="2"/>
                  </a:cubicBezTo>
                  <a:cubicBezTo>
                    <a:pt x="23" y="0"/>
                    <a:pt x="31" y="5"/>
                    <a:pt x="33" y="13"/>
                  </a:cubicBezTo>
                  <a:cubicBezTo>
                    <a:pt x="35" y="20"/>
                    <a:pt x="29" y="28"/>
                    <a:pt x="20" y="30"/>
                  </a:cubicBezTo>
                  <a:close/>
                </a:path>
              </a:pathLst>
            </a:custGeom>
            <a:solidFill>
              <a:srgbClr val="FF4B3A"/>
            </a:solidFill>
            <a:ln w="9525">
              <a:noFill/>
              <a:round/>
              <a:headEnd/>
              <a:tailEnd/>
            </a:ln>
          </p:spPr>
          <p:txBody>
            <a:bodyPr anchor="ctr"/>
            <a:lstStyle/>
            <a:p>
              <a:pPr algn="ctr"/>
              <a:endParaRPr/>
            </a:p>
          </p:txBody>
        </p:sp>
      </p:grpSp>
      <p:sp>
        <p:nvSpPr>
          <p:cNvPr id="13" name="标题 1"/>
          <p:cNvSpPr>
            <a:spLocks noGrp="1"/>
          </p:cNvSpPr>
          <p:nvPr userDrawn="1">
            <p:ph type="ctrTitle" hasCustomPrompt="1"/>
          </p:nvPr>
        </p:nvSpPr>
        <p:spPr>
          <a:xfrm>
            <a:off x="6202221" y="4107080"/>
            <a:ext cx="5426076" cy="1162661"/>
          </a:xfrm>
        </p:spPr>
        <p:txBody>
          <a:bodyPr anchor="b">
            <a:normAutofit/>
          </a:bodyPr>
          <a:lstStyle>
            <a:lvl1pPr marL="0" indent="0" algn="l">
              <a:buFont typeface="Arial" panose="020B0604020202020204" pitchFamily="34" charset="0"/>
              <a:buNone/>
              <a:defRPr sz="3200">
                <a:solidFill>
                  <a:schemeClr val="tx1"/>
                </a:solidFill>
              </a:defRPr>
            </a:lvl1pPr>
          </a:lstStyle>
          <a:p>
            <a:r>
              <a:rPr lang="zh-CN" altLang="en-US" dirty="0"/>
              <a:t>结束语</a:t>
            </a:r>
          </a:p>
        </p:txBody>
      </p:sp>
      <p:sp>
        <p:nvSpPr>
          <p:cNvPr id="14" name="文本占位符 62"/>
          <p:cNvSpPr>
            <a:spLocks noGrp="1"/>
          </p:cNvSpPr>
          <p:nvPr userDrawn="1">
            <p:ph type="body" sz="quarter" idx="17" hasCustomPrompt="1"/>
          </p:nvPr>
        </p:nvSpPr>
        <p:spPr>
          <a:xfrm>
            <a:off x="6202221" y="5490065"/>
            <a:ext cx="5426076"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署名</a:t>
            </a:r>
            <a:endParaRPr lang="en-US" altLang="zh-CN" dirty="0"/>
          </a:p>
        </p:txBody>
      </p:sp>
      <p:sp>
        <p:nvSpPr>
          <p:cNvPr id="15" name="文本占位符 62"/>
          <p:cNvSpPr>
            <a:spLocks noGrp="1"/>
          </p:cNvSpPr>
          <p:nvPr userDrawn="1">
            <p:ph type="body" sz="quarter" idx="18" hasCustomPrompt="1"/>
          </p:nvPr>
        </p:nvSpPr>
        <p:spPr>
          <a:xfrm>
            <a:off x="6202221" y="5800936"/>
            <a:ext cx="5426076"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时间日期</a:t>
            </a:r>
            <a:endParaRPr lang="en-US" altLang="zh-CN" dirty="0"/>
          </a:p>
        </p:txBody>
      </p:sp>
    </p:spTree>
    <p:extLst>
      <p:ext uri="{BB962C8B-B14F-4D97-AF65-F5344CB8AC3E}">
        <p14:creationId xmlns:p14="http://schemas.microsoft.com/office/powerpoint/2010/main" val="330409875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9" name="iSḷíḋè">
            <a:extLst>
              <a:ext uri="{FF2B5EF4-FFF2-40B4-BE49-F238E27FC236}">
                <a16:creationId xmlns:a16="http://schemas.microsoft.com/office/drawing/2014/main" id="{2024AEDF-413A-4495-B6BB-635E4C608AD7}"/>
              </a:ext>
            </a:extLst>
          </p:cNvPr>
          <p:cNvSpPr>
            <a:spLocks/>
          </p:cNvSpPr>
          <p:nvPr userDrawn="1"/>
        </p:nvSpPr>
        <p:spPr bwMode="auto">
          <a:xfrm>
            <a:off x="4503738" y="4572340"/>
            <a:ext cx="4540250" cy="919163"/>
          </a:xfrm>
          <a:custGeom>
            <a:avLst/>
            <a:gdLst>
              <a:gd name="T0" fmla="*/ 0 w 2860"/>
              <a:gd name="T1" fmla="*/ 104 h 579"/>
              <a:gd name="T2" fmla="*/ 2860 w 2860"/>
              <a:gd name="T3" fmla="*/ 579 h 579"/>
              <a:gd name="T4" fmla="*/ 2860 w 2860"/>
              <a:gd name="T5" fmla="*/ 0 h 579"/>
              <a:gd name="T6" fmla="*/ 0 w 2860"/>
              <a:gd name="T7" fmla="*/ 104 h 579"/>
            </a:gdLst>
            <a:ahLst/>
            <a:cxnLst>
              <a:cxn ang="0">
                <a:pos x="T0" y="T1"/>
              </a:cxn>
              <a:cxn ang="0">
                <a:pos x="T2" y="T3"/>
              </a:cxn>
              <a:cxn ang="0">
                <a:pos x="T4" y="T5"/>
              </a:cxn>
              <a:cxn ang="0">
                <a:pos x="T6" y="T7"/>
              </a:cxn>
            </a:cxnLst>
            <a:rect l="0" t="0" r="r" b="b"/>
            <a:pathLst>
              <a:path w="2860" h="579">
                <a:moveTo>
                  <a:pt x="0" y="104"/>
                </a:moveTo>
                <a:lnTo>
                  <a:pt x="2860" y="579"/>
                </a:lnTo>
                <a:lnTo>
                  <a:pt x="2860" y="0"/>
                </a:lnTo>
                <a:lnTo>
                  <a:pt x="0" y="104"/>
                </a:lnTo>
              </a:path>
            </a:pathLst>
          </a:custGeom>
          <a:gradFill>
            <a:gsLst>
              <a:gs pos="0">
                <a:schemeClr val="accent2"/>
              </a:gs>
              <a:gs pos="100000">
                <a:schemeClr val="accent1">
                  <a:lumMod val="60000"/>
                  <a:lumOff val="40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11" name="ïsľïḍe">
            <a:extLst>
              <a:ext uri="{FF2B5EF4-FFF2-40B4-BE49-F238E27FC236}">
                <a16:creationId xmlns:a16="http://schemas.microsoft.com/office/drawing/2014/main" id="{E1228C7C-17BD-4A27-87B6-45FE7A3ECE7A}"/>
              </a:ext>
            </a:extLst>
          </p:cNvPr>
          <p:cNvSpPr>
            <a:spLocks/>
          </p:cNvSpPr>
          <p:nvPr userDrawn="1"/>
        </p:nvSpPr>
        <p:spPr bwMode="auto">
          <a:xfrm>
            <a:off x="4503738" y="1872002"/>
            <a:ext cx="7016750" cy="2865438"/>
          </a:xfrm>
          <a:custGeom>
            <a:avLst/>
            <a:gdLst>
              <a:gd name="T0" fmla="*/ 4420 w 4420"/>
              <a:gd name="T1" fmla="*/ 0 h 1805"/>
              <a:gd name="T2" fmla="*/ 272 w 4420"/>
              <a:gd name="T3" fmla="*/ 156 h 1805"/>
              <a:gd name="T4" fmla="*/ 0 w 4420"/>
              <a:gd name="T5" fmla="*/ 1805 h 1805"/>
              <a:gd name="T6" fmla="*/ 4399 w 4420"/>
              <a:gd name="T7" fmla="*/ 1643 h 1805"/>
              <a:gd name="T8" fmla="*/ 4420 w 4420"/>
              <a:gd name="T9" fmla="*/ 0 h 1805"/>
            </a:gdLst>
            <a:ahLst/>
            <a:cxnLst>
              <a:cxn ang="0">
                <a:pos x="T0" y="T1"/>
              </a:cxn>
              <a:cxn ang="0">
                <a:pos x="T2" y="T3"/>
              </a:cxn>
              <a:cxn ang="0">
                <a:pos x="T4" y="T5"/>
              </a:cxn>
              <a:cxn ang="0">
                <a:pos x="T6" y="T7"/>
              </a:cxn>
              <a:cxn ang="0">
                <a:pos x="T8" y="T9"/>
              </a:cxn>
            </a:cxnLst>
            <a:rect l="0" t="0" r="r" b="b"/>
            <a:pathLst>
              <a:path w="4420" h="1805">
                <a:moveTo>
                  <a:pt x="4420" y="0"/>
                </a:moveTo>
                <a:lnTo>
                  <a:pt x="272" y="156"/>
                </a:lnTo>
                <a:lnTo>
                  <a:pt x="0" y="1805"/>
                </a:lnTo>
                <a:lnTo>
                  <a:pt x="4399" y="1643"/>
                </a:lnTo>
                <a:lnTo>
                  <a:pt x="4420" y="0"/>
                </a:lnTo>
                <a:close/>
              </a:path>
            </a:pathLst>
          </a:custGeom>
          <a:gradFill>
            <a:gsLst>
              <a:gs pos="0">
                <a:schemeClr val="accent2"/>
              </a:gs>
              <a:gs pos="100000">
                <a:schemeClr val="accent1">
                  <a:lumMod val="60000"/>
                  <a:lumOff val="40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20" name="标题 19"/>
          <p:cNvSpPr>
            <a:spLocks noGrp="1"/>
          </p:cNvSpPr>
          <p:nvPr userDrawn="1">
            <p:ph type="title"/>
          </p:nvPr>
        </p:nvSpPr>
        <p:spPr>
          <a:xfrm>
            <a:off x="5479192" y="2403286"/>
            <a:ext cx="5419185" cy="895350"/>
          </a:xfrm>
        </p:spPr>
        <p:txBody>
          <a:bodyPr anchor="b">
            <a:normAutofit/>
          </a:bodyPr>
          <a:lstStyle>
            <a:lvl1pPr algn="l">
              <a:defRPr sz="2400" b="1">
                <a:solidFill>
                  <a:schemeClr val="bg1"/>
                </a:solidFill>
              </a:defRPr>
            </a:lvl1pPr>
          </a:lstStyle>
          <a:p>
            <a:r>
              <a:rPr lang="en-US" dirty="0"/>
              <a:t>Click to edit Master title style</a:t>
            </a:r>
            <a:endParaRPr lang="zh-CN" altLang="en-US" dirty="0"/>
          </a:p>
        </p:txBody>
      </p:sp>
      <p:sp>
        <p:nvSpPr>
          <p:cNvPr id="21" name="文本占位符 20"/>
          <p:cNvSpPr>
            <a:spLocks noGrp="1"/>
          </p:cNvSpPr>
          <p:nvPr userDrawn="1">
            <p:ph type="body" idx="1"/>
          </p:nvPr>
        </p:nvSpPr>
        <p:spPr>
          <a:xfrm>
            <a:off x="5480308" y="3298636"/>
            <a:ext cx="5419185" cy="1015623"/>
          </a:xfrm>
        </p:spPr>
        <p:txBody>
          <a:bodyPr anchor="t">
            <a:normAutofit/>
          </a:bodyPr>
          <a:lstStyle>
            <a:lvl1pPr marL="0" indent="0" algn="l">
              <a:lnSpc>
                <a:spcPct val="150000"/>
              </a:lnSpc>
              <a:spcBef>
                <a:spcPts val="0"/>
              </a:spcBef>
              <a:buNone/>
              <a:defRPr sz="1100">
                <a:solidFill>
                  <a:schemeClr val="bg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‹Nº›</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日期占位符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‹Nº›</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5" name="îslíḋè">
            <a:extLst>
              <a:ext uri="{FF2B5EF4-FFF2-40B4-BE49-F238E27FC236}">
                <a16:creationId xmlns:a16="http://schemas.microsoft.com/office/drawing/2014/main" id="{F2685C07-BB7D-4264-A6DB-EA6338F3738C}"/>
              </a:ext>
            </a:extLst>
          </p:cNvPr>
          <p:cNvSpPr/>
          <p:nvPr userDrawn="1"/>
        </p:nvSpPr>
        <p:spPr>
          <a:xfrm flipH="1">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ï$1ïďe">
            <a:extLst>
              <a:ext uri="{FF2B5EF4-FFF2-40B4-BE49-F238E27FC236}">
                <a16:creationId xmlns:a16="http://schemas.microsoft.com/office/drawing/2014/main" id="{2BAB3AC8-460E-4744-BFF4-3960ACCDC20D}"/>
              </a:ext>
            </a:extLst>
          </p:cNvPr>
          <p:cNvSpPr/>
          <p:nvPr userDrawn="1"/>
        </p:nvSpPr>
        <p:spPr>
          <a:xfrm>
            <a:off x="0" y="0"/>
            <a:ext cx="12192000" cy="6858000"/>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8" name="组合 7">
            <a:extLst>
              <a:ext uri="{FF2B5EF4-FFF2-40B4-BE49-F238E27FC236}">
                <a16:creationId xmlns:a16="http://schemas.microsoft.com/office/drawing/2014/main" id="{F188430F-2613-4CC6-9347-D03E0BA648AC}"/>
              </a:ext>
            </a:extLst>
          </p:cNvPr>
          <p:cNvGrpSpPr/>
          <p:nvPr userDrawn="1"/>
        </p:nvGrpSpPr>
        <p:grpSpPr>
          <a:xfrm>
            <a:off x="1689100" y="561383"/>
            <a:ext cx="8813800" cy="4819651"/>
            <a:chOff x="1689100" y="561383"/>
            <a:chExt cx="8813800" cy="4819651"/>
          </a:xfrm>
        </p:grpSpPr>
        <p:sp>
          <p:nvSpPr>
            <p:cNvPr id="9" name="iṡ1iḋê">
              <a:extLst>
                <a:ext uri="{FF2B5EF4-FFF2-40B4-BE49-F238E27FC236}">
                  <a16:creationId xmlns:a16="http://schemas.microsoft.com/office/drawing/2014/main" id="{EB5C55E2-F939-4A1E-A1BA-9EF318EB3B9C}"/>
                </a:ext>
              </a:extLst>
            </p:cNvPr>
            <p:cNvSpPr>
              <a:spLocks/>
            </p:cNvSpPr>
            <p:nvPr userDrawn="1"/>
          </p:nvSpPr>
          <p:spPr bwMode="auto">
            <a:xfrm>
              <a:off x="5227638" y="4468221"/>
              <a:ext cx="1611313" cy="869950"/>
            </a:xfrm>
            <a:custGeom>
              <a:avLst/>
              <a:gdLst>
                <a:gd name="T0" fmla="*/ 1015 w 1015"/>
                <a:gd name="T1" fmla="*/ 367 h 548"/>
                <a:gd name="T2" fmla="*/ 0 w 1015"/>
                <a:gd name="T3" fmla="*/ 548 h 548"/>
                <a:gd name="T4" fmla="*/ 351 w 1015"/>
                <a:gd name="T5" fmla="*/ 0 h 548"/>
                <a:gd name="T6" fmla="*/ 1015 w 1015"/>
                <a:gd name="T7" fmla="*/ 367 h 548"/>
              </a:gdLst>
              <a:ahLst/>
              <a:cxnLst>
                <a:cxn ang="0">
                  <a:pos x="T0" y="T1"/>
                </a:cxn>
                <a:cxn ang="0">
                  <a:pos x="T2" y="T3"/>
                </a:cxn>
                <a:cxn ang="0">
                  <a:pos x="T4" y="T5"/>
                </a:cxn>
                <a:cxn ang="0">
                  <a:pos x="T6" y="T7"/>
                </a:cxn>
              </a:cxnLst>
              <a:rect l="0" t="0" r="r" b="b"/>
              <a:pathLst>
                <a:path w="1015" h="548">
                  <a:moveTo>
                    <a:pt x="1015" y="367"/>
                  </a:moveTo>
                  <a:lnTo>
                    <a:pt x="0" y="548"/>
                  </a:lnTo>
                  <a:lnTo>
                    <a:pt x="351" y="0"/>
                  </a:lnTo>
                  <a:lnTo>
                    <a:pt x="1015" y="367"/>
                  </a:lnTo>
                  <a:close/>
                </a:path>
              </a:pathLst>
            </a:custGeom>
            <a:gradFill>
              <a:gsLst>
                <a:gs pos="0">
                  <a:schemeClr val="accent2"/>
                </a:gs>
                <a:gs pos="100000">
                  <a:schemeClr val="accent1">
                    <a:lumMod val="60000"/>
                    <a:lumOff val="40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10" name="ïşľiďè">
              <a:extLst>
                <a:ext uri="{FF2B5EF4-FFF2-40B4-BE49-F238E27FC236}">
                  <a16:creationId xmlns:a16="http://schemas.microsoft.com/office/drawing/2014/main" id="{B80DA413-C3E4-481E-8BF7-9D08737A8870}"/>
                </a:ext>
              </a:extLst>
            </p:cNvPr>
            <p:cNvSpPr>
              <a:spLocks/>
            </p:cNvSpPr>
            <p:nvPr userDrawn="1"/>
          </p:nvSpPr>
          <p:spPr bwMode="auto">
            <a:xfrm>
              <a:off x="2298700" y="4122244"/>
              <a:ext cx="4540250" cy="919163"/>
            </a:xfrm>
            <a:custGeom>
              <a:avLst/>
              <a:gdLst>
                <a:gd name="T0" fmla="*/ 0 w 2860"/>
                <a:gd name="T1" fmla="*/ 104 h 579"/>
                <a:gd name="T2" fmla="*/ 2860 w 2860"/>
                <a:gd name="T3" fmla="*/ 579 h 579"/>
                <a:gd name="T4" fmla="*/ 2860 w 2860"/>
                <a:gd name="T5" fmla="*/ 0 h 579"/>
                <a:gd name="T6" fmla="*/ 0 w 2860"/>
                <a:gd name="T7" fmla="*/ 104 h 579"/>
              </a:gdLst>
              <a:ahLst/>
              <a:cxnLst>
                <a:cxn ang="0">
                  <a:pos x="T0" y="T1"/>
                </a:cxn>
                <a:cxn ang="0">
                  <a:pos x="T2" y="T3"/>
                </a:cxn>
                <a:cxn ang="0">
                  <a:pos x="T4" y="T5"/>
                </a:cxn>
                <a:cxn ang="0">
                  <a:pos x="T6" y="T7"/>
                </a:cxn>
              </a:cxnLst>
              <a:rect l="0" t="0" r="r" b="b"/>
              <a:pathLst>
                <a:path w="2860" h="579">
                  <a:moveTo>
                    <a:pt x="0" y="104"/>
                  </a:moveTo>
                  <a:lnTo>
                    <a:pt x="2860" y="579"/>
                  </a:lnTo>
                  <a:lnTo>
                    <a:pt x="2860" y="0"/>
                  </a:lnTo>
                  <a:lnTo>
                    <a:pt x="0" y="104"/>
                  </a:lnTo>
                  <a:close/>
                </a:path>
              </a:pathLst>
            </a:custGeom>
            <a:gradFill>
              <a:gsLst>
                <a:gs pos="0">
                  <a:schemeClr val="accent2"/>
                </a:gs>
                <a:gs pos="100000">
                  <a:schemeClr val="accent1">
                    <a:lumMod val="60000"/>
                    <a:lumOff val="40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12" name="î$lídê">
              <a:extLst>
                <a:ext uri="{FF2B5EF4-FFF2-40B4-BE49-F238E27FC236}">
                  <a16:creationId xmlns:a16="http://schemas.microsoft.com/office/drawing/2014/main" id="{57427F39-9AAB-47A9-8F72-2927F3DE9D72}"/>
                </a:ext>
              </a:extLst>
            </p:cNvPr>
            <p:cNvSpPr>
              <a:spLocks noEditPoints="1"/>
            </p:cNvSpPr>
            <p:nvPr userDrawn="1"/>
          </p:nvSpPr>
          <p:spPr bwMode="auto">
            <a:xfrm>
              <a:off x="2895600" y="1220196"/>
              <a:ext cx="5773738" cy="3521075"/>
            </a:xfrm>
            <a:custGeom>
              <a:avLst/>
              <a:gdLst>
                <a:gd name="T0" fmla="*/ 0 w 3637"/>
                <a:gd name="T1" fmla="*/ 2218 h 2218"/>
                <a:gd name="T2" fmla="*/ 2 w 3637"/>
                <a:gd name="T3" fmla="*/ 2206 h 2218"/>
                <a:gd name="T4" fmla="*/ 160 w 3637"/>
                <a:gd name="T5" fmla="*/ 0 h 2218"/>
                <a:gd name="T6" fmla="*/ 3440 w 3637"/>
                <a:gd name="T7" fmla="*/ 0 h 2218"/>
                <a:gd name="T8" fmla="*/ 3637 w 3637"/>
                <a:gd name="T9" fmla="*/ 2058 h 2218"/>
                <a:gd name="T10" fmla="*/ 0 w 3637"/>
                <a:gd name="T11" fmla="*/ 2218 h 2218"/>
                <a:gd name="T12" fmla="*/ 181 w 3637"/>
                <a:gd name="T13" fmla="*/ 21 h 2218"/>
                <a:gd name="T14" fmla="*/ 23 w 3637"/>
                <a:gd name="T15" fmla="*/ 2195 h 2218"/>
                <a:gd name="T16" fmla="*/ 3614 w 3637"/>
                <a:gd name="T17" fmla="*/ 2040 h 2218"/>
                <a:gd name="T18" fmla="*/ 3421 w 3637"/>
                <a:gd name="T19" fmla="*/ 21 h 2218"/>
                <a:gd name="T20" fmla="*/ 181 w 3637"/>
                <a:gd name="T21" fmla="*/ 21 h 2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37" h="2218">
                  <a:moveTo>
                    <a:pt x="0" y="2218"/>
                  </a:moveTo>
                  <a:lnTo>
                    <a:pt x="2" y="2206"/>
                  </a:lnTo>
                  <a:lnTo>
                    <a:pt x="160" y="0"/>
                  </a:lnTo>
                  <a:lnTo>
                    <a:pt x="3440" y="0"/>
                  </a:lnTo>
                  <a:lnTo>
                    <a:pt x="3637" y="2058"/>
                  </a:lnTo>
                  <a:lnTo>
                    <a:pt x="0" y="2218"/>
                  </a:lnTo>
                  <a:close/>
                  <a:moveTo>
                    <a:pt x="181" y="21"/>
                  </a:moveTo>
                  <a:lnTo>
                    <a:pt x="23" y="2195"/>
                  </a:lnTo>
                  <a:lnTo>
                    <a:pt x="3614" y="2040"/>
                  </a:lnTo>
                  <a:lnTo>
                    <a:pt x="3421" y="21"/>
                  </a:lnTo>
                  <a:lnTo>
                    <a:pt x="181" y="2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sz="1400" dirty="0">
                <a:solidFill>
                  <a:schemeClr val="bg1"/>
                </a:solidFill>
              </a:endParaRPr>
            </a:p>
          </p:txBody>
        </p:sp>
        <p:sp>
          <p:nvSpPr>
            <p:cNvPr id="14" name="îsḻïḓê">
              <a:extLst>
                <a:ext uri="{FF2B5EF4-FFF2-40B4-BE49-F238E27FC236}">
                  <a16:creationId xmlns:a16="http://schemas.microsoft.com/office/drawing/2014/main" id="{71AC370D-6E41-4B80-9B10-934BF2071131}"/>
                </a:ext>
              </a:extLst>
            </p:cNvPr>
            <p:cNvSpPr>
              <a:spLocks/>
            </p:cNvSpPr>
            <p:nvPr userDrawn="1"/>
          </p:nvSpPr>
          <p:spPr bwMode="auto">
            <a:xfrm>
              <a:off x="2298700" y="1431333"/>
              <a:ext cx="7016750" cy="2865438"/>
            </a:xfrm>
            <a:custGeom>
              <a:avLst/>
              <a:gdLst>
                <a:gd name="T0" fmla="*/ 4420 w 4420"/>
                <a:gd name="T1" fmla="*/ 0 h 1805"/>
                <a:gd name="T2" fmla="*/ 272 w 4420"/>
                <a:gd name="T3" fmla="*/ 156 h 1805"/>
                <a:gd name="T4" fmla="*/ 0 w 4420"/>
                <a:gd name="T5" fmla="*/ 1805 h 1805"/>
                <a:gd name="T6" fmla="*/ 4399 w 4420"/>
                <a:gd name="T7" fmla="*/ 1643 h 1805"/>
                <a:gd name="T8" fmla="*/ 4420 w 4420"/>
                <a:gd name="T9" fmla="*/ 0 h 1805"/>
              </a:gdLst>
              <a:ahLst/>
              <a:cxnLst>
                <a:cxn ang="0">
                  <a:pos x="T0" y="T1"/>
                </a:cxn>
                <a:cxn ang="0">
                  <a:pos x="T2" y="T3"/>
                </a:cxn>
                <a:cxn ang="0">
                  <a:pos x="T4" y="T5"/>
                </a:cxn>
                <a:cxn ang="0">
                  <a:pos x="T6" y="T7"/>
                </a:cxn>
                <a:cxn ang="0">
                  <a:pos x="T8" y="T9"/>
                </a:cxn>
              </a:cxnLst>
              <a:rect l="0" t="0" r="r" b="b"/>
              <a:pathLst>
                <a:path w="4420" h="1805">
                  <a:moveTo>
                    <a:pt x="4420" y="0"/>
                  </a:moveTo>
                  <a:lnTo>
                    <a:pt x="272" y="156"/>
                  </a:lnTo>
                  <a:lnTo>
                    <a:pt x="0" y="1805"/>
                  </a:lnTo>
                  <a:lnTo>
                    <a:pt x="4399" y="1643"/>
                  </a:lnTo>
                  <a:lnTo>
                    <a:pt x="4420" y="0"/>
                  </a:lnTo>
                  <a:close/>
                </a:path>
              </a:pathLst>
            </a:custGeom>
            <a:gradFill>
              <a:gsLst>
                <a:gs pos="0">
                  <a:schemeClr val="accent2"/>
                </a:gs>
                <a:gs pos="100000">
                  <a:schemeClr val="accent1">
                    <a:lumMod val="60000"/>
                    <a:lumOff val="40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16" name="ïṣ1íďê">
              <a:extLst>
                <a:ext uri="{FF2B5EF4-FFF2-40B4-BE49-F238E27FC236}">
                  <a16:creationId xmlns:a16="http://schemas.microsoft.com/office/drawing/2014/main" id="{74287E6C-8476-4082-823C-90498C925B16}"/>
                </a:ext>
              </a:extLst>
            </p:cNvPr>
            <p:cNvSpPr>
              <a:spLocks/>
            </p:cNvSpPr>
            <p:nvPr userDrawn="1"/>
          </p:nvSpPr>
          <p:spPr bwMode="auto">
            <a:xfrm>
              <a:off x="8567738" y="650283"/>
              <a:ext cx="747713" cy="3389313"/>
            </a:xfrm>
            <a:custGeom>
              <a:avLst/>
              <a:gdLst>
                <a:gd name="T0" fmla="*/ 471 w 471"/>
                <a:gd name="T1" fmla="*/ 492 h 2135"/>
                <a:gd name="T2" fmla="*/ 0 w 471"/>
                <a:gd name="T3" fmla="*/ 0 h 2135"/>
                <a:gd name="T4" fmla="*/ 126 w 471"/>
                <a:gd name="T5" fmla="*/ 1790 h 2135"/>
                <a:gd name="T6" fmla="*/ 450 w 471"/>
                <a:gd name="T7" fmla="*/ 2135 h 2135"/>
                <a:gd name="T8" fmla="*/ 471 w 471"/>
                <a:gd name="T9" fmla="*/ 492 h 2135"/>
              </a:gdLst>
              <a:ahLst/>
              <a:cxnLst>
                <a:cxn ang="0">
                  <a:pos x="T0" y="T1"/>
                </a:cxn>
                <a:cxn ang="0">
                  <a:pos x="T2" y="T3"/>
                </a:cxn>
                <a:cxn ang="0">
                  <a:pos x="T4" y="T5"/>
                </a:cxn>
                <a:cxn ang="0">
                  <a:pos x="T6" y="T7"/>
                </a:cxn>
                <a:cxn ang="0">
                  <a:pos x="T8" y="T9"/>
                </a:cxn>
              </a:cxnLst>
              <a:rect l="0" t="0" r="r" b="b"/>
              <a:pathLst>
                <a:path w="471" h="2135">
                  <a:moveTo>
                    <a:pt x="471" y="492"/>
                  </a:moveTo>
                  <a:lnTo>
                    <a:pt x="0" y="0"/>
                  </a:lnTo>
                  <a:lnTo>
                    <a:pt x="126" y="1790"/>
                  </a:lnTo>
                  <a:lnTo>
                    <a:pt x="450" y="2135"/>
                  </a:lnTo>
                  <a:lnTo>
                    <a:pt x="471" y="492"/>
                  </a:lnTo>
                  <a:close/>
                </a:path>
              </a:pathLst>
            </a:custGeom>
            <a:gradFill>
              <a:gsLst>
                <a:gs pos="0">
                  <a:schemeClr val="accent2"/>
                </a:gs>
                <a:gs pos="100000">
                  <a:schemeClr val="accent1">
                    <a:lumMod val="60000"/>
                    <a:lumOff val="40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17" name="îṩlide">
              <a:extLst>
                <a:ext uri="{FF2B5EF4-FFF2-40B4-BE49-F238E27FC236}">
                  <a16:creationId xmlns:a16="http://schemas.microsoft.com/office/drawing/2014/main" id="{F42858D2-4DD3-4D0F-AA9D-D3A7206BFB9C}"/>
                </a:ext>
              </a:extLst>
            </p:cNvPr>
            <p:cNvSpPr>
              <a:spLocks/>
            </p:cNvSpPr>
            <p:nvPr userDrawn="1"/>
          </p:nvSpPr>
          <p:spPr bwMode="auto">
            <a:xfrm>
              <a:off x="9636125" y="3963396"/>
              <a:ext cx="866775" cy="369888"/>
            </a:xfrm>
            <a:custGeom>
              <a:avLst/>
              <a:gdLst>
                <a:gd name="T0" fmla="*/ 0 w 546"/>
                <a:gd name="T1" fmla="*/ 0 h 233"/>
                <a:gd name="T2" fmla="*/ 295 w 546"/>
                <a:gd name="T3" fmla="*/ 233 h 233"/>
                <a:gd name="T4" fmla="*/ 546 w 546"/>
                <a:gd name="T5" fmla="*/ 201 h 233"/>
                <a:gd name="T6" fmla="*/ 0 w 546"/>
                <a:gd name="T7" fmla="*/ 0 h 233"/>
              </a:gdLst>
              <a:ahLst/>
              <a:cxnLst>
                <a:cxn ang="0">
                  <a:pos x="T0" y="T1"/>
                </a:cxn>
                <a:cxn ang="0">
                  <a:pos x="T2" y="T3"/>
                </a:cxn>
                <a:cxn ang="0">
                  <a:pos x="T4" y="T5"/>
                </a:cxn>
                <a:cxn ang="0">
                  <a:pos x="T6" y="T7"/>
                </a:cxn>
              </a:cxnLst>
              <a:rect l="0" t="0" r="r" b="b"/>
              <a:pathLst>
                <a:path w="546" h="233">
                  <a:moveTo>
                    <a:pt x="0" y="0"/>
                  </a:moveTo>
                  <a:lnTo>
                    <a:pt x="295" y="233"/>
                  </a:lnTo>
                  <a:lnTo>
                    <a:pt x="546" y="201"/>
                  </a:lnTo>
                  <a:lnTo>
                    <a:pt x="0" y="0"/>
                  </a:lnTo>
                  <a:close/>
                </a:path>
              </a:pathLst>
            </a:custGeom>
            <a:gradFill>
              <a:gsLst>
                <a:gs pos="0">
                  <a:schemeClr val="accent2"/>
                </a:gs>
                <a:gs pos="100000">
                  <a:schemeClr val="accent1">
                    <a:lumMod val="60000"/>
                    <a:lumOff val="40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18" name="işļîḓé">
              <a:extLst>
                <a:ext uri="{FF2B5EF4-FFF2-40B4-BE49-F238E27FC236}">
                  <a16:creationId xmlns:a16="http://schemas.microsoft.com/office/drawing/2014/main" id="{3854D19B-7957-40D2-B7F4-169938C601DD}"/>
                </a:ext>
              </a:extLst>
            </p:cNvPr>
            <p:cNvSpPr>
              <a:spLocks/>
            </p:cNvSpPr>
            <p:nvPr userDrawn="1"/>
          </p:nvSpPr>
          <p:spPr bwMode="auto">
            <a:xfrm>
              <a:off x="9636125" y="3963396"/>
              <a:ext cx="866775" cy="369888"/>
            </a:xfrm>
            <a:custGeom>
              <a:avLst/>
              <a:gdLst>
                <a:gd name="T0" fmla="*/ 0 w 546"/>
                <a:gd name="T1" fmla="*/ 0 h 233"/>
                <a:gd name="T2" fmla="*/ 295 w 546"/>
                <a:gd name="T3" fmla="*/ 233 h 233"/>
                <a:gd name="T4" fmla="*/ 546 w 546"/>
                <a:gd name="T5" fmla="*/ 201 h 233"/>
                <a:gd name="T6" fmla="*/ 0 w 546"/>
                <a:gd name="T7" fmla="*/ 0 h 233"/>
              </a:gdLst>
              <a:ahLst/>
              <a:cxnLst>
                <a:cxn ang="0">
                  <a:pos x="T0" y="T1"/>
                </a:cxn>
                <a:cxn ang="0">
                  <a:pos x="T2" y="T3"/>
                </a:cxn>
                <a:cxn ang="0">
                  <a:pos x="T4" y="T5"/>
                </a:cxn>
                <a:cxn ang="0">
                  <a:pos x="T6" y="T7"/>
                </a:cxn>
              </a:cxnLst>
              <a:rect l="0" t="0" r="r" b="b"/>
              <a:pathLst>
                <a:path w="546" h="233">
                  <a:moveTo>
                    <a:pt x="0" y="0"/>
                  </a:moveTo>
                  <a:lnTo>
                    <a:pt x="295" y="233"/>
                  </a:lnTo>
                  <a:lnTo>
                    <a:pt x="546" y="201"/>
                  </a:lnTo>
                  <a:lnTo>
                    <a:pt x="0" y="0"/>
                  </a:lnTo>
                </a:path>
              </a:pathLst>
            </a:custGeom>
            <a:gradFill>
              <a:gsLst>
                <a:gs pos="0">
                  <a:schemeClr val="accent2"/>
                </a:gs>
                <a:gs pos="100000">
                  <a:schemeClr val="accent1">
                    <a:lumMod val="60000"/>
                    <a:lumOff val="40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19" name="íṥliḓe">
              <a:extLst>
                <a:ext uri="{FF2B5EF4-FFF2-40B4-BE49-F238E27FC236}">
                  <a16:creationId xmlns:a16="http://schemas.microsoft.com/office/drawing/2014/main" id="{C346EFBF-8E20-4E34-B886-ACDEF4BFF740}"/>
                </a:ext>
              </a:extLst>
            </p:cNvPr>
            <p:cNvSpPr>
              <a:spLocks/>
            </p:cNvSpPr>
            <p:nvPr userDrawn="1"/>
          </p:nvSpPr>
          <p:spPr bwMode="auto">
            <a:xfrm>
              <a:off x="1689100" y="4682533"/>
              <a:ext cx="863600" cy="392113"/>
            </a:xfrm>
            <a:custGeom>
              <a:avLst/>
              <a:gdLst>
                <a:gd name="T0" fmla="*/ 544 w 544"/>
                <a:gd name="T1" fmla="*/ 0 h 247"/>
                <a:gd name="T2" fmla="*/ 0 w 544"/>
                <a:gd name="T3" fmla="*/ 187 h 247"/>
                <a:gd name="T4" fmla="*/ 206 w 544"/>
                <a:gd name="T5" fmla="*/ 247 h 247"/>
                <a:gd name="T6" fmla="*/ 544 w 544"/>
                <a:gd name="T7" fmla="*/ 0 h 247"/>
              </a:gdLst>
              <a:ahLst/>
              <a:cxnLst>
                <a:cxn ang="0">
                  <a:pos x="T0" y="T1"/>
                </a:cxn>
                <a:cxn ang="0">
                  <a:pos x="T2" y="T3"/>
                </a:cxn>
                <a:cxn ang="0">
                  <a:pos x="T4" y="T5"/>
                </a:cxn>
                <a:cxn ang="0">
                  <a:pos x="T6" y="T7"/>
                </a:cxn>
              </a:cxnLst>
              <a:rect l="0" t="0" r="r" b="b"/>
              <a:pathLst>
                <a:path w="544" h="247">
                  <a:moveTo>
                    <a:pt x="544" y="0"/>
                  </a:moveTo>
                  <a:lnTo>
                    <a:pt x="0" y="187"/>
                  </a:lnTo>
                  <a:lnTo>
                    <a:pt x="206" y="247"/>
                  </a:lnTo>
                  <a:lnTo>
                    <a:pt x="544" y="0"/>
                  </a:lnTo>
                  <a:close/>
                </a:path>
              </a:pathLst>
            </a:custGeom>
            <a:gradFill>
              <a:gsLst>
                <a:gs pos="0">
                  <a:schemeClr val="accent2"/>
                </a:gs>
                <a:gs pos="100000">
                  <a:schemeClr val="accent1">
                    <a:lumMod val="60000"/>
                    <a:lumOff val="40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20" name="iṩ1idê">
              <a:extLst>
                <a:ext uri="{FF2B5EF4-FFF2-40B4-BE49-F238E27FC236}">
                  <a16:creationId xmlns:a16="http://schemas.microsoft.com/office/drawing/2014/main" id="{540A2538-52B2-4BE3-B2DA-1B5E79F0A287}"/>
                </a:ext>
              </a:extLst>
            </p:cNvPr>
            <p:cNvSpPr>
              <a:spLocks/>
            </p:cNvSpPr>
            <p:nvPr userDrawn="1"/>
          </p:nvSpPr>
          <p:spPr bwMode="auto">
            <a:xfrm>
              <a:off x="1689100" y="4682533"/>
              <a:ext cx="863600" cy="392113"/>
            </a:xfrm>
            <a:custGeom>
              <a:avLst/>
              <a:gdLst>
                <a:gd name="T0" fmla="*/ 544 w 544"/>
                <a:gd name="T1" fmla="*/ 0 h 247"/>
                <a:gd name="T2" fmla="*/ 0 w 544"/>
                <a:gd name="T3" fmla="*/ 187 h 247"/>
                <a:gd name="T4" fmla="*/ 206 w 544"/>
                <a:gd name="T5" fmla="*/ 247 h 247"/>
                <a:gd name="T6" fmla="*/ 544 w 544"/>
                <a:gd name="T7" fmla="*/ 0 h 247"/>
              </a:gdLst>
              <a:ahLst/>
              <a:cxnLst>
                <a:cxn ang="0">
                  <a:pos x="T0" y="T1"/>
                </a:cxn>
                <a:cxn ang="0">
                  <a:pos x="T2" y="T3"/>
                </a:cxn>
                <a:cxn ang="0">
                  <a:pos x="T4" y="T5"/>
                </a:cxn>
                <a:cxn ang="0">
                  <a:pos x="T6" y="T7"/>
                </a:cxn>
              </a:cxnLst>
              <a:rect l="0" t="0" r="r" b="b"/>
              <a:pathLst>
                <a:path w="544" h="247">
                  <a:moveTo>
                    <a:pt x="544" y="0"/>
                  </a:moveTo>
                  <a:lnTo>
                    <a:pt x="0" y="187"/>
                  </a:lnTo>
                  <a:lnTo>
                    <a:pt x="206" y="247"/>
                  </a:lnTo>
                  <a:lnTo>
                    <a:pt x="544" y="0"/>
                  </a:lnTo>
                </a:path>
              </a:pathLst>
            </a:custGeom>
            <a:gradFill>
              <a:gsLst>
                <a:gs pos="0">
                  <a:schemeClr val="accent2"/>
                </a:gs>
                <a:gs pos="100000">
                  <a:schemeClr val="accent1">
                    <a:lumMod val="60000"/>
                    <a:lumOff val="40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21" name="i$ļiḋé">
              <a:extLst>
                <a:ext uri="{FF2B5EF4-FFF2-40B4-BE49-F238E27FC236}">
                  <a16:creationId xmlns:a16="http://schemas.microsoft.com/office/drawing/2014/main" id="{74493C96-2075-4DFF-90DE-DA91902387DC}"/>
                </a:ext>
              </a:extLst>
            </p:cNvPr>
            <p:cNvSpPr>
              <a:spLocks/>
            </p:cNvSpPr>
            <p:nvPr userDrawn="1"/>
          </p:nvSpPr>
          <p:spPr bwMode="auto">
            <a:xfrm>
              <a:off x="7181850" y="4719046"/>
              <a:ext cx="700088" cy="661988"/>
            </a:xfrm>
            <a:custGeom>
              <a:avLst/>
              <a:gdLst>
                <a:gd name="T0" fmla="*/ 0 w 441"/>
                <a:gd name="T1" fmla="*/ 0 h 417"/>
                <a:gd name="T2" fmla="*/ 162 w 441"/>
                <a:gd name="T3" fmla="*/ 382 h 417"/>
                <a:gd name="T4" fmla="*/ 441 w 441"/>
                <a:gd name="T5" fmla="*/ 417 h 417"/>
                <a:gd name="T6" fmla="*/ 0 w 441"/>
                <a:gd name="T7" fmla="*/ 0 h 417"/>
              </a:gdLst>
              <a:ahLst/>
              <a:cxnLst>
                <a:cxn ang="0">
                  <a:pos x="T0" y="T1"/>
                </a:cxn>
                <a:cxn ang="0">
                  <a:pos x="T2" y="T3"/>
                </a:cxn>
                <a:cxn ang="0">
                  <a:pos x="T4" y="T5"/>
                </a:cxn>
                <a:cxn ang="0">
                  <a:pos x="T6" y="T7"/>
                </a:cxn>
              </a:cxnLst>
              <a:rect l="0" t="0" r="r" b="b"/>
              <a:pathLst>
                <a:path w="441" h="417">
                  <a:moveTo>
                    <a:pt x="0" y="0"/>
                  </a:moveTo>
                  <a:lnTo>
                    <a:pt x="162" y="382"/>
                  </a:lnTo>
                  <a:lnTo>
                    <a:pt x="441" y="417"/>
                  </a:lnTo>
                  <a:lnTo>
                    <a:pt x="0" y="0"/>
                  </a:lnTo>
                  <a:close/>
                </a:path>
              </a:pathLst>
            </a:custGeom>
            <a:gradFill>
              <a:gsLst>
                <a:gs pos="0">
                  <a:schemeClr val="accent2"/>
                </a:gs>
                <a:gs pos="100000">
                  <a:schemeClr val="accent1">
                    <a:lumMod val="60000"/>
                    <a:lumOff val="40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22" name="îṥḻîḑè">
              <a:extLst>
                <a:ext uri="{FF2B5EF4-FFF2-40B4-BE49-F238E27FC236}">
                  <a16:creationId xmlns:a16="http://schemas.microsoft.com/office/drawing/2014/main" id="{560E448B-DFBA-45D7-8E2A-700FD52A0E3E}"/>
                </a:ext>
              </a:extLst>
            </p:cNvPr>
            <p:cNvSpPr>
              <a:spLocks/>
            </p:cNvSpPr>
            <p:nvPr userDrawn="1"/>
          </p:nvSpPr>
          <p:spPr bwMode="auto">
            <a:xfrm>
              <a:off x="7181850" y="4719046"/>
              <a:ext cx="700088" cy="661988"/>
            </a:xfrm>
            <a:custGeom>
              <a:avLst/>
              <a:gdLst>
                <a:gd name="T0" fmla="*/ 0 w 441"/>
                <a:gd name="T1" fmla="*/ 0 h 417"/>
                <a:gd name="T2" fmla="*/ 162 w 441"/>
                <a:gd name="T3" fmla="*/ 382 h 417"/>
                <a:gd name="T4" fmla="*/ 441 w 441"/>
                <a:gd name="T5" fmla="*/ 417 h 417"/>
                <a:gd name="T6" fmla="*/ 0 w 441"/>
                <a:gd name="T7" fmla="*/ 0 h 417"/>
              </a:gdLst>
              <a:ahLst/>
              <a:cxnLst>
                <a:cxn ang="0">
                  <a:pos x="T0" y="T1"/>
                </a:cxn>
                <a:cxn ang="0">
                  <a:pos x="T2" y="T3"/>
                </a:cxn>
                <a:cxn ang="0">
                  <a:pos x="T4" y="T5"/>
                </a:cxn>
                <a:cxn ang="0">
                  <a:pos x="T6" y="T7"/>
                </a:cxn>
              </a:cxnLst>
              <a:rect l="0" t="0" r="r" b="b"/>
              <a:pathLst>
                <a:path w="441" h="417">
                  <a:moveTo>
                    <a:pt x="0" y="0"/>
                  </a:moveTo>
                  <a:lnTo>
                    <a:pt x="162" y="382"/>
                  </a:lnTo>
                  <a:lnTo>
                    <a:pt x="441" y="417"/>
                  </a:lnTo>
                  <a:lnTo>
                    <a:pt x="0" y="0"/>
                  </a:lnTo>
                </a:path>
              </a:pathLst>
            </a:custGeom>
            <a:gradFill>
              <a:gsLst>
                <a:gs pos="0">
                  <a:schemeClr val="accent2"/>
                </a:gs>
                <a:gs pos="100000">
                  <a:schemeClr val="accent1">
                    <a:lumMod val="60000"/>
                    <a:lumOff val="40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23" name="iṥliḍe">
              <a:extLst>
                <a:ext uri="{FF2B5EF4-FFF2-40B4-BE49-F238E27FC236}">
                  <a16:creationId xmlns:a16="http://schemas.microsoft.com/office/drawing/2014/main" id="{8F7309D9-8ADA-41ED-8FE8-321D9B99E8C3}"/>
                </a:ext>
              </a:extLst>
            </p:cNvPr>
            <p:cNvSpPr>
              <a:spLocks/>
            </p:cNvSpPr>
            <p:nvPr userDrawn="1"/>
          </p:nvSpPr>
          <p:spPr bwMode="auto">
            <a:xfrm>
              <a:off x="9593263" y="686796"/>
              <a:ext cx="642938" cy="708025"/>
            </a:xfrm>
            <a:custGeom>
              <a:avLst/>
              <a:gdLst>
                <a:gd name="T0" fmla="*/ 371 w 405"/>
                <a:gd name="T1" fmla="*/ 0 h 446"/>
                <a:gd name="T2" fmla="*/ 0 w 405"/>
                <a:gd name="T3" fmla="*/ 446 h 446"/>
                <a:gd name="T4" fmla="*/ 405 w 405"/>
                <a:gd name="T5" fmla="*/ 208 h 446"/>
                <a:gd name="T6" fmla="*/ 371 w 405"/>
                <a:gd name="T7" fmla="*/ 0 h 446"/>
              </a:gdLst>
              <a:ahLst/>
              <a:cxnLst>
                <a:cxn ang="0">
                  <a:pos x="T0" y="T1"/>
                </a:cxn>
                <a:cxn ang="0">
                  <a:pos x="T2" y="T3"/>
                </a:cxn>
                <a:cxn ang="0">
                  <a:pos x="T4" y="T5"/>
                </a:cxn>
                <a:cxn ang="0">
                  <a:pos x="T6" y="T7"/>
                </a:cxn>
              </a:cxnLst>
              <a:rect l="0" t="0" r="r" b="b"/>
              <a:pathLst>
                <a:path w="405" h="446">
                  <a:moveTo>
                    <a:pt x="371" y="0"/>
                  </a:moveTo>
                  <a:lnTo>
                    <a:pt x="0" y="446"/>
                  </a:lnTo>
                  <a:lnTo>
                    <a:pt x="405" y="208"/>
                  </a:lnTo>
                  <a:lnTo>
                    <a:pt x="371" y="0"/>
                  </a:lnTo>
                  <a:close/>
                </a:path>
              </a:pathLst>
            </a:custGeom>
            <a:gradFill>
              <a:gsLst>
                <a:gs pos="0">
                  <a:schemeClr val="accent2"/>
                </a:gs>
                <a:gs pos="100000">
                  <a:schemeClr val="accent1">
                    <a:lumMod val="60000"/>
                    <a:lumOff val="40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24" name="íşľiḑe">
              <a:extLst>
                <a:ext uri="{FF2B5EF4-FFF2-40B4-BE49-F238E27FC236}">
                  <a16:creationId xmlns:a16="http://schemas.microsoft.com/office/drawing/2014/main" id="{DB3F7521-65EB-4601-871C-F1E58CA2A005}"/>
                </a:ext>
              </a:extLst>
            </p:cNvPr>
            <p:cNvSpPr>
              <a:spLocks/>
            </p:cNvSpPr>
            <p:nvPr userDrawn="1"/>
          </p:nvSpPr>
          <p:spPr bwMode="auto">
            <a:xfrm>
              <a:off x="9593263" y="686796"/>
              <a:ext cx="642938" cy="708025"/>
            </a:xfrm>
            <a:custGeom>
              <a:avLst/>
              <a:gdLst>
                <a:gd name="T0" fmla="*/ 371 w 405"/>
                <a:gd name="T1" fmla="*/ 0 h 446"/>
                <a:gd name="T2" fmla="*/ 0 w 405"/>
                <a:gd name="T3" fmla="*/ 446 h 446"/>
                <a:gd name="T4" fmla="*/ 405 w 405"/>
                <a:gd name="T5" fmla="*/ 208 h 446"/>
                <a:gd name="T6" fmla="*/ 371 w 405"/>
                <a:gd name="T7" fmla="*/ 0 h 446"/>
              </a:gdLst>
              <a:ahLst/>
              <a:cxnLst>
                <a:cxn ang="0">
                  <a:pos x="T0" y="T1"/>
                </a:cxn>
                <a:cxn ang="0">
                  <a:pos x="T2" y="T3"/>
                </a:cxn>
                <a:cxn ang="0">
                  <a:pos x="T4" y="T5"/>
                </a:cxn>
                <a:cxn ang="0">
                  <a:pos x="T6" y="T7"/>
                </a:cxn>
              </a:cxnLst>
              <a:rect l="0" t="0" r="r" b="b"/>
              <a:pathLst>
                <a:path w="405" h="446">
                  <a:moveTo>
                    <a:pt x="371" y="0"/>
                  </a:moveTo>
                  <a:lnTo>
                    <a:pt x="0" y="446"/>
                  </a:lnTo>
                  <a:lnTo>
                    <a:pt x="405" y="208"/>
                  </a:lnTo>
                  <a:lnTo>
                    <a:pt x="371" y="0"/>
                  </a:lnTo>
                </a:path>
              </a:pathLst>
            </a:custGeom>
            <a:gradFill>
              <a:gsLst>
                <a:gs pos="0">
                  <a:schemeClr val="accent2"/>
                </a:gs>
                <a:gs pos="100000">
                  <a:schemeClr val="accent1">
                    <a:lumMod val="60000"/>
                    <a:lumOff val="40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25" name="îšḻiḋé">
              <a:extLst>
                <a:ext uri="{FF2B5EF4-FFF2-40B4-BE49-F238E27FC236}">
                  <a16:creationId xmlns:a16="http://schemas.microsoft.com/office/drawing/2014/main" id="{DBA5FB72-6D96-47E2-96BA-8135EFC13E50}"/>
                </a:ext>
              </a:extLst>
            </p:cNvPr>
            <p:cNvSpPr>
              <a:spLocks/>
            </p:cNvSpPr>
            <p:nvPr userDrawn="1"/>
          </p:nvSpPr>
          <p:spPr bwMode="auto">
            <a:xfrm>
              <a:off x="2430463" y="561383"/>
              <a:ext cx="455613" cy="830263"/>
            </a:xfrm>
            <a:custGeom>
              <a:avLst/>
              <a:gdLst>
                <a:gd name="T0" fmla="*/ 40 w 287"/>
                <a:gd name="T1" fmla="*/ 0 h 523"/>
                <a:gd name="T2" fmla="*/ 0 w 287"/>
                <a:gd name="T3" fmla="*/ 268 h 523"/>
                <a:gd name="T4" fmla="*/ 287 w 287"/>
                <a:gd name="T5" fmla="*/ 523 h 523"/>
                <a:gd name="T6" fmla="*/ 40 w 287"/>
                <a:gd name="T7" fmla="*/ 0 h 523"/>
              </a:gdLst>
              <a:ahLst/>
              <a:cxnLst>
                <a:cxn ang="0">
                  <a:pos x="T0" y="T1"/>
                </a:cxn>
                <a:cxn ang="0">
                  <a:pos x="T2" y="T3"/>
                </a:cxn>
                <a:cxn ang="0">
                  <a:pos x="T4" y="T5"/>
                </a:cxn>
                <a:cxn ang="0">
                  <a:pos x="T6" y="T7"/>
                </a:cxn>
              </a:cxnLst>
              <a:rect l="0" t="0" r="r" b="b"/>
              <a:pathLst>
                <a:path w="287" h="523">
                  <a:moveTo>
                    <a:pt x="40" y="0"/>
                  </a:moveTo>
                  <a:lnTo>
                    <a:pt x="0" y="268"/>
                  </a:lnTo>
                  <a:lnTo>
                    <a:pt x="287" y="523"/>
                  </a:lnTo>
                  <a:lnTo>
                    <a:pt x="40" y="0"/>
                  </a:lnTo>
                  <a:close/>
                </a:path>
              </a:pathLst>
            </a:custGeom>
            <a:gradFill>
              <a:gsLst>
                <a:gs pos="0">
                  <a:schemeClr val="accent2"/>
                </a:gs>
                <a:gs pos="100000">
                  <a:schemeClr val="accent1">
                    <a:lumMod val="60000"/>
                    <a:lumOff val="40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26" name="ïṥľídê">
              <a:extLst>
                <a:ext uri="{FF2B5EF4-FFF2-40B4-BE49-F238E27FC236}">
                  <a16:creationId xmlns:a16="http://schemas.microsoft.com/office/drawing/2014/main" id="{9AE1E2FE-77B1-4A3D-B547-F1CFA24BFE80}"/>
                </a:ext>
              </a:extLst>
            </p:cNvPr>
            <p:cNvSpPr>
              <a:spLocks/>
            </p:cNvSpPr>
            <p:nvPr userDrawn="1"/>
          </p:nvSpPr>
          <p:spPr bwMode="auto">
            <a:xfrm>
              <a:off x="2430463" y="561383"/>
              <a:ext cx="455613" cy="830263"/>
            </a:xfrm>
            <a:custGeom>
              <a:avLst/>
              <a:gdLst>
                <a:gd name="T0" fmla="*/ 40 w 287"/>
                <a:gd name="T1" fmla="*/ 0 h 523"/>
                <a:gd name="T2" fmla="*/ 0 w 287"/>
                <a:gd name="T3" fmla="*/ 268 h 523"/>
                <a:gd name="T4" fmla="*/ 287 w 287"/>
                <a:gd name="T5" fmla="*/ 523 h 523"/>
                <a:gd name="T6" fmla="*/ 40 w 287"/>
                <a:gd name="T7" fmla="*/ 0 h 523"/>
              </a:gdLst>
              <a:ahLst/>
              <a:cxnLst>
                <a:cxn ang="0">
                  <a:pos x="T0" y="T1"/>
                </a:cxn>
                <a:cxn ang="0">
                  <a:pos x="T2" y="T3"/>
                </a:cxn>
                <a:cxn ang="0">
                  <a:pos x="T4" y="T5"/>
                </a:cxn>
                <a:cxn ang="0">
                  <a:pos x="T6" y="T7"/>
                </a:cxn>
              </a:cxnLst>
              <a:rect l="0" t="0" r="r" b="b"/>
              <a:pathLst>
                <a:path w="287" h="523">
                  <a:moveTo>
                    <a:pt x="40" y="0"/>
                  </a:moveTo>
                  <a:lnTo>
                    <a:pt x="0" y="268"/>
                  </a:lnTo>
                  <a:lnTo>
                    <a:pt x="287" y="523"/>
                  </a:lnTo>
                  <a:lnTo>
                    <a:pt x="40" y="0"/>
                  </a:lnTo>
                </a:path>
              </a:pathLst>
            </a:custGeom>
            <a:gradFill>
              <a:gsLst>
                <a:gs pos="0">
                  <a:schemeClr val="accent2"/>
                </a:gs>
                <a:gs pos="100000">
                  <a:schemeClr val="accent1">
                    <a:lumMod val="60000"/>
                    <a:lumOff val="40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sp>
        <p:nvSpPr>
          <p:cNvPr id="13" name="标题 12"/>
          <p:cNvSpPr>
            <a:spLocks noGrp="1"/>
          </p:cNvSpPr>
          <p:nvPr userDrawn="1">
            <p:ph type="ctrTitle" hasCustomPrompt="1"/>
          </p:nvPr>
        </p:nvSpPr>
        <p:spPr>
          <a:xfrm>
            <a:off x="3482976" y="1174849"/>
            <a:ext cx="5081727" cy="2736258"/>
          </a:xfrm>
        </p:spPr>
        <p:txBody>
          <a:bodyPr anchor="b">
            <a:normAutofit/>
          </a:bodyPr>
          <a:lstStyle>
            <a:lvl1pPr marL="0" indent="0" algn="l">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673100" y="5823229"/>
            <a:ext cx="10845798" cy="310871"/>
          </a:xfrm>
        </p:spPr>
        <p:txBody>
          <a:bodyPr vert="horz" lIns="91440" tIns="45720" rIns="91440" bIns="45720" rtlCol="0">
            <a:normAutofit/>
          </a:bodyPr>
          <a:lstStyle>
            <a:lvl1pPr marL="0" indent="0" algn="r">
              <a:buNone/>
              <a:defRPr lang="zh-CN" altLang="en-US" sz="14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5">
            <a:extLst>
              <a:ext uri="{FF2B5EF4-FFF2-40B4-BE49-F238E27FC236}">
                <a16:creationId xmlns:a16="http://schemas.microsoft.com/office/drawing/2014/main" id="{05EBDA4F-7210-4CAE-8333-80DB24212E78}"/>
              </a:ext>
            </a:extLst>
          </p:cNvPr>
          <p:cNvSpPr>
            <a:spLocks noGrp="1"/>
          </p:cNvSpPr>
          <p:nvPr>
            <p:ph type="body" sz="quarter" idx="10" hasCustomPrompt="1"/>
          </p:nvPr>
        </p:nvSpPr>
        <p:spPr>
          <a:xfrm>
            <a:off x="673102" y="5837829"/>
            <a:ext cx="10845798" cy="296271"/>
          </a:xfrm>
        </p:spPr>
        <p:txBody>
          <a:bodyPr vert="horz" anchor="ctr">
            <a:noAutofit/>
          </a:bodyPr>
          <a:lstStyle>
            <a:lvl1pPr marL="0" indent="0" algn="l">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sp>
        <p:nvSpPr>
          <p:cNvPr id="6" name="îsḷíḓê">
            <a:extLst>
              <a:ext uri="{FF2B5EF4-FFF2-40B4-BE49-F238E27FC236}">
                <a16:creationId xmlns:a16="http://schemas.microsoft.com/office/drawing/2014/main" id="{42A8215B-EF04-43F6-B507-EECF4347F6E1}"/>
              </a:ext>
            </a:extLst>
          </p:cNvPr>
          <p:cNvSpPr/>
          <p:nvPr userDrawn="1"/>
        </p:nvSpPr>
        <p:spPr>
          <a:xfrm>
            <a:off x="0" y="0"/>
            <a:ext cx="12192000" cy="6858000"/>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ïṩlîḓê">
            <a:extLst>
              <a:ext uri="{FF2B5EF4-FFF2-40B4-BE49-F238E27FC236}">
                <a16:creationId xmlns:a16="http://schemas.microsoft.com/office/drawing/2014/main" id="{266F4A5A-B6F8-4F3A-ACEC-5A8D8DAA159F}"/>
              </a:ext>
            </a:extLst>
          </p:cNvPr>
          <p:cNvSpPr/>
          <p:nvPr userDrawn="1"/>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9800"/>
          <p:cNvSpPr>
            <a:spLocks noGrp="1"/>
          </p:cNvSpPr>
          <p:nvPr userDrawn="1">
            <p:ph type="subTitle" idx="1" hasCustomPrompt="1"/>
          </p:nvPr>
        </p:nvSpPr>
        <p:spPr>
          <a:xfrm>
            <a:off x="669925" y="834029"/>
            <a:ext cx="10845800" cy="406400"/>
          </a:xfrm>
        </p:spPr>
        <p:txBody>
          <a:bodyPr anchor="t">
            <a:normAutofit/>
          </a:bodyPr>
          <a:lstStyle>
            <a:lvl1pPr marL="0" indent="0" algn="ctr">
              <a:buNone/>
              <a:defRPr sz="16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9801"/>
          <p:cNvSpPr>
            <a:spLocks noGrp="1"/>
          </p:cNvSpPr>
          <p:nvPr userDrawn="1">
            <p:ph type="ctrTitle" hasCustomPrompt="1"/>
          </p:nvPr>
        </p:nvSpPr>
        <p:spPr>
          <a:xfrm>
            <a:off x="674688" y="1130300"/>
            <a:ext cx="10845800" cy="2844009"/>
          </a:xfrm>
        </p:spPr>
        <p:txBody>
          <a:bodyPr anchor="b">
            <a:normAutofit/>
          </a:bodyPr>
          <a:lstStyle>
            <a:lvl1pPr algn="ctr">
              <a:defRPr sz="4000">
                <a:solidFill>
                  <a:schemeClr val="bg1"/>
                </a:solidFill>
              </a:defRPr>
            </a:lvl1pPr>
          </a:lstStyle>
          <a:p>
            <a:r>
              <a:rPr lang="en-US" dirty="0"/>
              <a:t>Click to edit Master title style</a:t>
            </a:r>
            <a:endParaRPr lang="zh-CN" altLang="en-US" dirty="0"/>
          </a:p>
        </p:txBody>
      </p:sp>
      <p:sp>
        <p:nvSpPr>
          <p:cNvPr id="12" name="文本占位符 11"/>
          <p:cNvSpPr>
            <a:spLocks noGrp="1"/>
          </p:cNvSpPr>
          <p:nvPr userDrawn="1">
            <p:ph type="body" sz="quarter" idx="10" hasCustomPrompt="1"/>
          </p:nvPr>
        </p:nvSpPr>
        <p:spPr>
          <a:xfrm>
            <a:off x="673099" y="5837829"/>
            <a:ext cx="10845800" cy="296271"/>
          </a:xfrm>
        </p:spPr>
        <p:txBody>
          <a:bodyPr vert="horz" anchor="ctr">
            <a:noAutofit/>
          </a:bodyPr>
          <a:lstStyle>
            <a:lvl1pPr marL="0" indent="0" algn="l">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2"/>
          <p:cNvSpPr>
            <a:spLocks noGrp="1"/>
          </p:cNvSpPr>
          <p:nvPr userDrawn="1">
            <p:ph type="body" sz="quarter" idx="11" hasCustomPrompt="1"/>
          </p:nvPr>
        </p:nvSpPr>
        <p:spPr>
          <a:xfrm>
            <a:off x="673099" y="5837829"/>
            <a:ext cx="10845800" cy="296271"/>
          </a:xfrm>
        </p:spPr>
        <p:txBody>
          <a:bodyPr vert="horz" anchor="ctr">
            <a:noAutofit/>
          </a:bodyPr>
          <a:lstStyle>
            <a:lvl1pPr marL="0" indent="0" algn="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
        <p:nvSpPr>
          <p:cNvPr id="8" name="iṡļidê">
            <a:extLst>
              <a:ext uri="{FF2B5EF4-FFF2-40B4-BE49-F238E27FC236}">
                <a16:creationId xmlns:a16="http://schemas.microsoft.com/office/drawing/2014/main" id="{B3088AFB-A9BB-4BF3-BD15-29B47AF9128C}"/>
              </a:ext>
            </a:extLst>
          </p:cNvPr>
          <p:cNvSpPr/>
          <p:nvPr userDrawn="1"/>
        </p:nvSpPr>
        <p:spPr>
          <a:xfrm>
            <a:off x="0" y="0"/>
            <a:ext cx="12192000" cy="723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îşľiḑé">
            <a:extLst>
              <a:ext uri="{FF2B5EF4-FFF2-40B4-BE49-F238E27FC236}">
                <a16:creationId xmlns:a16="http://schemas.microsoft.com/office/drawing/2014/main" id="{F646A996-7125-4BF6-85EB-4C708C92EB2B}"/>
              </a:ext>
            </a:extLst>
          </p:cNvPr>
          <p:cNvSpPr/>
          <p:nvPr userDrawn="1"/>
        </p:nvSpPr>
        <p:spPr>
          <a:xfrm>
            <a:off x="0" y="6134100"/>
            <a:ext cx="12192000" cy="723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48835610"/>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7" name="ï$ľidé">
            <a:extLst>
              <a:ext uri="{FF2B5EF4-FFF2-40B4-BE49-F238E27FC236}">
                <a16:creationId xmlns:a16="http://schemas.microsoft.com/office/drawing/2014/main" id="{B7B43C01-6527-4F60-A682-120E43EFD8FB}"/>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íṩľïḓé">
            <a:extLst>
              <a:ext uri="{FF2B5EF4-FFF2-40B4-BE49-F238E27FC236}">
                <a16:creationId xmlns:a16="http://schemas.microsoft.com/office/drawing/2014/main" id="{12F92AF7-9EDC-4BB3-BE60-DA187B62B679}"/>
              </a:ext>
            </a:extLst>
          </p:cNvPr>
          <p:cNvSpPr/>
          <p:nvPr userDrawn="1"/>
        </p:nvSpPr>
        <p:spPr>
          <a:xfrm>
            <a:off x="0" y="0"/>
            <a:ext cx="12192000" cy="6858000"/>
          </a:xfrm>
          <a:prstGeom prst="rect">
            <a:avLst/>
          </a:prstGeom>
          <a:gradFill>
            <a:gsLst>
              <a:gs pos="0">
                <a:schemeClr val="accent1">
                  <a:alpha val="50000"/>
                </a:schemeClr>
              </a:gs>
              <a:gs pos="100000">
                <a:schemeClr val="accent2">
                  <a:alpha val="50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9"/>
          <p:cNvSpPr>
            <a:spLocks noGrp="1"/>
          </p:cNvSpPr>
          <p:nvPr userDrawn="1">
            <p:ph type="title"/>
          </p:nvPr>
        </p:nvSpPr>
        <p:spPr>
          <a:xfrm>
            <a:off x="6094884" y="3429000"/>
            <a:ext cx="5419185" cy="895350"/>
          </a:xfrm>
        </p:spPr>
        <p:txBody>
          <a:bodyPr anchor="b">
            <a:normAutofit/>
          </a:bodyPr>
          <a:lstStyle>
            <a:lvl1pPr algn="l">
              <a:defRPr sz="2400" b="1">
                <a:solidFill>
                  <a:schemeClr val="bg1"/>
                </a:solidFill>
              </a:defRPr>
            </a:lvl1pPr>
          </a:lstStyle>
          <a:p>
            <a:r>
              <a:rPr lang="en-US" dirty="0"/>
              <a:t>Click to edit Master title style</a:t>
            </a:r>
            <a:endParaRPr lang="zh-CN" altLang="en-US" dirty="0"/>
          </a:p>
        </p:txBody>
      </p:sp>
      <p:sp>
        <p:nvSpPr>
          <p:cNvPr id="21" name="文本占位符 20"/>
          <p:cNvSpPr>
            <a:spLocks noGrp="1"/>
          </p:cNvSpPr>
          <p:nvPr userDrawn="1">
            <p:ph type="body" idx="1"/>
          </p:nvPr>
        </p:nvSpPr>
        <p:spPr>
          <a:xfrm>
            <a:off x="6096000" y="4324350"/>
            <a:ext cx="5419185" cy="1015623"/>
          </a:xfrm>
        </p:spPr>
        <p:txBody>
          <a:bodyPr anchor="t">
            <a:normAutofit/>
          </a:bodyPr>
          <a:lstStyle>
            <a:lvl1pPr marL="0" indent="0" algn="l">
              <a:lnSpc>
                <a:spcPct val="150000"/>
              </a:lnSpc>
              <a:spcBef>
                <a:spcPts val="0"/>
              </a:spcBef>
              <a:buNone/>
              <a:defRPr sz="1100">
                <a:solidFill>
                  <a:schemeClr val="bg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
        <p:nvSpPr>
          <p:cNvPr id="4" name="iṩḻïḍè">
            <a:extLst>
              <a:ext uri="{FF2B5EF4-FFF2-40B4-BE49-F238E27FC236}">
                <a16:creationId xmlns:a16="http://schemas.microsoft.com/office/drawing/2014/main" id="{EBE1DE18-102A-479B-A9D2-1AD0B3465763}"/>
              </a:ext>
            </a:extLst>
          </p:cNvPr>
          <p:cNvSpPr/>
          <p:nvPr userDrawn="1"/>
        </p:nvSpPr>
        <p:spPr>
          <a:xfrm>
            <a:off x="0" y="0"/>
            <a:ext cx="12192000" cy="723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íṣļïďè">
            <a:extLst>
              <a:ext uri="{FF2B5EF4-FFF2-40B4-BE49-F238E27FC236}">
                <a16:creationId xmlns:a16="http://schemas.microsoft.com/office/drawing/2014/main" id="{BB7EA242-68C3-423F-943B-1C682CC767BE}"/>
              </a:ext>
            </a:extLst>
          </p:cNvPr>
          <p:cNvSpPr/>
          <p:nvPr userDrawn="1"/>
        </p:nvSpPr>
        <p:spPr>
          <a:xfrm>
            <a:off x="0" y="6134100"/>
            <a:ext cx="12192000" cy="723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7287197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‹Nº›</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40988247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7">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zh-CN" altLang="en-US"/>
          </a:p>
        </p:txBody>
      </p:sp>
      <p:sp>
        <p:nvSpPr>
          <p:cNvPr id="9" name="页脚占位符 8">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10" name="灯片编号占位符 9">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‹Nº›</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p15:clr>
            <a:srgbClr val="F26B43"/>
          </p15:clr>
        </p15:guide>
        <p15:guide id="2" pos="7257">
          <p15:clr>
            <a:srgbClr val="F26B43"/>
          </p15:clr>
        </p15:guide>
        <p15:guide id="3" orient="horz" pos="648">
          <p15:clr>
            <a:srgbClr val="F26B43"/>
          </p15:clr>
        </p15:guide>
        <p15:guide id="4" orient="horz" pos="712">
          <p15:clr>
            <a:srgbClr val="F26B43"/>
          </p15:clr>
        </p15:guide>
        <p15:guide id="5" orient="horz" pos="3931">
          <p15:clr>
            <a:srgbClr val="F26B43"/>
          </p15:clr>
        </p15:guide>
        <p15:guide id="6" orient="horz" pos="386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7">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zh-CN" altLang="en-US"/>
          </a:p>
        </p:txBody>
      </p:sp>
      <p:sp>
        <p:nvSpPr>
          <p:cNvPr id="9" name="页脚占位符 8">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10" name="灯片编号占位符 9">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‹Nº›</a:t>
            </a:fld>
            <a:endParaRPr lang="zh-CN" altLang="en-US"/>
          </a:p>
        </p:txBody>
      </p:sp>
    </p:spTree>
    <p:extLst>
      <p:ext uri="{BB962C8B-B14F-4D97-AF65-F5344CB8AC3E}">
        <p14:creationId xmlns:p14="http://schemas.microsoft.com/office/powerpoint/2010/main" val="262242709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p15:clr>
            <a:srgbClr val="F26B43"/>
          </p15:clr>
        </p15:guide>
        <p15:guide id="2" pos="7257">
          <p15:clr>
            <a:srgbClr val="F26B43"/>
          </p15:clr>
        </p15:guide>
        <p15:guide id="3" orient="horz" pos="648">
          <p15:clr>
            <a:srgbClr val="F26B43"/>
          </p15:clr>
        </p15:guide>
        <p15:guide id="4" orient="horz" pos="712">
          <p15:clr>
            <a:srgbClr val="F26B43"/>
          </p15:clr>
        </p15:guide>
        <p15:guide id="5" orient="horz" pos="3931">
          <p15:clr>
            <a:srgbClr val="F26B43"/>
          </p15:clr>
        </p15:guide>
        <p15:guide id="6" orient="horz" pos="386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401732" y="6405563"/>
            <a:ext cx="1388536" cy="206381"/>
          </a:xfrm>
          <a:prstGeom prst="rect">
            <a:avLst/>
          </a:prstGeom>
        </p:spPr>
        <p:txBody>
          <a:bodyPr vert="horz" lIns="91440" tIns="45720" rIns="91440" bIns="45720" rtlCol="0" anchor="ctr"/>
          <a:lstStyle>
            <a:lvl1pPr algn="ctr">
              <a:defRPr sz="1000">
                <a:solidFill>
                  <a:schemeClr val="tx1">
                    <a:tint val="75000"/>
                  </a:schemeClr>
                </a:solidFill>
              </a:defRPr>
            </a:lvl1pPr>
          </a:lstStyle>
          <a:p>
            <a:fld id="{6489D9C7-5DC6-4263-87FF-7C99F6FB63C3}" type="datetime1">
              <a:rPr lang="zh-CN" altLang="en-US" smtClean="0"/>
              <a:pPr/>
              <a:t>2020/4/23</a:t>
            </a:fld>
            <a:endParaRPr lang="zh-CN" altLang="en-US"/>
          </a:p>
        </p:txBody>
      </p:sp>
      <p:sp>
        <p:nvSpPr>
          <p:cNvPr id="5" name="页脚占位符 4"/>
          <p:cNvSpPr>
            <a:spLocks noGrp="1"/>
          </p:cNvSpPr>
          <p:nvPr>
            <p:ph type="ftr" sz="quarter" idx="3"/>
          </p:nvPr>
        </p:nvSpPr>
        <p:spPr>
          <a:xfrm>
            <a:off x="669924" y="6405563"/>
            <a:ext cx="4140201"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zh-CN" dirty="0"/>
              <a:t>www.islide.cc</a:t>
            </a:r>
            <a:endParaRPr lang="zh-CN" altLang="en-US" dirty="0"/>
          </a:p>
        </p:txBody>
      </p:sp>
      <p:sp>
        <p:nvSpPr>
          <p:cNvPr id="6" name="灯片编号占位符 5"/>
          <p:cNvSpPr>
            <a:spLocks noGrp="1"/>
          </p:cNvSpPr>
          <p:nvPr>
            <p:ph type="sldNum" sz="quarter" idx="4"/>
          </p:nvPr>
        </p:nvSpPr>
        <p:spPr>
          <a:xfrm>
            <a:off x="8610599" y="6405563"/>
            <a:ext cx="2909888"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pPr/>
              <a:t>‹Nº›</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098677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p15:clr>
            <a:srgbClr val="F26B43"/>
          </p15:clr>
        </p15:guide>
        <p15:guide id="2" pos="7257">
          <p15:clr>
            <a:srgbClr val="F26B43"/>
          </p15:clr>
        </p15:guide>
        <p15:guide id="3" orient="horz" pos="648">
          <p15:clr>
            <a:srgbClr val="F26B43"/>
          </p15:clr>
        </p15:guide>
        <p15:guide id="4" orient="horz" pos="712">
          <p15:clr>
            <a:srgbClr val="F26B43"/>
          </p15:clr>
        </p15:guide>
        <p15:guide id="5" orient="horz" pos="3931">
          <p15:clr>
            <a:srgbClr val="F26B43"/>
          </p15:clr>
        </p15:guide>
        <p15:guide id="6" orient="horz" pos="3866">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2.xml"/><Relationship Id="rId7" Type="http://schemas.openxmlformats.org/officeDocument/2006/relationships/oleObject" Target="../embeddings/oleObject1.bin"/><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slideLayout" Target="../slideLayouts/slideLayout7.xml"/><Relationship Id="rId5" Type="http://schemas.openxmlformats.org/officeDocument/2006/relationships/tags" Target="../tags/tag4.xml"/><Relationship Id="rId4" Type="http://schemas.openxmlformats.org/officeDocument/2006/relationships/tags" Target="../tags/tag3.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hemeOverride" Target="../theme/themeOverride2.xml"/><Relationship Id="rId4"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7.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9.xml"/><Relationship Id="rId7" Type="http://schemas.openxmlformats.org/officeDocument/2006/relationships/oleObject" Target="../embeddings/oleObject2.bin"/><Relationship Id="rId2" Type="http://schemas.openxmlformats.org/officeDocument/2006/relationships/vmlDrawing" Target="../drawings/vmlDrawing2.vml"/><Relationship Id="rId1" Type="http://schemas.openxmlformats.org/officeDocument/2006/relationships/themeOverride" Target="../theme/themeOverride5.xml"/><Relationship Id="rId6" Type="http://schemas.openxmlformats.org/officeDocument/2006/relationships/slideLayout" Target="../slideLayouts/slideLayout1.xml"/><Relationship Id="rId5" Type="http://schemas.openxmlformats.org/officeDocument/2006/relationships/tags" Target="../tags/tag11.xml"/><Relationship Id="rId4" Type="http://schemas.openxmlformats.org/officeDocument/2006/relationships/tags" Target="../tags/tag10.xml"/><Relationship Id="rId9" Type="http://schemas.openxmlformats.org/officeDocument/2006/relationships/image" Target="../media/image5.gi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13.xml"/><Relationship Id="rId7" Type="http://schemas.openxmlformats.org/officeDocument/2006/relationships/oleObject" Target="../embeddings/oleObject3.bin"/><Relationship Id="rId2" Type="http://schemas.openxmlformats.org/officeDocument/2006/relationships/vmlDrawing" Target="../drawings/vmlDrawing3.vml"/><Relationship Id="rId1" Type="http://schemas.openxmlformats.org/officeDocument/2006/relationships/themeOverride" Target="../theme/themeOverride6.xml"/><Relationship Id="rId6" Type="http://schemas.openxmlformats.org/officeDocument/2006/relationships/slideLayout" Target="../slideLayouts/slideLayout6.xml"/><Relationship Id="rId5" Type="http://schemas.openxmlformats.org/officeDocument/2006/relationships/tags" Target="../tags/tag15.xml"/><Relationship Id="rId4"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îṧľíḓe"/>
        <p:cNvGrpSpPr/>
        <p:nvPr/>
      </p:nvGrpSpPr>
      <p:grpSpPr>
        <a:xfrm>
          <a:off x="0" y="0"/>
          <a:ext cx="0" cy="0"/>
          <a:chOff x="0" y="0"/>
          <a:chExt cx="0" cy="0"/>
        </a:xfrm>
      </p:grpSpPr>
      <p:graphicFrame>
        <p:nvGraphicFramePr>
          <p:cNvPr id="3" name="ïślïdé" hidden="1">
            <a:extLst>
              <a:ext uri="{FF2B5EF4-FFF2-40B4-BE49-F238E27FC236}">
                <a16:creationId xmlns:a16="http://schemas.microsoft.com/office/drawing/2014/main" id="{3C326D0B-7DAB-41B6-8030-2E4A18CC949B}"/>
              </a:ext>
            </a:extLst>
          </p:cNvPr>
          <p:cNvGraphicFramePr>
            <a:graphicFrameLocks noChangeAspect="1"/>
          </p:cNvGraphicFramePr>
          <p:nvPr>
            <p:custDataLst>
              <p:tags r:id="rId4"/>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5" name="think-cell Slide" r:id="rId7" imgW="347" imgH="348" progId="TCLayout.ActiveDocument.1">
                  <p:embed/>
                </p:oleObj>
              </mc:Choice>
              <mc:Fallback>
                <p:oleObj name="think-cell Slide" r:id="rId7" imgW="347" imgH="348" progId="TCLayout.ActiveDocument.1">
                  <p:embed/>
                  <p:pic>
                    <p:nvPicPr>
                      <p:cNvPr id="3" name="ïślïdé" hidden="1">
                        <a:extLst>
                          <a:ext uri="{FF2B5EF4-FFF2-40B4-BE49-F238E27FC236}">
                            <a16:creationId xmlns:a16="http://schemas.microsoft.com/office/drawing/2014/main" id="{3C326D0B-7DAB-41B6-8030-2E4A18CC949B}"/>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íşļiďè" hidden="1">
            <a:extLst>
              <a:ext uri="{FF2B5EF4-FFF2-40B4-BE49-F238E27FC236}">
                <a16:creationId xmlns:a16="http://schemas.microsoft.com/office/drawing/2014/main" id="{EC933494-1B63-4A32-964F-D05236799BAA}"/>
              </a:ext>
            </a:extLst>
          </p:cNvPr>
          <p:cNvSpPr/>
          <p:nvPr>
            <p:custDataLst>
              <p:tags r:id="rId5"/>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90000"/>
              </a:lnSpc>
              <a:spcBef>
                <a:spcPct val="0"/>
              </a:spcBef>
              <a:spcAft>
                <a:spcPct val="0"/>
              </a:spcAft>
              <a:buClrTx/>
              <a:buSzTx/>
              <a:buFontTx/>
              <a:buNone/>
              <a:tabLst/>
              <a:defRPr/>
            </a:pPr>
            <a:endParaRPr kumimoji="0" lang="en-US" altLang="zh-CN" sz="40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5" name="íşḷíḓé"/>
          <p:cNvSpPr>
            <a:spLocks noGrp="1"/>
          </p:cNvSpPr>
          <p:nvPr>
            <p:ph type="subTitle" idx="1"/>
          </p:nvPr>
        </p:nvSpPr>
        <p:spPr>
          <a:xfrm>
            <a:off x="671512" y="4300880"/>
            <a:ext cx="10845800" cy="506251"/>
          </a:xfrm>
        </p:spPr>
        <p:txBody>
          <a:bodyPr>
            <a:noAutofit/>
          </a:bodyPr>
          <a:lstStyle/>
          <a:p>
            <a:r>
              <a:rPr lang="en-US" altLang="zh-CN" sz="1300" b="1" spc="1800" dirty="0"/>
              <a:t>IMPORTANCIA DE LA BAILOTERAPIA </a:t>
            </a:r>
          </a:p>
          <a:p>
            <a:r>
              <a:rPr lang="en-US" altLang="zh-CN" sz="1300" b="1" spc="1800" dirty="0"/>
              <a:t>EN </a:t>
            </a:r>
          </a:p>
          <a:p>
            <a:r>
              <a:rPr lang="en-US" altLang="zh-CN" sz="1300" b="1" spc="1800" dirty="0"/>
              <a:t>LOS JOVENES</a:t>
            </a:r>
          </a:p>
        </p:txBody>
      </p:sp>
      <p:sp>
        <p:nvSpPr>
          <p:cNvPr id="4" name="ïs1îḍé"/>
          <p:cNvSpPr>
            <a:spLocks noGrp="1"/>
          </p:cNvSpPr>
          <p:nvPr>
            <p:ph type="ctrTitle"/>
          </p:nvPr>
        </p:nvSpPr>
        <p:spPr/>
        <p:txBody>
          <a:bodyPr/>
          <a:lstStyle/>
          <a:p>
            <a:r>
              <a:rPr lang="en-US" altLang="zh-CN" sz="4800" dirty="0"/>
              <a:t>PERSONAS QUE FRECUENTAN ESCUCHAR MUSICA</a:t>
            </a:r>
            <a:br>
              <a:rPr lang="en-US" altLang="zh-CN" dirty="0"/>
            </a:br>
            <a:endParaRPr lang="zh-CN" altLang="en-US" b="0" spc="1200" dirty="0"/>
          </a:p>
        </p:txBody>
      </p:sp>
    </p:spTree>
    <p:custDataLst>
      <p:tags r:id="rId3"/>
    </p:custDataLst>
    <p:extLst>
      <p:ext uri="{BB962C8B-B14F-4D97-AF65-F5344CB8AC3E}">
        <p14:creationId xmlns:p14="http://schemas.microsoft.com/office/powerpoint/2010/main" val="1516469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alpha val="74000"/>
          </a:schemeClr>
        </a:solidFill>
        <a:effectLst/>
      </p:bgPr>
    </p:bg>
    <p:spTree>
      <p:nvGrpSpPr>
        <p:cNvPr id="1" name="íŝḷîḍê"/>
        <p:cNvGrpSpPr/>
        <p:nvPr/>
      </p:nvGrpSpPr>
      <p:grpSpPr>
        <a:xfrm>
          <a:off x="0" y="0"/>
          <a:ext cx="0" cy="0"/>
          <a:chOff x="0" y="0"/>
          <a:chExt cx="0" cy="0"/>
        </a:xfrm>
      </p:grpSpPr>
      <p:grpSp>
        <p:nvGrpSpPr>
          <p:cNvPr id="2" name="ïṣḷíḓê">
            <a:extLst>
              <a:ext uri="{FF2B5EF4-FFF2-40B4-BE49-F238E27FC236}">
                <a16:creationId xmlns:a16="http://schemas.microsoft.com/office/drawing/2014/main" id="{C0498D3A-B738-48EC-A39C-94C58B88932B}"/>
              </a:ext>
            </a:extLst>
          </p:cNvPr>
          <p:cNvGrpSpPr/>
          <p:nvPr/>
        </p:nvGrpSpPr>
        <p:grpSpPr>
          <a:xfrm>
            <a:off x="757282" y="1700808"/>
            <a:ext cx="10763205" cy="4083608"/>
            <a:chOff x="757282" y="1700808"/>
            <a:chExt cx="10763205" cy="4083608"/>
          </a:xfrm>
        </p:grpSpPr>
        <p:grpSp>
          <p:nvGrpSpPr>
            <p:cNvPr id="6" name="î$ḷïdé"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759C196-DA28-4241-ABB5-975367026FE9}"/>
                </a:ext>
              </a:extLst>
            </p:cNvPr>
            <p:cNvGrpSpPr>
              <a:grpSpLocks noChangeAspect="1"/>
            </p:cNvGrpSpPr>
            <p:nvPr>
              <p:custDataLst>
                <p:tags r:id="rId3"/>
              </p:custDataLst>
            </p:nvPr>
          </p:nvGrpSpPr>
          <p:grpSpPr>
            <a:xfrm>
              <a:off x="757282" y="1700808"/>
              <a:ext cx="10763205" cy="4083608"/>
              <a:chOff x="1175743" y="1700808"/>
              <a:chExt cx="10344744" cy="4083608"/>
            </a:xfrm>
          </p:grpSpPr>
          <p:sp>
            <p:nvSpPr>
              <p:cNvPr id="7" name="îšḷíḍè">
                <a:extLst>
                  <a:ext uri="{FF2B5EF4-FFF2-40B4-BE49-F238E27FC236}">
                    <a16:creationId xmlns:a16="http://schemas.microsoft.com/office/drawing/2014/main" id="{48F70259-7598-4270-874A-6F50772D10F6}"/>
                  </a:ext>
                </a:extLst>
              </p:cNvPr>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150000"/>
                  </a:lnSpc>
                  <a:buFont typeface="+mj-lt"/>
                  <a:buAutoNum type="arabicPeriod"/>
                </a:pPr>
                <a:r>
                  <a:rPr lang="en-US" altLang="zh-CN" b="0" dirty="0">
                    <a:latin typeface="+mn-lt"/>
                    <a:ea typeface="+mn-ea"/>
                    <a:sym typeface="+mn-lt"/>
                  </a:rPr>
                  <a:t>Personas con un dispositivo movil.</a:t>
                </a:r>
              </a:p>
              <a:p>
                <a:pPr marL="342900" indent="-342900">
                  <a:lnSpc>
                    <a:spcPct val="150000"/>
                  </a:lnSpc>
                  <a:buFont typeface="+mj-lt"/>
                  <a:buAutoNum type="arabicPeriod"/>
                </a:pPr>
                <a:endParaRPr lang="en-US" altLang="zh-CN" sz="100" b="0" dirty="0">
                  <a:latin typeface="+mn-lt"/>
                  <a:ea typeface="+mn-ea"/>
                  <a:sym typeface="+mn-lt"/>
                </a:endParaRPr>
              </a:p>
              <a:p>
                <a:pPr marL="342900" indent="-342900">
                  <a:lnSpc>
                    <a:spcPct val="150000"/>
                  </a:lnSpc>
                  <a:buFont typeface="+mj-lt"/>
                  <a:buAutoNum type="arabicPeriod"/>
                </a:pPr>
                <a:r>
                  <a:rPr lang="en-US" altLang="zh-CN" b="0" dirty="0">
                    <a:latin typeface="+mn-lt"/>
                    <a:ea typeface="+mn-ea"/>
                    <a:sym typeface="+mn-lt"/>
                  </a:rPr>
                  <a:t>Acceso a internet .</a:t>
                </a:r>
              </a:p>
              <a:p>
                <a:pPr marL="342900" indent="-342900">
                  <a:lnSpc>
                    <a:spcPct val="150000"/>
                  </a:lnSpc>
                  <a:buFont typeface="+mj-lt"/>
                  <a:buAutoNum type="arabicPeriod"/>
                </a:pPr>
                <a:r>
                  <a:rPr lang="en-US" altLang="zh-CN" b="0" dirty="0">
                    <a:latin typeface="+mn-lt"/>
                    <a:ea typeface="+mn-ea"/>
                    <a:sym typeface="+mn-lt"/>
                  </a:rPr>
                  <a:t>Personas que escuchan musica</a:t>
                </a:r>
              </a:p>
              <a:p>
                <a:pPr marL="342900" indent="-342900">
                  <a:lnSpc>
                    <a:spcPct val="150000"/>
                  </a:lnSpc>
                  <a:buFont typeface="+mj-lt"/>
                  <a:buAutoNum type="arabicPeriod"/>
                </a:pPr>
                <a:r>
                  <a:rPr lang="en-US" altLang="zh-CN" b="0" dirty="0">
                    <a:latin typeface="+mn-lt"/>
                    <a:ea typeface="+mn-ea"/>
                    <a:sym typeface="+mn-lt"/>
                  </a:rPr>
                  <a:t>Importancia de la bailo terapia en los jovenes. </a:t>
                </a:r>
              </a:p>
              <a:p>
                <a:pPr marL="342900" indent="-342900">
                  <a:lnSpc>
                    <a:spcPct val="150000"/>
                  </a:lnSpc>
                  <a:buFont typeface="+mj-lt"/>
                  <a:buAutoNum type="arabicPeriod"/>
                </a:pPr>
                <a:endParaRPr lang="en-US" altLang="zh-CN" b="0" dirty="0">
                  <a:latin typeface="+mn-lt"/>
                  <a:ea typeface="+mn-ea"/>
                  <a:sym typeface="+mn-lt"/>
                </a:endParaRPr>
              </a:p>
              <a:p>
                <a:pPr marL="342900" indent="-342900">
                  <a:lnSpc>
                    <a:spcPct val="150000"/>
                  </a:lnSpc>
                  <a:buFont typeface="+mj-lt"/>
                  <a:buAutoNum type="arabicPeriod"/>
                </a:pPr>
                <a:endParaRPr lang="en-US" altLang="zh-CN" b="0" dirty="0">
                  <a:latin typeface="+mn-lt"/>
                  <a:ea typeface="+mn-ea"/>
                  <a:sym typeface="+mn-lt"/>
                </a:endParaRPr>
              </a:p>
            </p:txBody>
          </p:sp>
          <p:cxnSp>
            <p:nvCxnSpPr>
              <p:cNvPr id="8" name="îśľïḍé">
                <a:extLst>
                  <a:ext uri="{FF2B5EF4-FFF2-40B4-BE49-F238E27FC236}">
                    <a16:creationId xmlns:a16="http://schemas.microsoft.com/office/drawing/2014/main"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íSlíḍe">
                <a:extLst>
                  <a:ext uri="{FF2B5EF4-FFF2-40B4-BE49-F238E27FC236}">
                    <a16:creationId xmlns:a16="http://schemas.microsoft.com/office/drawing/2014/main" id="{0DB1D0A1-2667-455C-9387-D7ABF0A00B8C}"/>
                  </a:ext>
                </a:extLst>
              </p:cNvPr>
              <p:cNvSpPr txBox="1"/>
              <p:nvPr/>
            </p:nvSpPr>
            <p:spPr>
              <a:xfrm>
                <a:off x="1175743" y="1700808"/>
                <a:ext cx="2521108" cy="523220"/>
              </a:xfrm>
              <a:prstGeom prst="rect">
                <a:avLst/>
              </a:prstGeom>
              <a:noFill/>
            </p:spPr>
            <p:txBody>
              <a:bodyPr wrap="square" rtlCol="0">
                <a:spAutoFit/>
              </a:bodyPr>
              <a:lstStyle/>
              <a:p>
                <a:pPr algn="r"/>
                <a:r>
                  <a:rPr lang="tr-TR" sz="2800" b="1" dirty="0">
                    <a:solidFill>
                      <a:srgbClr val="002060"/>
                    </a:solidFill>
                    <a:cs typeface="+mn-ea"/>
                    <a:sym typeface="+mn-lt"/>
                  </a:rPr>
                  <a:t>CO</a:t>
                </a:r>
                <a:r>
                  <a:rPr lang="tr-TR" sz="100" b="1" dirty="0">
                    <a:solidFill>
                      <a:srgbClr val="002060"/>
                    </a:solidFill>
                    <a:cs typeface="+mn-ea"/>
                    <a:sym typeface="+mn-lt"/>
                  </a:rPr>
                  <a:t> </a:t>
                </a:r>
                <a:r>
                  <a:rPr lang="tr-TR" sz="2800" b="1" dirty="0">
                    <a:solidFill>
                      <a:srgbClr val="002060"/>
                    </a:solidFill>
                    <a:cs typeface="+mn-ea"/>
                    <a:sym typeface="+mn-lt"/>
                  </a:rPr>
                  <a:t>NTENTS</a:t>
                </a:r>
              </a:p>
            </p:txBody>
          </p:sp>
        </p:grpSp>
        <p:sp>
          <p:nvSpPr>
            <p:cNvPr id="10" name="işľîďè">
              <a:extLst>
                <a:ext uri="{FF2B5EF4-FFF2-40B4-BE49-F238E27FC236}">
                  <a16:creationId xmlns:a16="http://schemas.microsoft.com/office/drawing/2014/main"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sp>
        <p:nvSpPr>
          <p:cNvPr id="13" name="iconfont-1187-868307">
            <a:extLst>
              <a:ext uri="{FF2B5EF4-FFF2-40B4-BE49-F238E27FC236}">
                <a16:creationId xmlns:a16="http://schemas.microsoft.com/office/drawing/2014/main" id="{293E128D-9250-4A30-BD82-26DA6CCE19EE}"/>
              </a:ext>
            </a:extLst>
          </p:cNvPr>
          <p:cNvSpPr>
            <a:spLocks noChangeAspect="1"/>
          </p:cNvSpPr>
          <p:nvPr/>
        </p:nvSpPr>
        <p:spPr bwMode="auto">
          <a:xfrm>
            <a:off x="9411788" y="449911"/>
            <a:ext cx="1545059" cy="1512507"/>
          </a:xfrm>
          <a:custGeom>
            <a:avLst/>
            <a:gdLst>
              <a:gd name="T0" fmla="*/ 2895 w 12754"/>
              <a:gd name="T1" fmla="*/ 3482 h 12486"/>
              <a:gd name="T2" fmla="*/ 6377 w 12754"/>
              <a:gd name="T3" fmla="*/ 0 h 12486"/>
              <a:gd name="T4" fmla="*/ 9859 w 12754"/>
              <a:gd name="T5" fmla="*/ 3482 h 12486"/>
              <a:gd name="T6" fmla="*/ 6377 w 12754"/>
              <a:gd name="T7" fmla="*/ 6963 h 12486"/>
              <a:gd name="T8" fmla="*/ 2895 w 12754"/>
              <a:gd name="T9" fmla="*/ 3482 h 12486"/>
              <a:gd name="T10" fmla="*/ 0 w 12754"/>
              <a:gd name="T11" fmla="*/ 12468 h 12486"/>
              <a:gd name="T12" fmla="*/ 3586 w 12754"/>
              <a:gd name="T13" fmla="*/ 7045 h 12486"/>
              <a:gd name="T14" fmla="*/ 6377 w 12754"/>
              <a:gd name="T15" fmla="*/ 8014 h 12486"/>
              <a:gd name="T16" fmla="*/ 9182 w 12754"/>
              <a:gd name="T17" fmla="*/ 7036 h 12486"/>
              <a:gd name="T18" fmla="*/ 12754 w 12754"/>
              <a:gd name="T19" fmla="*/ 12468 h 12486"/>
              <a:gd name="T20" fmla="*/ 0 w 12754"/>
              <a:gd name="T21" fmla="*/ 12468 h 12486"/>
              <a:gd name="T22" fmla="*/ 0 w 12754"/>
              <a:gd name="T23" fmla="*/ 12468 h 12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54" h="12486">
                <a:moveTo>
                  <a:pt x="2895" y="3482"/>
                </a:moveTo>
                <a:cubicBezTo>
                  <a:pt x="2895" y="1562"/>
                  <a:pt x="4457" y="0"/>
                  <a:pt x="6377" y="0"/>
                </a:cubicBezTo>
                <a:cubicBezTo>
                  <a:pt x="8297" y="0"/>
                  <a:pt x="9859" y="1562"/>
                  <a:pt x="9859" y="3482"/>
                </a:cubicBezTo>
                <a:cubicBezTo>
                  <a:pt x="9859" y="5402"/>
                  <a:pt x="8297" y="6963"/>
                  <a:pt x="6377" y="6963"/>
                </a:cubicBezTo>
                <a:cubicBezTo>
                  <a:pt x="4457" y="6963"/>
                  <a:pt x="2895" y="5402"/>
                  <a:pt x="2895" y="3482"/>
                </a:cubicBezTo>
                <a:close/>
                <a:moveTo>
                  <a:pt x="0" y="12468"/>
                </a:moveTo>
                <a:cubicBezTo>
                  <a:pt x="75" y="11626"/>
                  <a:pt x="479" y="8643"/>
                  <a:pt x="3586" y="7045"/>
                </a:cubicBezTo>
                <a:cubicBezTo>
                  <a:pt x="4356" y="7650"/>
                  <a:pt x="5324" y="8014"/>
                  <a:pt x="6377" y="8014"/>
                </a:cubicBezTo>
                <a:cubicBezTo>
                  <a:pt x="7436" y="8014"/>
                  <a:pt x="8409" y="7647"/>
                  <a:pt x="9182" y="7036"/>
                </a:cubicBezTo>
                <a:cubicBezTo>
                  <a:pt x="12302" y="8627"/>
                  <a:pt x="12678" y="11589"/>
                  <a:pt x="12754" y="12468"/>
                </a:cubicBezTo>
                <a:cubicBezTo>
                  <a:pt x="12736" y="12486"/>
                  <a:pt x="18" y="12470"/>
                  <a:pt x="0" y="12468"/>
                </a:cubicBezTo>
                <a:close/>
                <a:moveTo>
                  <a:pt x="0" y="12468"/>
                </a:moveTo>
                <a:close/>
              </a:path>
            </a:pathLst>
          </a:custGeom>
          <a:solidFill>
            <a:schemeClr val="tx1"/>
          </a:solidFill>
          <a:ln>
            <a:noFill/>
          </a:ln>
        </p:spPr>
      </p:sp>
    </p:spTree>
    <p:custDataLst>
      <p:tags r:id="rId2"/>
    </p:custDataLst>
    <p:extLst>
      <p:ext uri="{BB962C8B-B14F-4D97-AF65-F5344CB8AC3E}">
        <p14:creationId xmlns:p14="http://schemas.microsoft.com/office/powerpoint/2010/main" val="911933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ïšļiďe"/>
        <p:cNvGrpSpPr/>
        <p:nvPr/>
      </p:nvGrpSpPr>
      <p:grpSpPr>
        <a:xfrm>
          <a:off x="0" y="0"/>
          <a:ext cx="0" cy="0"/>
          <a:chOff x="0" y="0"/>
          <a:chExt cx="0" cy="0"/>
        </a:xfrm>
      </p:grpSpPr>
      <p:sp>
        <p:nvSpPr>
          <p:cNvPr id="5" name="işļiḓe"/>
          <p:cNvSpPr>
            <a:spLocks noGrp="1"/>
          </p:cNvSpPr>
          <p:nvPr>
            <p:ph type="title"/>
          </p:nvPr>
        </p:nvSpPr>
        <p:spPr>
          <a:xfrm>
            <a:off x="2351316" y="522216"/>
            <a:ext cx="6323649" cy="895350"/>
          </a:xfrm>
          <a:effectLst>
            <a:outerShdw blurRad="50800" dist="38100" dir="16200000" rotWithShape="0">
              <a:schemeClr val="accent2">
                <a:alpha val="40000"/>
              </a:schemeClr>
            </a:outerShdw>
          </a:effectLst>
        </p:spPr>
        <p:txBody>
          <a:bodyPr/>
          <a:lstStyle/>
          <a:p>
            <a:r>
              <a:rPr lang="es-MX" altLang="zh-CN" dirty="0">
                <a:solidFill>
                  <a:schemeClr val="accent2">
                    <a:lumMod val="40000"/>
                    <a:lumOff val="60000"/>
                  </a:schemeClr>
                </a:solidFill>
              </a:rPr>
              <a:t>PERSONAS CON UN DISPOSITIVO MOVIL</a:t>
            </a:r>
            <a:endParaRPr lang="zh-CN" altLang="en-US" dirty="0">
              <a:solidFill>
                <a:schemeClr val="accent2">
                  <a:lumMod val="40000"/>
                  <a:lumOff val="60000"/>
                </a:schemeClr>
              </a:solidFill>
            </a:endParaRPr>
          </a:p>
        </p:txBody>
      </p:sp>
      <p:sp>
        <p:nvSpPr>
          <p:cNvPr id="6" name="íş1iḋé"/>
          <p:cNvSpPr>
            <a:spLocks noGrp="1"/>
          </p:cNvSpPr>
          <p:nvPr>
            <p:ph type="body" idx="1"/>
          </p:nvPr>
        </p:nvSpPr>
        <p:spPr>
          <a:xfrm>
            <a:off x="1165977" y="2073743"/>
            <a:ext cx="9519440" cy="3671754"/>
          </a:xfrm>
        </p:spPr>
        <p:txBody>
          <a:bodyPr>
            <a:noAutofit/>
          </a:bodyPr>
          <a:lstStyle/>
          <a:p>
            <a:r>
              <a:rPr lang="es-ES" sz="1200" b="1" dirty="0">
                <a:solidFill>
                  <a:schemeClr val="accent6">
                    <a:lumMod val="10000"/>
                  </a:schemeClr>
                </a:solidFill>
              </a:rPr>
              <a:t>El 16,9% (1’261.944) de las personas de cinco años y más que tienen celular poseen un teléfono inteligente (Smartphone), lo que representa un crecimiento de 141% frente al 2011, según los últimos datos de la Encuesta de Tecnologías de la Información y la Comunicación (TIC) del Instituto Nacional de Estadística y Censos (INEC), El estudio, que se realizó en diciembre de 2013, se hizo en 21.768 hogares a personas de 5 años y más, a nivel nacional, regional, provincial, de nivel urbano y rural.</a:t>
            </a:r>
            <a:endParaRPr lang="es-EC" sz="1200" b="1" dirty="0">
              <a:solidFill>
                <a:schemeClr val="accent6">
                  <a:lumMod val="10000"/>
                </a:schemeClr>
              </a:solidFill>
            </a:endParaRPr>
          </a:p>
          <a:p>
            <a:r>
              <a:rPr lang="es-ES" sz="1200" b="1" dirty="0">
                <a:solidFill>
                  <a:schemeClr val="accent6">
                    <a:lumMod val="10000"/>
                  </a:schemeClr>
                </a:solidFill>
              </a:rPr>
              <a:t>Según la encuesta, el 51,3% de la población de 5 años y más tiene por lo menos un celular activado, en el 2011 ese porcentaje era del 46,6%.</a:t>
            </a:r>
            <a:endParaRPr lang="es-EC" sz="1200" b="1" dirty="0">
              <a:solidFill>
                <a:schemeClr val="accent6">
                  <a:lumMod val="10000"/>
                </a:schemeClr>
              </a:solidFill>
            </a:endParaRPr>
          </a:p>
          <a:p>
            <a:r>
              <a:rPr lang="es-ES" sz="1200" b="1" dirty="0">
                <a:solidFill>
                  <a:schemeClr val="accent6">
                    <a:lumMod val="10000"/>
                  </a:schemeClr>
                </a:solidFill>
              </a:rPr>
              <a:t>Por edades, el grupo etario con mayor uso de teléfono celular activado es la población que se encuentra entre 25 y 34 años con el 76,5%, seguido de los de 35 a 44 años con el 76%.</a:t>
            </a:r>
            <a:endParaRPr lang="es-EC" sz="1200" b="1" dirty="0">
              <a:solidFill>
                <a:schemeClr val="accent6">
                  <a:lumMod val="10000"/>
                </a:schemeClr>
              </a:solidFill>
            </a:endParaRPr>
          </a:p>
          <a:p>
            <a:r>
              <a:rPr lang="es-ES" sz="1200" b="1" dirty="0">
                <a:solidFill>
                  <a:schemeClr val="accent6">
                    <a:lumMod val="10000"/>
                  </a:schemeClr>
                </a:solidFill>
              </a:rPr>
              <a:t>La provincia con mayor número de personas que tiene un teléfono celular activado es Pichincha con el 60,9%, mientras que la menor es Chimborazo con el 37,4%.</a:t>
            </a:r>
            <a:endParaRPr lang="es-EC" sz="1200" b="1" dirty="0">
              <a:solidFill>
                <a:schemeClr val="accent6">
                  <a:lumMod val="10000"/>
                </a:schemeClr>
              </a:solidFill>
            </a:endParaRPr>
          </a:p>
          <a:p>
            <a:r>
              <a:rPr lang="es-ES" sz="1200" b="1" dirty="0">
                <a:solidFill>
                  <a:schemeClr val="accent6">
                    <a:lumMod val="10000"/>
                  </a:schemeClr>
                </a:solidFill>
              </a:rPr>
              <a:t>En los datos de Internet, el 40,4% de la población de Ecuador ha utilizado Internet en los últimos 12 meses. En el área urbana el 47,6% de la población ha utilizado Internet, mientras que en el que el área rural releja el mayor crecimiento con 25,3% frente al 17,8% del año anterior.</a:t>
            </a:r>
            <a:endParaRPr lang="es-EC" sz="1200" b="1" dirty="0">
              <a:solidFill>
                <a:schemeClr val="accent6">
                  <a:lumMod val="10000"/>
                </a:schemeClr>
              </a:solidFill>
            </a:endParaRPr>
          </a:p>
          <a:p>
            <a:pPr lvl="0"/>
            <a:endParaRPr lang="zh-CN" altLang="en-US" sz="1200" dirty="0">
              <a:solidFill>
                <a:schemeClr val="accent2">
                  <a:lumMod val="40000"/>
                  <a:lumOff val="60000"/>
                </a:schemeClr>
              </a:solidFill>
            </a:endParaRPr>
          </a:p>
        </p:txBody>
      </p:sp>
      <p:sp>
        <p:nvSpPr>
          <p:cNvPr id="9" name="ïṩḻíḍê">
            <a:extLst>
              <a:ext uri="{FF2B5EF4-FFF2-40B4-BE49-F238E27FC236}">
                <a16:creationId xmlns:a16="http://schemas.microsoft.com/office/drawing/2014/main" id="{04F69230-F3A6-4586-9371-A858F4763E9F}"/>
              </a:ext>
            </a:extLst>
          </p:cNvPr>
          <p:cNvSpPr txBox="1"/>
          <p:nvPr/>
        </p:nvSpPr>
        <p:spPr>
          <a:xfrm>
            <a:off x="142461" y="778310"/>
            <a:ext cx="1023516" cy="889909"/>
          </a:xfrm>
          <a:prstGeom prst="rect">
            <a:avLst/>
          </a:prstGeom>
          <a:noFill/>
          <a:ln w="117475">
            <a:noFill/>
          </a:ln>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100" normalizeH="0" baseline="0" noProof="0" dirty="0">
                <a:ln>
                  <a:noFill/>
                </a:ln>
                <a:solidFill>
                  <a:srgbClr val="40FFFF">
                    <a:lumMod val="40000"/>
                    <a:lumOff val="60000"/>
                  </a:srgbClr>
                </a:solidFill>
                <a:effectLst/>
                <a:uLnTx/>
                <a:uFillTx/>
                <a:latin typeface="Impact" panose="020B0806030902050204" pitchFamily="34" charset="0"/>
                <a:ea typeface="微软雅黑"/>
                <a:cs typeface="Arial" panose="020B0604020202020204" pitchFamily="34" charset="0"/>
              </a:rPr>
              <a:t>/</a:t>
            </a:r>
            <a:r>
              <a:rPr kumimoji="0" lang="en-US" altLang="zh-CN" sz="100" b="0" i="0" u="none" strike="noStrike" kern="1200" cap="none" spc="100" normalizeH="0" baseline="0" noProof="0" dirty="0">
                <a:ln>
                  <a:noFill/>
                </a:ln>
                <a:solidFill>
                  <a:srgbClr val="40FFFF">
                    <a:lumMod val="40000"/>
                    <a:lumOff val="60000"/>
                  </a:srgbClr>
                </a:solidFill>
                <a:effectLst/>
                <a:uLnTx/>
                <a:uFillTx/>
                <a:latin typeface="Impact" panose="020B0806030902050204" pitchFamily="34" charset="0"/>
                <a:ea typeface="微软雅黑"/>
                <a:cs typeface="Arial" panose="020B0604020202020204" pitchFamily="34" charset="0"/>
              </a:rPr>
              <a:t> </a:t>
            </a:r>
            <a:r>
              <a:rPr kumimoji="0" lang="en-US" altLang="zh-CN" sz="1800" b="0" i="0" u="none" strike="noStrike" kern="1200" cap="none" spc="100" normalizeH="0" baseline="0" noProof="0" dirty="0">
                <a:ln>
                  <a:noFill/>
                </a:ln>
                <a:solidFill>
                  <a:srgbClr val="40FFFF">
                    <a:lumMod val="40000"/>
                    <a:lumOff val="60000"/>
                  </a:srgbClr>
                </a:solidFill>
                <a:effectLst/>
                <a:uLnTx/>
                <a:uFillTx/>
                <a:latin typeface="Impact" panose="020B0806030902050204" pitchFamily="34" charset="0"/>
                <a:ea typeface="微软雅黑"/>
                <a:cs typeface="Arial" panose="020B0604020202020204" pitchFamily="34" charset="0"/>
              </a:rPr>
              <a:t>01</a:t>
            </a:r>
            <a:endParaRPr kumimoji="0" lang="zh-CN" altLang="en-US" sz="1800" b="0" i="0" u="none" strike="noStrike" kern="1200" cap="none" spc="100" normalizeH="0" baseline="0" noProof="0" dirty="0">
              <a:ln>
                <a:noFill/>
              </a:ln>
              <a:solidFill>
                <a:srgbClr val="40FFFF">
                  <a:lumMod val="40000"/>
                  <a:lumOff val="60000"/>
                </a:srgbClr>
              </a:solidFill>
              <a:effectLst/>
              <a:uLnTx/>
              <a:uFillTx/>
              <a:latin typeface="Impact" panose="020B0806030902050204" pitchFamily="34" charset="0"/>
              <a:ea typeface="微软雅黑"/>
              <a:cs typeface="Arial" panose="020B0604020202020204" pitchFamily="34" charset="0"/>
            </a:endParaRPr>
          </a:p>
        </p:txBody>
      </p:sp>
      <p:sp>
        <p:nvSpPr>
          <p:cNvPr id="2" name="CuadroTexto 1">
            <a:extLst>
              <a:ext uri="{FF2B5EF4-FFF2-40B4-BE49-F238E27FC236}">
                <a16:creationId xmlns:a16="http://schemas.microsoft.com/office/drawing/2014/main" id="{40FF5AE3-8C70-4DE8-B5F6-F892064D30F5}"/>
              </a:ext>
            </a:extLst>
          </p:cNvPr>
          <p:cNvSpPr txBox="1"/>
          <p:nvPr/>
        </p:nvSpPr>
        <p:spPr>
          <a:xfrm>
            <a:off x="1680355" y="1498942"/>
            <a:ext cx="5530681" cy="338554"/>
          </a:xfrm>
          <a:prstGeom prst="rect">
            <a:avLst/>
          </a:prstGeom>
          <a:noFill/>
        </p:spPr>
        <p:txBody>
          <a:bodyPr wrap="none" rtlCol="0">
            <a:spAutoFit/>
          </a:bodyPr>
          <a:lstStyle/>
          <a:p>
            <a:r>
              <a:rPr lang="es-MX" sz="1600" dirty="0">
                <a:latin typeface="+mj-lt"/>
              </a:rPr>
              <a:t>1,2 Millones de ecuatorianos tienen un teléfono inteligente </a:t>
            </a:r>
            <a:endParaRPr lang="es-EC" sz="1600" dirty="0">
              <a:latin typeface="+mj-lt"/>
            </a:endParaRPr>
          </a:p>
        </p:txBody>
      </p:sp>
    </p:spTree>
    <p:custDataLst>
      <p:tags r:id="rId2"/>
    </p:custDataLst>
    <p:extLst>
      <p:ext uri="{BB962C8B-B14F-4D97-AF65-F5344CB8AC3E}">
        <p14:creationId xmlns:p14="http://schemas.microsoft.com/office/powerpoint/2010/main" val="1297707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alpha val="88000"/>
          </a:schemeClr>
        </a:solidFill>
        <a:effectLst/>
      </p:bgPr>
    </p:bg>
    <p:spTree>
      <p:nvGrpSpPr>
        <p:cNvPr id="1" name="ïşļïḋê"/>
        <p:cNvGrpSpPr/>
        <p:nvPr/>
      </p:nvGrpSpPr>
      <p:grpSpPr>
        <a:xfrm>
          <a:off x="0" y="0"/>
          <a:ext cx="0" cy="0"/>
          <a:chOff x="0" y="0"/>
          <a:chExt cx="0" cy="0"/>
        </a:xfrm>
      </p:grpSpPr>
      <p:sp>
        <p:nvSpPr>
          <p:cNvPr id="5" name="îṣlîḑe"/>
          <p:cNvSpPr>
            <a:spLocks noGrp="1"/>
          </p:cNvSpPr>
          <p:nvPr>
            <p:ph type="title"/>
          </p:nvPr>
        </p:nvSpPr>
        <p:spPr>
          <a:xfrm>
            <a:off x="4839112" y="247915"/>
            <a:ext cx="5419185" cy="895350"/>
          </a:xfrm>
          <a:noFill/>
          <a:ln>
            <a:noFill/>
          </a:ln>
          <a:effectLst>
            <a:outerShdw blurRad="50800" dist="38100" dir="16200000" rotWithShape="0">
              <a:schemeClr val="bg2">
                <a:alpha val="79000"/>
              </a:schemeClr>
            </a:outerShdw>
          </a:effectLst>
        </p:spPr>
        <p:txBody>
          <a:bodyPr/>
          <a:lstStyle/>
          <a:p>
            <a:r>
              <a:rPr lang="es-MX" altLang="zh-CN" dirty="0"/>
              <a:t>ACCESO A INTERNET</a:t>
            </a:r>
            <a:endParaRPr lang="zh-CN" altLang="en-US" dirty="0"/>
          </a:p>
        </p:txBody>
      </p:sp>
      <p:sp>
        <p:nvSpPr>
          <p:cNvPr id="6" name="ïšlíďe"/>
          <p:cNvSpPr>
            <a:spLocks noGrp="1"/>
          </p:cNvSpPr>
          <p:nvPr>
            <p:ph type="body" idx="1"/>
          </p:nvPr>
        </p:nvSpPr>
        <p:spPr>
          <a:xfrm>
            <a:off x="5006552" y="2017489"/>
            <a:ext cx="6463725" cy="2570857"/>
          </a:xfrm>
        </p:spPr>
        <p:txBody>
          <a:bodyPr/>
          <a:lstStyle/>
          <a:p>
            <a:r>
              <a:rPr lang="es-ES" sz="1300" dirty="0"/>
              <a:t>La Unión Internacional de Telecomunicaciones (UIT) reveló que el </a:t>
            </a:r>
            <a:r>
              <a:rPr lang="es-ES" sz="1300" b="1" dirty="0"/>
              <a:t>51,2 por ciento de la población mundial tiene acceso a internet, es decir, que el equivalente a unas 3.900 millones de personas alrededor del mundo navegan en la web. </a:t>
            </a:r>
            <a:br>
              <a:rPr lang="es-ES" sz="1300" dirty="0"/>
            </a:br>
            <a:br>
              <a:rPr lang="es-ES" sz="1300" dirty="0"/>
            </a:br>
            <a:r>
              <a:rPr lang="es-ES" sz="1300" dirty="0"/>
              <a:t>Según la UIT, los países desarrollados tuvieron un crecimiento de 29,6 puntos porcentuales en tres años, al conectar el 80,9 por ciento de su población en 2018. Mientras que en las economías en desarrollo el aumento, en el mismo periodo, fue desde el 7,7 por ciento hasta el 45,3 por ciento.</a:t>
            </a:r>
            <a:endParaRPr lang="es-EC" sz="1300" dirty="0"/>
          </a:p>
          <a:p>
            <a:pPr lvl="0"/>
            <a:endParaRPr lang="en-US" altLang="zh-CN" dirty="0"/>
          </a:p>
        </p:txBody>
      </p:sp>
      <p:sp>
        <p:nvSpPr>
          <p:cNvPr id="9" name="ísliḓé">
            <a:extLst>
              <a:ext uri="{FF2B5EF4-FFF2-40B4-BE49-F238E27FC236}">
                <a16:creationId xmlns:a16="http://schemas.microsoft.com/office/drawing/2014/main" id="{04F69230-F3A6-4586-9371-A858F4763E9F}"/>
              </a:ext>
            </a:extLst>
          </p:cNvPr>
          <p:cNvSpPr txBox="1"/>
          <p:nvPr/>
        </p:nvSpPr>
        <p:spPr>
          <a:xfrm>
            <a:off x="1552257" y="2467053"/>
            <a:ext cx="1912866" cy="1663166"/>
          </a:xfrm>
          <a:prstGeom prst="rect">
            <a:avLst/>
          </a:prstGeom>
          <a:noFill/>
          <a:ln w="117475">
            <a:noFill/>
          </a:ln>
        </p:spPr>
        <p:txBody>
          <a:bodyPr wrap="none" rtlCol="0">
            <a:prstTxWarp prst="textPlain">
              <a:avLst/>
            </a:prstTxWarp>
            <a:spAutoFit/>
          </a:bodyPr>
          <a:lstStyle/>
          <a:p>
            <a:r>
              <a:rPr lang="en-US" altLang="zh-CN" spc="100" dirty="0">
                <a:gradFill>
                  <a:gsLst>
                    <a:gs pos="0">
                      <a:schemeClr val="accent2"/>
                    </a:gs>
                    <a:gs pos="100000">
                      <a:schemeClr val="accent1">
                        <a:lumMod val="60000"/>
                        <a:lumOff val="40000"/>
                      </a:schemeClr>
                    </a:gs>
                  </a:gsLst>
                  <a:lin ang="5400000" scaled="1"/>
                </a:gradFill>
                <a:latin typeface="Impact" panose="020B0806030902050204" pitchFamily="34" charset="0"/>
                <a:cs typeface="Arial" panose="020B0604020202020204" pitchFamily="34" charset="0"/>
              </a:rPr>
              <a:t>/</a:t>
            </a:r>
            <a:r>
              <a:rPr lang="en-US" altLang="zh-CN" sz="100" spc="100" dirty="0">
                <a:gradFill>
                  <a:gsLst>
                    <a:gs pos="0">
                      <a:schemeClr val="accent2"/>
                    </a:gs>
                    <a:gs pos="100000">
                      <a:schemeClr val="accent1">
                        <a:lumMod val="60000"/>
                        <a:lumOff val="40000"/>
                      </a:schemeClr>
                    </a:gs>
                  </a:gsLst>
                  <a:lin ang="5400000" scaled="1"/>
                </a:gradFill>
                <a:latin typeface="Impact" panose="020B0806030902050204" pitchFamily="34" charset="0"/>
                <a:cs typeface="Arial" panose="020B0604020202020204" pitchFamily="34" charset="0"/>
              </a:rPr>
              <a:t> </a:t>
            </a:r>
            <a:r>
              <a:rPr lang="en-US" altLang="zh-CN" spc="100" dirty="0">
                <a:gradFill>
                  <a:gsLst>
                    <a:gs pos="0">
                      <a:schemeClr val="accent2"/>
                    </a:gs>
                    <a:gs pos="100000">
                      <a:schemeClr val="accent1">
                        <a:lumMod val="60000"/>
                        <a:lumOff val="40000"/>
                      </a:schemeClr>
                    </a:gs>
                  </a:gsLst>
                  <a:lin ang="5400000" scaled="1"/>
                </a:gradFill>
                <a:latin typeface="Impact" panose="020B0806030902050204" pitchFamily="34" charset="0"/>
                <a:cs typeface="Arial" panose="020B0604020202020204" pitchFamily="34" charset="0"/>
              </a:rPr>
              <a:t>02</a:t>
            </a:r>
            <a:endParaRPr lang="zh-CN" altLang="en-US" spc="100" dirty="0">
              <a:gradFill>
                <a:gsLst>
                  <a:gs pos="0">
                    <a:schemeClr val="accent2"/>
                  </a:gs>
                  <a:gs pos="100000">
                    <a:schemeClr val="accent1">
                      <a:lumMod val="60000"/>
                      <a:lumOff val="40000"/>
                    </a:schemeClr>
                  </a:gs>
                </a:gsLst>
                <a:lin ang="5400000" scaled="1"/>
              </a:gradFill>
              <a:latin typeface="Impact" panose="020B0806030902050204" pitchFamily="34" charset="0"/>
              <a:cs typeface="Arial" panose="020B0604020202020204" pitchFamily="34" charset="0"/>
            </a:endParaRPr>
          </a:p>
        </p:txBody>
      </p:sp>
    </p:spTree>
    <p:custDataLst>
      <p:tags r:id="rId2"/>
    </p:custDataLst>
    <p:extLst>
      <p:ext uri="{BB962C8B-B14F-4D97-AF65-F5344CB8AC3E}">
        <p14:creationId xmlns:p14="http://schemas.microsoft.com/office/powerpoint/2010/main" val="2371597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îṣ1ïḋé"/>
        <p:cNvGrpSpPr/>
        <p:nvPr/>
      </p:nvGrpSpPr>
      <p:grpSpPr>
        <a:xfrm>
          <a:off x="0" y="0"/>
          <a:ext cx="0" cy="0"/>
          <a:chOff x="0" y="0"/>
          <a:chExt cx="0" cy="0"/>
        </a:xfrm>
      </p:grpSpPr>
      <p:graphicFrame>
        <p:nvGraphicFramePr>
          <p:cNvPr id="3" name="iṥļîḑê" hidden="1">
            <a:extLst>
              <a:ext uri="{FF2B5EF4-FFF2-40B4-BE49-F238E27FC236}">
                <a16:creationId xmlns:a16="http://schemas.microsoft.com/office/drawing/2014/main" id="{3C326D0B-7DAB-41B6-8030-2E4A18CC949B}"/>
              </a:ext>
            </a:extLst>
          </p:cNvPr>
          <p:cNvGraphicFramePr>
            <a:graphicFrameLocks noChangeAspect="1"/>
          </p:cNvGraphicFramePr>
          <p:nvPr>
            <p:custDataLst>
              <p:tags r:id="rId4"/>
            </p:custDataLst>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89" name="think-cell Slide" r:id="rId7" imgW="347" imgH="348" progId="TCLayout.ActiveDocument.1">
                  <p:embed/>
                </p:oleObj>
              </mc:Choice>
              <mc:Fallback>
                <p:oleObj name="think-cell Slide" r:id="rId7" imgW="347" imgH="348" progId="TCLayout.ActiveDocument.1">
                  <p:embed/>
                  <p:pic>
                    <p:nvPicPr>
                      <p:cNvPr id="3" name="ïṧ1îḓé" hidden="1">
                        <a:extLst>
                          <a:ext uri="{FF2B5EF4-FFF2-40B4-BE49-F238E27FC236}">
                            <a16:creationId xmlns:a16="http://schemas.microsoft.com/office/drawing/2014/main" id="{3C326D0B-7DAB-41B6-8030-2E4A18CC949B}"/>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iŝlïďé" hidden="1">
            <a:extLst>
              <a:ext uri="{FF2B5EF4-FFF2-40B4-BE49-F238E27FC236}">
                <a16:creationId xmlns:a16="http://schemas.microsoft.com/office/drawing/2014/main" id="{EC933494-1B63-4A32-964F-D05236799BAA}"/>
              </a:ext>
            </a:extLst>
          </p:cNvPr>
          <p:cNvSpPr/>
          <p:nvPr>
            <p:custDataLst>
              <p:tags r:id="rId5"/>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i$1ïḓé"/>
          <p:cNvSpPr>
            <a:spLocks noGrp="1"/>
          </p:cNvSpPr>
          <p:nvPr>
            <p:ph type="subTitle" idx="1"/>
          </p:nvPr>
        </p:nvSpPr>
        <p:spPr>
          <a:xfrm>
            <a:off x="3072683" y="389209"/>
            <a:ext cx="7129408" cy="558799"/>
          </a:xfrm>
        </p:spPr>
        <p:txBody>
          <a:bodyPr/>
          <a:lstStyle/>
          <a:p>
            <a:r>
              <a:rPr lang="en-US" altLang="zh-CN" spc="1800" dirty="0">
                <a:solidFill>
                  <a:schemeClr val="bg1"/>
                </a:solidFill>
              </a:rPr>
              <a:t>PERSONAS Q</a:t>
            </a:r>
            <a:r>
              <a:rPr lang="en-US" altLang="zh-CN" spc="1800" dirty="0"/>
              <a:t>UE ESCUCHAN MUSICA</a:t>
            </a:r>
            <a:endParaRPr lang="en-US" altLang="zh-CN" spc="1800" dirty="0">
              <a:solidFill>
                <a:schemeClr val="bg1"/>
              </a:solidFill>
            </a:endParaRPr>
          </a:p>
        </p:txBody>
      </p:sp>
      <p:pic>
        <p:nvPicPr>
          <p:cNvPr id="17" name="Imagen 16" descr="GÉNEROS MUSICALES : Porcentaje de oyentes">
            <a:extLst>
              <a:ext uri="{FF2B5EF4-FFF2-40B4-BE49-F238E27FC236}">
                <a16:creationId xmlns:a16="http://schemas.microsoft.com/office/drawing/2014/main" id="{7241343A-CCE5-4B04-8E99-09D46EAC4687}"/>
              </a:ext>
            </a:extLst>
          </p:cNvPr>
          <p:cNvPicPr/>
          <p:nvPr/>
        </p:nvPicPr>
        <p:blipFill>
          <a:blip r:embed="rId9">
            <a:extLst>
              <a:ext uri="{28A0092B-C50C-407E-A947-70E740481C1C}">
                <a14:useLocalDpi xmlns:a14="http://schemas.microsoft.com/office/drawing/2010/main" val="0"/>
              </a:ext>
            </a:extLst>
          </a:blip>
          <a:srcRect/>
          <a:stretch>
            <a:fillRect/>
          </a:stretch>
        </p:blipFill>
        <p:spPr bwMode="auto">
          <a:xfrm>
            <a:off x="2403566" y="1110343"/>
            <a:ext cx="7354388" cy="4349931"/>
          </a:xfrm>
          <a:prstGeom prst="rect">
            <a:avLst/>
          </a:prstGeom>
          <a:solidFill>
            <a:schemeClr val="tx1"/>
          </a:solidFill>
          <a:ln>
            <a:noFill/>
          </a:ln>
        </p:spPr>
      </p:pic>
      <p:sp>
        <p:nvSpPr>
          <p:cNvPr id="18" name="Rectángulo 17">
            <a:extLst>
              <a:ext uri="{FF2B5EF4-FFF2-40B4-BE49-F238E27FC236}">
                <a16:creationId xmlns:a16="http://schemas.microsoft.com/office/drawing/2014/main" id="{0A31035C-D6EB-4FB6-84AD-8CE4754F3F71}"/>
              </a:ext>
            </a:extLst>
          </p:cNvPr>
          <p:cNvSpPr/>
          <p:nvPr/>
        </p:nvSpPr>
        <p:spPr>
          <a:xfrm>
            <a:off x="600891" y="613954"/>
            <a:ext cx="1389018" cy="1658983"/>
          </a:xfrm>
          <a:prstGeom prst="rect">
            <a:avLst/>
          </a:prstGeom>
          <a:no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0" dirty="0">
                <a:ln w="0"/>
                <a:solidFill>
                  <a:srgbClr val="0070C0"/>
                </a:solidFill>
                <a:effectLst>
                  <a:outerShdw blurRad="38100" dist="19050" dir="2700000" algn="tl" rotWithShape="0">
                    <a:schemeClr val="dk1">
                      <a:alpha val="40000"/>
                    </a:schemeClr>
                  </a:outerShdw>
                </a:effectLst>
                <a:latin typeface="Impact" panose="020B0806030902050204" pitchFamily="34" charset="0"/>
              </a:rPr>
              <a:t>/03</a:t>
            </a:r>
            <a:endParaRPr lang="es-EC" sz="6000" dirty="0">
              <a:ln w="0"/>
              <a:solidFill>
                <a:srgbClr val="0070C0"/>
              </a:solidFill>
              <a:effectLst>
                <a:outerShdw blurRad="38100" dist="19050" dir="2700000" algn="tl" rotWithShape="0">
                  <a:schemeClr val="dk1">
                    <a:alpha val="40000"/>
                  </a:schemeClr>
                </a:outerShdw>
              </a:effectLst>
              <a:latin typeface="Impact" panose="020B0806030902050204" pitchFamily="34" charset="0"/>
            </a:endParaRPr>
          </a:p>
        </p:txBody>
      </p:sp>
    </p:spTree>
    <p:custDataLst>
      <p:tags r:id="rId3"/>
    </p:custDataLst>
    <p:extLst>
      <p:ext uri="{BB962C8B-B14F-4D97-AF65-F5344CB8AC3E}">
        <p14:creationId xmlns:p14="http://schemas.microsoft.com/office/powerpoint/2010/main" val="2271741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标题 4"/>
          <p:cNvSpPr>
            <a:spLocks noGrp="1"/>
          </p:cNvSpPr>
          <p:nvPr>
            <p:ph type="title"/>
          </p:nvPr>
        </p:nvSpPr>
        <p:spPr>
          <a:xfrm>
            <a:off x="2742394" y="331270"/>
            <a:ext cx="7786268" cy="1015624"/>
          </a:xfrm>
        </p:spPr>
        <p:txBody>
          <a:bodyPr anchor="b">
            <a:normAutofit fontScale="90000"/>
          </a:bodyPr>
          <a:lstStyle/>
          <a:p>
            <a:r>
              <a:rPr lang="es-ES" dirty="0">
                <a:latin typeface="Bodoni MT" panose="02070603080606020203" pitchFamily="18" charset="0"/>
              </a:rPr>
              <a:t>IMPORTANCIA DE LA BAILO TERAPIA EN LOS JOVENES</a:t>
            </a:r>
            <a:br>
              <a:rPr lang="es-EC" dirty="0"/>
            </a:br>
            <a:endParaRPr lang="zh-CN" altLang="en-US" dirty="0">
              <a:solidFill>
                <a:schemeClr val="bg1"/>
              </a:solidFill>
            </a:endParaRPr>
          </a:p>
        </p:txBody>
      </p:sp>
      <p:sp>
        <p:nvSpPr>
          <p:cNvPr id="9" name="文本框 8">
            <a:extLst>
              <a:ext uri="{FF2B5EF4-FFF2-40B4-BE49-F238E27FC236}">
                <a16:creationId xmlns:a16="http://schemas.microsoft.com/office/drawing/2014/main" id="{04F69230-F3A6-4586-9371-A858F4763E9F}"/>
              </a:ext>
            </a:extLst>
          </p:cNvPr>
          <p:cNvSpPr txBox="1"/>
          <p:nvPr/>
        </p:nvSpPr>
        <p:spPr>
          <a:xfrm>
            <a:off x="346119" y="214637"/>
            <a:ext cx="1436393" cy="1248890"/>
          </a:xfrm>
          <a:prstGeom prst="rect">
            <a:avLst/>
          </a:prstGeom>
          <a:noFill/>
          <a:ln w="117475">
            <a:noFill/>
          </a:ln>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100" normalizeH="0" baseline="0" noProof="0" dirty="0">
                <a:ln>
                  <a:noFill/>
                </a:ln>
                <a:solidFill>
                  <a:srgbClr val="FFFFFF"/>
                </a:solidFill>
                <a:effectLst/>
                <a:uLnTx/>
                <a:uFillTx/>
                <a:latin typeface="Impact" panose="020B0806030902050204" pitchFamily="34" charset="0"/>
                <a:ea typeface="微软雅黑"/>
                <a:cs typeface="Arial" panose="020B0604020202020204" pitchFamily="34" charset="0"/>
              </a:rPr>
              <a:t>/</a:t>
            </a:r>
            <a:r>
              <a:rPr kumimoji="0" lang="en-US" altLang="zh-CN" sz="100" b="0" i="0" u="none" strike="noStrike" kern="1200" cap="none" spc="100" normalizeH="0" baseline="0" noProof="0" dirty="0">
                <a:ln>
                  <a:noFill/>
                </a:ln>
                <a:solidFill>
                  <a:srgbClr val="FFFFFF"/>
                </a:solidFill>
                <a:effectLst/>
                <a:uLnTx/>
                <a:uFillTx/>
                <a:latin typeface="Impact" panose="020B0806030902050204" pitchFamily="34" charset="0"/>
                <a:ea typeface="微软雅黑"/>
                <a:cs typeface="Arial" panose="020B0604020202020204" pitchFamily="34" charset="0"/>
              </a:rPr>
              <a:t> </a:t>
            </a:r>
            <a:r>
              <a:rPr kumimoji="0" lang="en-US" altLang="zh-CN" sz="1800" b="0" i="0" u="none" strike="noStrike" kern="1200" cap="none" spc="100" normalizeH="0" baseline="0" noProof="0" dirty="0">
                <a:ln>
                  <a:noFill/>
                </a:ln>
                <a:solidFill>
                  <a:srgbClr val="FFFFFF"/>
                </a:solidFill>
                <a:effectLst/>
                <a:uLnTx/>
                <a:uFillTx/>
                <a:latin typeface="Impact" panose="020B0806030902050204" pitchFamily="34" charset="0"/>
                <a:ea typeface="微软雅黑"/>
                <a:cs typeface="Arial" panose="020B0604020202020204" pitchFamily="34" charset="0"/>
              </a:rPr>
              <a:t>04</a:t>
            </a:r>
            <a:endParaRPr kumimoji="0" lang="zh-CN" altLang="en-US" sz="1800" b="0" i="0" u="none" strike="noStrike" kern="1200" cap="none" spc="100" normalizeH="0" baseline="0" noProof="0" dirty="0">
              <a:ln>
                <a:noFill/>
              </a:ln>
              <a:solidFill>
                <a:srgbClr val="FFFFFF"/>
              </a:solidFill>
              <a:effectLst/>
              <a:uLnTx/>
              <a:uFillTx/>
              <a:latin typeface="Impact" panose="020B0806030902050204" pitchFamily="34" charset="0"/>
              <a:ea typeface="微软雅黑"/>
              <a:cs typeface="Arial" panose="020B0604020202020204" pitchFamily="34" charset="0"/>
            </a:endParaRPr>
          </a:p>
        </p:txBody>
      </p:sp>
      <p:sp>
        <p:nvSpPr>
          <p:cNvPr id="3" name="Marcador de texto 2">
            <a:extLst>
              <a:ext uri="{FF2B5EF4-FFF2-40B4-BE49-F238E27FC236}">
                <a16:creationId xmlns:a16="http://schemas.microsoft.com/office/drawing/2014/main" id="{4726326F-2126-4DF4-8C7C-26482410E02C}"/>
              </a:ext>
            </a:extLst>
          </p:cNvPr>
          <p:cNvSpPr>
            <a:spLocks noGrp="1"/>
          </p:cNvSpPr>
          <p:nvPr>
            <p:ph type="body" idx="1"/>
          </p:nvPr>
        </p:nvSpPr>
        <p:spPr>
          <a:xfrm>
            <a:off x="5381897" y="2312127"/>
            <a:ext cx="6230983" cy="2442754"/>
          </a:xfrm>
        </p:spPr>
        <p:txBody>
          <a:bodyPr/>
          <a:lstStyle/>
          <a:p>
            <a:r>
              <a:rPr lang="es-ES" sz="1800" dirty="0"/>
              <a:t>“El baile tiene varios beneficios en el cuerpo humano, uno de ellos es que ayuda a soltar el cuerpo, permitiendo que la motricidad mejore. Además es una buena alternativa para mantenerse físicamente, superar la timidez y accede a obtener una mejor circulación sanguínea. Por otro lado, por medio de las clases de baile los jóvenes alcanzan una mayor flexibilidad y resistencia, teniendo en cuenta que es una actividad que les permite liberarse, tener un momento agradable; además mejora su salud física”.</a:t>
            </a:r>
            <a:endParaRPr lang="es-EC" sz="1800" dirty="0"/>
          </a:p>
          <a:p>
            <a:endParaRPr lang="es-EC" dirty="0"/>
          </a:p>
        </p:txBody>
      </p:sp>
    </p:spTree>
    <p:custDataLst>
      <p:tags r:id="rId1"/>
    </p:custDataLst>
    <p:extLst>
      <p:ext uri="{BB962C8B-B14F-4D97-AF65-F5344CB8AC3E}">
        <p14:creationId xmlns:p14="http://schemas.microsoft.com/office/powerpoint/2010/main" val="4277835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ïṧḻíḋê"/>
        <p:cNvGrpSpPr/>
        <p:nvPr/>
      </p:nvGrpSpPr>
      <p:grpSpPr>
        <a:xfrm>
          <a:off x="0" y="0"/>
          <a:ext cx="0" cy="0"/>
          <a:chOff x="0" y="0"/>
          <a:chExt cx="0" cy="0"/>
        </a:xfrm>
      </p:grpSpPr>
      <p:graphicFrame>
        <p:nvGraphicFramePr>
          <p:cNvPr id="3" name="iṣ1ïde" hidden="1">
            <a:extLst>
              <a:ext uri="{FF2B5EF4-FFF2-40B4-BE49-F238E27FC236}">
                <a16:creationId xmlns:a16="http://schemas.microsoft.com/office/drawing/2014/main" id="{A6A819F1-33AF-45D7-8BF6-2B0A9769CAD4}"/>
              </a:ext>
            </a:extLst>
          </p:cNvPr>
          <p:cNvGraphicFramePr>
            <a:graphicFrameLocks noChangeAspect="1"/>
          </p:cNvGraphicFramePr>
          <p:nvPr>
            <p:custDataLst>
              <p:tags r:id="rId4"/>
            </p:custDataLst>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90" name="think-cell Slide" r:id="rId7" imgW="347" imgH="348" progId="TCLayout.ActiveDocument.1">
                  <p:embed/>
                </p:oleObj>
              </mc:Choice>
              <mc:Fallback>
                <p:oleObj name="think-cell Slide" r:id="rId7" imgW="347" imgH="348" progId="TCLayout.ActiveDocument.1">
                  <p:embed/>
                  <p:pic>
                    <p:nvPicPr>
                      <p:cNvPr id="3" name="išḷiḍé" hidden="1">
                        <a:extLst>
                          <a:ext uri="{FF2B5EF4-FFF2-40B4-BE49-F238E27FC236}">
                            <a16:creationId xmlns:a16="http://schemas.microsoft.com/office/drawing/2014/main" id="{A6A819F1-33AF-45D7-8BF6-2B0A9769CAD4}"/>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iṥlîḍe" hidden="1">
            <a:extLst>
              <a:ext uri="{FF2B5EF4-FFF2-40B4-BE49-F238E27FC236}">
                <a16:creationId xmlns:a16="http://schemas.microsoft.com/office/drawing/2014/main" id="{FF51F16D-1BAD-46EE-A6F4-B8B94C9DF628}"/>
              </a:ext>
            </a:extLst>
          </p:cNvPr>
          <p:cNvSpPr/>
          <p:nvPr>
            <p:custDataLst>
              <p:tags r:id="rId5"/>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išḻîďê"/>
          <p:cNvSpPr>
            <a:spLocks noGrp="1"/>
          </p:cNvSpPr>
          <p:nvPr>
            <p:ph type="ctrTitle"/>
          </p:nvPr>
        </p:nvSpPr>
        <p:spPr/>
        <p:txBody>
          <a:bodyPr>
            <a:normAutofit/>
            <a:scene3d>
              <a:camera prst="orthographicFront">
                <a:rot lat="0" lon="0" rev="150000"/>
              </a:camera>
              <a:lightRig rig="threePt" dir="t"/>
            </a:scene3d>
          </a:bodyPr>
          <a:lstStyle/>
          <a:p>
            <a:r>
              <a:rPr lang="en-US" altLang="zh-CN" sz="10000" dirty="0"/>
              <a:t>Gracias</a:t>
            </a:r>
            <a:endParaRPr lang="zh-CN" altLang="en-US" dirty="0"/>
          </a:p>
        </p:txBody>
      </p:sp>
      <p:sp>
        <p:nvSpPr>
          <p:cNvPr id="7" name="iṥḷiďe"/>
          <p:cNvSpPr>
            <a:spLocks noGrp="1"/>
          </p:cNvSpPr>
          <p:nvPr>
            <p:ph type="body" sz="quarter" idx="18"/>
          </p:nvPr>
        </p:nvSpPr>
        <p:spPr/>
        <p:txBody>
          <a:bodyPr/>
          <a:lstStyle/>
          <a:p>
            <a:r>
              <a:rPr lang="en-US" altLang="zh-CN"/>
              <a:t>www.i</a:t>
            </a:r>
            <a:r>
              <a:rPr lang="en-US" altLang="zh-CN" sz="100"/>
              <a:t> </a:t>
            </a:r>
            <a:r>
              <a:rPr lang="en-US" altLang="zh-CN"/>
              <a:t>slide.cc</a:t>
            </a:r>
            <a:endParaRPr lang="en-US" altLang="en-US" dirty="0"/>
          </a:p>
        </p:txBody>
      </p:sp>
      <p:sp>
        <p:nvSpPr>
          <p:cNvPr id="6" name="išḷiḍê"/>
          <p:cNvSpPr>
            <a:spLocks noGrp="1"/>
          </p:cNvSpPr>
          <p:nvPr>
            <p:ph type="body" sz="quarter" idx="10"/>
          </p:nvPr>
        </p:nvSpPr>
        <p:spPr/>
        <p:txBody>
          <a:bodyPr/>
          <a:lstStyle/>
          <a:p>
            <a:r>
              <a:rPr lang="en-US" altLang="zh-CN"/>
              <a:t>Speaker n</a:t>
            </a:r>
            <a:r>
              <a:rPr lang="en-US" altLang="zh-CN" sz="100"/>
              <a:t> </a:t>
            </a:r>
            <a:r>
              <a:rPr lang="en-US" altLang="zh-CN"/>
              <a:t>ame and title</a:t>
            </a:r>
            <a:endParaRPr lang="en-US" altLang="zh-CN" dirty="0"/>
          </a:p>
        </p:txBody>
      </p:sp>
    </p:spTree>
    <p:custDataLst>
      <p:tags r:id="rId3"/>
    </p:custDataLst>
    <p:extLst>
      <p:ext uri="{BB962C8B-B14F-4D97-AF65-F5344CB8AC3E}">
        <p14:creationId xmlns:p14="http://schemas.microsoft.com/office/powerpoint/2010/main" val="12590430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THINKCELLUNDODONOTDELETE" val="0"/>
  <p:tag name="ISLIDE.THEME" val="#296212"/>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1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1Smkff3fSzGMOuItfjj3Fw"/>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5.xml><?xml version="1.0" encoding="utf-8"?>
<p:tagLst xmlns:a="http://schemas.openxmlformats.org/drawingml/2006/main" xmlns:r="http://schemas.openxmlformats.org/officeDocument/2006/relationships" xmlns:p="http://schemas.openxmlformats.org/presentationml/2006/main">
  <p:tag name="ISLIDE.THEME" val="https://www.islide.cc;"/>
  <p:tag name="ISLIDE.ICON" val="#405337;"/>
</p:tagLst>
</file>

<file path=ppt/tags/tag6.xml><?xml version="1.0" encoding="utf-8"?>
<p:tagLst xmlns:a="http://schemas.openxmlformats.org/drawingml/2006/main" xmlns:r="http://schemas.openxmlformats.org/officeDocument/2006/relationships" xmlns:p="http://schemas.openxmlformats.org/presentationml/2006/main">
  <p:tag name="ISLIDE.DIAGRAM" val="2b751056-6b97-492c-b763-340acee7e99d"/>
</p:tagLst>
</file>

<file path=ppt/tags/tag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9.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EB5385"/>
      </a:accent1>
      <a:accent2>
        <a:srgbClr val="10859F"/>
      </a:accent2>
      <a:accent3>
        <a:srgbClr val="D5718B"/>
      </a:accent3>
      <a:accent4>
        <a:srgbClr val="C85C4F"/>
      </a:accent4>
      <a:accent5>
        <a:srgbClr val="030E13"/>
      </a:accent5>
      <a:accent6>
        <a:srgbClr val="0465D2"/>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1_主题5">
  <a:themeElements>
    <a:clrScheme name="房利美">
      <a:dk1>
        <a:srgbClr val="000000"/>
      </a:dk1>
      <a:lt1>
        <a:srgbClr val="FFFFFF"/>
      </a:lt1>
      <a:dk2>
        <a:srgbClr val="768394"/>
      </a:dk2>
      <a:lt2>
        <a:srgbClr val="F0F0F0"/>
      </a:lt2>
      <a:accent1>
        <a:srgbClr val="FF6C66"/>
      </a:accent1>
      <a:accent2>
        <a:srgbClr val="40FFFF"/>
      </a:accent2>
      <a:accent3>
        <a:srgbClr val="384452"/>
      </a:accent3>
      <a:accent4>
        <a:srgbClr val="629BB6"/>
      </a:accent4>
      <a:accent5>
        <a:srgbClr val="C65464"/>
      </a:accent5>
      <a:accent6>
        <a:srgbClr val="E4FFFF"/>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3.xml><?xml version="1.0" encoding="utf-8"?>
<a:theme xmlns:a="http://schemas.openxmlformats.org/drawingml/2006/main" name="2_主题5">
  <a:themeElements>
    <a:clrScheme name="自定义 40">
      <a:dk1>
        <a:srgbClr val="000000"/>
      </a:dk1>
      <a:lt1>
        <a:srgbClr val="FFFFFF"/>
      </a:lt1>
      <a:dk2>
        <a:srgbClr val="768395"/>
      </a:dk2>
      <a:lt2>
        <a:srgbClr val="F0F0F0"/>
      </a:lt2>
      <a:accent1>
        <a:srgbClr val="44695E"/>
      </a:accent1>
      <a:accent2>
        <a:srgbClr val="247B95"/>
      </a:accent2>
      <a:accent3>
        <a:srgbClr val="E7B457"/>
      </a:accent3>
      <a:accent4>
        <a:srgbClr val="247B95"/>
      </a:accent4>
      <a:accent5>
        <a:srgbClr val="334E46"/>
      </a:accent5>
      <a:accent6>
        <a:srgbClr val="7F7F7F"/>
      </a:accent6>
      <a:hlink>
        <a:srgbClr val="004986"/>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FF6C66"/>
    </a:accent1>
    <a:accent2>
      <a:srgbClr val="40FFFF"/>
    </a:accent2>
    <a:accent3>
      <a:srgbClr val="384452"/>
    </a:accent3>
    <a:accent4>
      <a:srgbClr val="629BB6"/>
    </a:accent4>
    <a:accent5>
      <a:srgbClr val="C65464"/>
    </a:accent5>
    <a:accent6>
      <a:srgbClr val="E4FFFF"/>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EB5385"/>
    </a:accent1>
    <a:accent2>
      <a:srgbClr val="10859F"/>
    </a:accent2>
    <a:accent3>
      <a:srgbClr val="D5718B"/>
    </a:accent3>
    <a:accent4>
      <a:srgbClr val="C85C4F"/>
    </a:accent4>
    <a:accent5>
      <a:srgbClr val="030E13"/>
    </a:accent5>
    <a:accent6>
      <a:srgbClr val="0465D2"/>
    </a:accent6>
    <a:hlink>
      <a:srgbClr val="4276AA"/>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FF6C66"/>
    </a:accent1>
    <a:accent2>
      <a:srgbClr val="40FFFF"/>
    </a:accent2>
    <a:accent3>
      <a:srgbClr val="384452"/>
    </a:accent3>
    <a:accent4>
      <a:srgbClr val="629BB6"/>
    </a:accent4>
    <a:accent5>
      <a:srgbClr val="C65464"/>
    </a:accent5>
    <a:accent6>
      <a:srgbClr val="E4FFFF"/>
    </a:accent6>
    <a:hlink>
      <a:srgbClr val="4276AA"/>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EB5385"/>
    </a:accent1>
    <a:accent2>
      <a:srgbClr val="10859F"/>
    </a:accent2>
    <a:accent3>
      <a:srgbClr val="D5718B"/>
    </a:accent3>
    <a:accent4>
      <a:srgbClr val="C85C4F"/>
    </a:accent4>
    <a:accent5>
      <a:srgbClr val="030E13"/>
    </a:accent5>
    <a:accent6>
      <a:srgbClr val="0465D2"/>
    </a:accent6>
    <a:hlink>
      <a:srgbClr val="4276AA"/>
    </a:hlink>
    <a:folHlink>
      <a:srgbClr val="BFBFBF"/>
    </a:folHlink>
  </a:clrScheme>
</a:themeOverride>
</file>

<file path=ppt/theme/themeOverride5.xml><?xml version="1.0" encoding="utf-8"?>
<a:themeOverride xmlns:a="http://schemas.openxmlformats.org/drawingml/2006/main">
  <a:clrScheme name="房利美">
    <a:dk1>
      <a:srgbClr val="000000"/>
    </a:dk1>
    <a:lt1>
      <a:srgbClr val="FFFFFF"/>
    </a:lt1>
    <a:dk2>
      <a:srgbClr val="768394"/>
    </a:dk2>
    <a:lt2>
      <a:srgbClr val="F0F0F0"/>
    </a:lt2>
    <a:accent1>
      <a:srgbClr val="EB5385"/>
    </a:accent1>
    <a:accent2>
      <a:srgbClr val="10859F"/>
    </a:accent2>
    <a:accent3>
      <a:srgbClr val="D5718B"/>
    </a:accent3>
    <a:accent4>
      <a:srgbClr val="C85C4F"/>
    </a:accent4>
    <a:accent5>
      <a:srgbClr val="030E13"/>
    </a:accent5>
    <a:accent6>
      <a:srgbClr val="0465D2"/>
    </a:accent6>
    <a:hlink>
      <a:srgbClr val="4276AA"/>
    </a:hlink>
    <a:folHlink>
      <a:srgbClr val="BFBFBF"/>
    </a:folHlink>
  </a:clrScheme>
</a:themeOverride>
</file>

<file path=ppt/theme/themeOverride6.xml><?xml version="1.0" encoding="utf-8"?>
<a:themeOverride xmlns:a="http://schemas.openxmlformats.org/drawingml/2006/main">
  <a:clrScheme name="房利美">
    <a:dk1>
      <a:srgbClr val="000000"/>
    </a:dk1>
    <a:lt1>
      <a:srgbClr val="FFFFFF"/>
    </a:lt1>
    <a:dk2>
      <a:srgbClr val="768394"/>
    </a:dk2>
    <a:lt2>
      <a:srgbClr val="F0F0F0"/>
    </a:lt2>
    <a:accent1>
      <a:srgbClr val="EB5385"/>
    </a:accent1>
    <a:accent2>
      <a:srgbClr val="10859F"/>
    </a:accent2>
    <a:accent3>
      <a:srgbClr val="D5718B"/>
    </a:accent3>
    <a:accent4>
      <a:srgbClr val="C85C4F"/>
    </a:accent4>
    <a:accent5>
      <a:srgbClr val="030E13"/>
    </a:accent5>
    <a:accent6>
      <a:srgbClr val="0465D2"/>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106</TotalTime>
  <Words>544</Words>
  <Application>Microsoft Office PowerPoint</Application>
  <PresentationFormat>Panorámica</PresentationFormat>
  <Paragraphs>29</Paragraphs>
  <Slides>7</Slides>
  <Notes>0</Notes>
  <HiddenSlides>0</HiddenSlides>
  <MMClips>0</MMClips>
  <ScaleCrop>false</ScaleCrop>
  <HeadingPairs>
    <vt:vector size="8" baseType="variant">
      <vt:variant>
        <vt:lpstr>Fuentes usadas</vt:lpstr>
      </vt:variant>
      <vt:variant>
        <vt:i4>5</vt:i4>
      </vt:variant>
      <vt:variant>
        <vt:lpstr>Tema</vt:lpstr>
      </vt:variant>
      <vt:variant>
        <vt:i4>3</vt:i4>
      </vt:variant>
      <vt:variant>
        <vt:lpstr>Servidores OLE incrustados</vt:lpstr>
      </vt:variant>
      <vt:variant>
        <vt:i4>1</vt:i4>
      </vt:variant>
      <vt:variant>
        <vt:lpstr>Títulos de diapositiva</vt:lpstr>
      </vt:variant>
      <vt:variant>
        <vt:i4>7</vt:i4>
      </vt:variant>
    </vt:vector>
  </HeadingPairs>
  <TitlesOfParts>
    <vt:vector size="16" baseType="lpstr">
      <vt:lpstr>等线</vt:lpstr>
      <vt:lpstr>Arial</vt:lpstr>
      <vt:lpstr>Bodoni MT</vt:lpstr>
      <vt:lpstr>Calibri</vt:lpstr>
      <vt:lpstr>Impact</vt:lpstr>
      <vt:lpstr>主题5</vt:lpstr>
      <vt:lpstr>1_主题5</vt:lpstr>
      <vt:lpstr>2_主题5</vt:lpstr>
      <vt:lpstr>think-cell Slide</vt:lpstr>
      <vt:lpstr>PERSONAS QUE FRECUENTAN ESCUCHAR MUSICA </vt:lpstr>
      <vt:lpstr>Presentación de PowerPoint</vt:lpstr>
      <vt:lpstr>PERSONAS CON UN DISPOSITIVO MOVIL</vt:lpstr>
      <vt:lpstr>ACCESO A INTERNET</vt:lpstr>
      <vt:lpstr>Presentación de PowerPoint</vt:lpstr>
      <vt:lpstr>IMPORTANCIA DE LA BAILO TERAPIA EN LOS JOVENES </vt:lpstr>
      <vt:lpstr>Gracias</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kevin Quemag</cp:lastModifiedBy>
  <cp:revision>11</cp:revision>
  <cp:lastPrinted>2019-07-31T16:00:00Z</cp:lastPrinted>
  <dcterms:created xsi:type="dcterms:W3CDTF">2019-07-31T16:00:00Z</dcterms:created>
  <dcterms:modified xsi:type="dcterms:W3CDTF">2020-04-24T03:51:10Z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