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9" r:id="rId3"/>
    <p:sldId id="262" r:id="rId4"/>
    <p:sldId id="258" r:id="rId5"/>
    <p:sldId id="261" r:id="rId6"/>
    <p:sldId id="268" r:id="rId7"/>
    <p:sldId id="273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30" autoAdjust="0"/>
  </p:normalViewPr>
  <p:slideViewPr>
    <p:cSldViewPr>
      <p:cViewPr varScale="1">
        <p:scale>
          <a:sx n="85" d="100"/>
          <a:sy n="85" d="100"/>
        </p:scale>
        <p:origin x="189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SNSCEIT/MTech 2014-2015/Project Phase I/Review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581400"/>
            <a:ext cx="4343400" cy="2438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b="1" i="1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S.LINKEDH(721220243028)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M.NATHISH(721220243035)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M.PRASANTH(721220243045) 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SRIKANTH(721220243053)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45" y="1524000"/>
            <a:ext cx="803631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PREDECTION AND PREVENTION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DATA-DRIVEN MODELS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56987" y="485294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ZEROTH REVIEW</a:t>
            </a:r>
            <a:endParaRPr lang="en-US" sz="4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2F8580-B5E9-08F2-AC10-735AC7825C99}"/>
              </a:ext>
            </a:extLst>
          </p:cNvPr>
          <p:cNvSpPr txBox="1">
            <a:spLocks/>
          </p:cNvSpPr>
          <p:nvPr/>
        </p:nvSpPr>
        <p:spPr>
          <a:xfrm>
            <a:off x="152400" y="3581400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Dr.R.Nallakumar,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190158-284C-7DC6-05DD-297A23FD15D3}"/>
              </a:ext>
            </a:extLst>
          </p:cNvPr>
          <p:cNvCxnSpPr>
            <a:cxnSpLocks/>
          </p:cNvCxnSpPr>
          <p:nvPr/>
        </p:nvCxnSpPr>
        <p:spPr>
          <a:xfrm>
            <a:off x="4572000" y="3581400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/>
              <a:t>(</a:t>
            </a:r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ANALYSIS AND PREVENTION </a:t>
            </a:r>
            <a:r>
              <a:rPr lang="en-IN" sz="1050" dirty="0"/>
              <a:t>)</a:t>
            </a:r>
            <a:r>
              <a:rPr lang="en-IN" sz="800" dirty="0"/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5255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analyze road accidents using machine learning to identify patterns and contributing factors, which can help in developing preventive measures.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accident data, the model can predict accident-prone areas and provide insights into the causes of accidents. The use of machine learning can enable real-time data analysis to provide quicker and more accurate insights.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reduce the number of accidents and save lives on the roads.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080"/>
            <a:ext cx="7467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Identification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916" y="131682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and completeness of accident data can vary, and data from different sources may not be compatible, making it difficult to generate insights.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right features that contribute to accident occurrence and severity can be challenging, especially since there can be many interrelated factors.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ML for accident analysis raises ethical considerations, such as issues related to privacy, bias, and discrimination.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can be difficult to interpret, which makes it challenging to understand why the model is making certain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 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(Combination of K-Nearest Neighbors (KNN) and Decision Trees Algorithm)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2254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work aims to analyze road accidents using machine learning, specifically by utilizing a combination of K-Nearest Neighbors (KNN) and Decision Trees algorithms.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(K-Nearest Neighbors)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similar accidents based on their features, while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the most important features for predicting the accident outcome.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these two algorithms can improve the accuracy, robustness, interpretability, and flexibility of the model.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accident data, the model can predict accident-prone areas and provide insights into the causes of accidents. The ultimate goal is to reduce the number of accidents and save lives on the roads.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06A3E8-F149-79DC-1932-7B44DC8D21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43000"/>
            <a:ext cx="6908800" cy="5181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implemented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219200"/>
            <a:ext cx="8083296" cy="51435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</a:t>
            </a:r>
          </a:p>
          <a:p>
            <a:pPr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is a non-parametric machine learning algorithm used for classification and regression by identifying k number of data points that are closest to a given data point.</a:t>
            </a:r>
          </a:p>
          <a:p>
            <a:pPr marL="320040" lvl="1" indent="0" algn="ctr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</a:t>
            </a:r>
          </a:p>
          <a:p>
            <a:pPr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is a machine learning algorithm used for classification and regression. It creates a tree-like model of decisions and their possible consequences based on the features of the data.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Deliverables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44562"/>
            <a:ext cx="5521004" cy="3281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accident prevention strategies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accident prediction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public safety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allocation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3ED30-F192-4350-5014-6DE7023B6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5324" r="5000" b="10535"/>
          <a:stretch/>
        </p:blipFill>
        <p:spPr>
          <a:xfrm>
            <a:off x="1606923" y="4114800"/>
            <a:ext cx="5930153" cy="23643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600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EA6D08D7-7DAB-A152-361F-F933CDE357BF}"/>
              </a:ext>
            </a:extLst>
          </p:cNvPr>
          <p:cNvGrpSpPr/>
          <p:nvPr/>
        </p:nvGrpSpPr>
        <p:grpSpPr>
          <a:xfrm>
            <a:off x="603504" y="1479837"/>
            <a:ext cx="8313858" cy="729963"/>
            <a:chOff x="0" y="45747"/>
            <a:chExt cx="9193921" cy="97328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E045D5BD-4FA0-328D-5B8A-538B3E66C2E5}"/>
                </a:ext>
              </a:extLst>
            </p:cNvPr>
            <p:cNvSpPr txBox="1"/>
            <p:nvPr/>
          </p:nvSpPr>
          <p:spPr>
            <a:xfrm>
              <a:off x="0" y="310489"/>
              <a:ext cx="9179051" cy="41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Highway crash detection and risk estimation using deep learning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DA8CD9A3-7A71-C6F9-8486-E5A3DD3EB87A}"/>
                </a:ext>
              </a:extLst>
            </p:cNvPr>
            <p:cNvSpPr txBox="1"/>
            <p:nvPr/>
          </p:nvSpPr>
          <p:spPr>
            <a:xfrm>
              <a:off x="14869" y="786660"/>
              <a:ext cx="9179051" cy="23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 Analysis &amp; Prevention, Volume 135, February 2020, 105392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DFF27CF7-04E6-DF48-74A6-30D12B836C29}"/>
                </a:ext>
              </a:extLst>
            </p:cNvPr>
            <p:cNvSpPr txBox="1"/>
            <p:nvPr/>
          </p:nvSpPr>
          <p:spPr>
            <a:xfrm>
              <a:off x="14870" y="45747"/>
              <a:ext cx="917905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Tingting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Huang ,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Shuo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Wang, Anuj Sharma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390B52B4-5A20-85C5-3286-57BC0A29336D}"/>
              </a:ext>
            </a:extLst>
          </p:cNvPr>
          <p:cNvGrpSpPr/>
          <p:nvPr/>
        </p:nvGrpSpPr>
        <p:grpSpPr>
          <a:xfrm>
            <a:off x="608883" y="3810000"/>
            <a:ext cx="8264552" cy="1012478"/>
            <a:chOff x="0" y="122241"/>
            <a:chExt cx="9752038" cy="1349971"/>
          </a:xfrm>
        </p:grpSpPr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B36B1126-1872-AA24-949A-088EEDA36734}"/>
                </a:ext>
              </a:extLst>
            </p:cNvPr>
            <p:cNvSpPr txBox="1"/>
            <p:nvPr/>
          </p:nvSpPr>
          <p:spPr>
            <a:xfrm>
              <a:off x="0" y="405362"/>
              <a:ext cx="9752038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Road Accident Analysis and Prediction of Accident Severity by Using Machine Learning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E3BB63B-B636-086C-E01D-FD0655EC8226}"/>
                </a:ext>
              </a:extLst>
            </p:cNvPr>
            <p:cNvSpPr txBox="1"/>
            <p:nvPr/>
          </p:nvSpPr>
          <p:spPr>
            <a:xfrm>
              <a:off x="0" y="1239841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7th International Conference on Smart Computing &amp; Communications (ICSCC)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FE385AD5-9712-7CF2-B8AB-860060CED821}"/>
                </a:ext>
              </a:extLst>
            </p:cNvPr>
            <p:cNvSpPr txBox="1"/>
            <p:nvPr/>
          </p:nvSpPr>
          <p:spPr>
            <a:xfrm>
              <a:off x="0" y="122241"/>
              <a:ext cx="9179051" cy="292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IN" sz="1200" dirty="0"/>
                <a:t>Md. Farhan Labib, Ahmed </a:t>
              </a:r>
              <a:r>
                <a:rPr lang="en-IN" sz="1200" dirty="0" err="1"/>
                <a:t>Sady</a:t>
              </a:r>
              <a:r>
                <a:rPr lang="en-IN" sz="1200" dirty="0"/>
                <a:t> Rifat, Md. </a:t>
              </a:r>
              <a:r>
                <a:rPr lang="en-IN" sz="1200" dirty="0" err="1"/>
                <a:t>Mosabbir</a:t>
              </a:r>
              <a:r>
                <a:rPr lang="en-IN" sz="1200" dirty="0"/>
                <a:t> Hossain, Amit Kumar Das, </a:t>
              </a:r>
              <a:r>
                <a:rPr lang="en-IN" sz="1200" dirty="0" err="1"/>
                <a:t>Faria</a:t>
              </a:r>
              <a:r>
                <a:rPr lang="en-IN" sz="1200" dirty="0"/>
                <a:t> </a:t>
              </a:r>
              <a:r>
                <a:rPr lang="en-IN" sz="1200" dirty="0" err="1"/>
                <a:t>Nawrine</a:t>
              </a:r>
              <a:endParaRPr lang="en-US" sz="11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2593F2DE-B9D9-A1CD-E098-9739B445386F}"/>
              </a:ext>
            </a:extLst>
          </p:cNvPr>
          <p:cNvGrpSpPr/>
          <p:nvPr/>
        </p:nvGrpSpPr>
        <p:grpSpPr>
          <a:xfrm>
            <a:off x="577507" y="2541212"/>
            <a:ext cx="8440988" cy="963988"/>
            <a:chOff x="-10385" y="174246"/>
            <a:chExt cx="9778000" cy="1285317"/>
          </a:xfrm>
        </p:grpSpPr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E1690216-85B4-6A14-EB5A-08FD0CE133C3}"/>
                </a:ext>
              </a:extLst>
            </p:cNvPr>
            <p:cNvSpPr txBox="1"/>
            <p:nvPr/>
          </p:nvSpPr>
          <p:spPr>
            <a:xfrm>
              <a:off x="0" y="391214"/>
              <a:ext cx="9752038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of Road Traffic Accident Data Using Machine Learning Algorithms</a:t>
              </a: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DFE2FCD8-7432-CF13-A260-184D68B5621C}"/>
                </a:ext>
              </a:extLst>
            </p:cNvPr>
            <p:cNvSpPr txBox="1"/>
            <p:nvPr/>
          </p:nvSpPr>
          <p:spPr>
            <a:xfrm>
              <a:off x="15577" y="122719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IEEE 11th International Conference on Communication Software and Networks</a:t>
              </a: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C945E96E-5A78-E153-8C9A-DEA7747273C5}"/>
                </a:ext>
              </a:extLst>
            </p:cNvPr>
            <p:cNvSpPr txBox="1"/>
            <p:nvPr/>
          </p:nvSpPr>
          <p:spPr>
            <a:xfrm>
              <a:off x="-10385" y="174246"/>
              <a:ext cx="9179051" cy="27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Ammar </a:t>
              </a:r>
              <a:r>
                <a:rPr lang="en-I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Almasri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Sadiq Hussain, </a:t>
              </a:r>
              <a:r>
                <a:rPr lang="en-I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Maregu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Assefa</a:t>
              </a:r>
              <a:endParaRPr lang="en-US" sz="11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">
            <a:extLst>
              <a:ext uri="{FF2B5EF4-FFF2-40B4-BE49-F238E27FC236}">
                <a16:creationId xmlns:a16="http://schemas.microsoft.com/office/drawing/2014/main" id="{A77F3FAF-3E67-3C87-B742-B767923DB295}"/>
              </a:ext>
            </a:extLst>
          </p:cNvPr>
          <p:cNvGrpSpPr/>
          <p:nvPr/>
        </p:nvGrpSpPr>
        <p:grpSpPr>
          <a:xfrm>
            <a:off x="335280" y="176739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D3631DE1-FC6D-5D01-C047-A4AB3EB01F5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98ADAE16-A6BA-5025-CA13-D7FD844F2DDC}"/>
              </a:ext>
            </a:extLst>
          </p:cNvPr>
          <p:cNvGrpSpPr/>
          <p:nvPr/>
        </p:nvGrpSpPr>
        <p:grpSpPr>
          <a:xfrm>
            <a:off x="304800" y="278045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352F3EB-AA1A-EE80-B9AD-35A3C2E9C9A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FD59265C-FF89-1493-8FC7-6A76C2876EC0}"/>
              </a:ext>
            </a:extLst>
          </p:cNvPr>
          <p:cNvGrpSpPr/>
          <p:nvPr/>
        </p:nvGrpSpPr>
        <p:grpSpPr>
          <a:xfrm>
            <a:off x="304800" y="411480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239F9626-3485-987A-AE4A-5AC220B816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2721114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571</TotalTime>
  <Words>610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Perpetua</vt:lpstr>
      <vt:lpstr>Times New Roman</vt:lpstr>
      <vt:lpstr>Wingdings 2</vt:lpstr>
      <vt:lpstr>Equity</vt:lpstr>
      <vt:lpstr>ACCIDENT PREDECTION AND PREVENTION  USING DATA-DRIVEN MODELS</vt:lpstr>
      <vt:lpstr>Introduction (ACCIDENT ANALYSIS AND PREVENTION ) </vt:lpstr>
      <vt:lpstr>Problem  Identification</vt:lpstr>
      <vt:lpstr>Proposed Work (Combination of K-Nearest Neighbors (KNN) and Decision Trees Algorithm)</vt:lpstr>
      <vt:lpstr>System Architecture</vt:lpstr>
      <vt:lpstr>Algorithm implemented</vt:lpstr>
      <vt:lpstr>Expected Deliverables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31</cp:revision>
  <dcterms:created xsi:type="dcterms:W3CDTF">2014-07-30T05:52:09Z</dcterms:created>
  <dcterms:modified xsi:type="dcterms:W3CDTF">2023-02-24T07:26:45Z</dcterms:modified>
</cp:coreProperties>
</file>