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56" r:id="rId2"/>
    <p:sldId id="275" r:id="rId3"/>
    <p:sldId id="274" r:id="rId4"/>
    <p:sldId id="276" r:id="rId5"/>
    <p:sldId id="259" r:id="rId6"/>
    <p:sldId id="262" r:id="rId7"/>
    <p:sldId id="258" r:id="rId8"/>
    <p:sldId id="277" r:id="rId9"/>
    <p:sldId id="280" r:id="rId10"/>
    <p:sldId id="261" r:id="rId11"/>
    <p:sldId id="278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3" autoAdjust="0"/>
    <p:restoredTop sz="86430" autoAdjust="0"/>
  </p:normalViewPr>
  <p:slideViewPr>
    <p:cSldViewPr>
      <p:cViewPr varScale="1">
        <p:scale>
          <a:sx n="85" d="100"/>
          <a:sy n="85" d="100"/>
        </p:scale>
        <p:origin x="187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84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2679-3773-43FB-926C-C2F5E2F834E4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C650A-8888-429F-83D9-4217BEE97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SNSCEIT/MTech 2014-2015/Project Phase I/Review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01/08/2014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SNSCEIT/MTech 2014-2015/Project Phase I/Review 2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8504DA-5028-4CF0-A96C-FBE2D0E7C1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REDUNDANCY REDUCTION IN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FACE RECOGNITION USING SSD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3600" y="304800"/>
            <a:ext cx="463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FIRST REVIEW</a:t>
            </a:r>
            <a:endParaRPr lang="en-US" sz="4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082E44-78D4-4F7D-0F65-8083A4FD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200" y="3581400"/>
            <a:ext cx="4343400" cy="24384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900" b="1" i="1" dirty="0"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S.DHANUSH(721220243010)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V.KISHOR KUMAR(721220243027)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S.LINKEDH (721220243028) </a:t>
            </a:r>
          </a:p>
          <a:p>
            <a:pPr algn="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S.VIMAL(721220243062)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Science, 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615AD7A-7CCF-55F6-114C-860D4E47C9AA}"/>
              </a:ext>
            </a:extLst>
          </p:cNvPr>
          <p:cNvSpPr txBox="1">
            <a:spLocks/>
          </p:cNvSpPr>
          <p:nvPr/>
        </p:nvSpPr>
        <p:spPr>
          <a:xfrm>
            <a:off x="152400" y="3581400"/>
            <a:ext cx="44196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 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Mr.M.Vignesh,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Artificial Intelligence and Data Science,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Karpagam Institute of Technology, </a:t>
            </a: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521727-7DD4-6C31-AE6A-BB113D92C4DD}"/>
              </a:ext>
            </a:extLst>
          </p:cNvPr>
          <p:cNvCxnSpPr>
            <a:cxnSpLocks/>
          </p:cNvCxnSpPr>
          <p:nvPr/>
        </p:nvCxnSpPr>
        <p:spPr>
          <a:xfrm>
            <a:off x="4572000" y="3581400"/>
            <a:ext cx="0" cy="2362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</a:rPr>
              <a:t>DFD FOR DATA SCRAPING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9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754AE4BB-05D9-9C15-F7E7-648204D8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95" t="14692" r="23078" b="15920"/>
          <a:stretch>
            <a:fillRect/>
          </a:stretch>
        </p:blipFill>
        <p:spPr>
          <a:xfrm>
            <a:off x="2286000" y="1438489"/>
            <a:ext cx="5089833" cy="44001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</a:rPr>
              <a:t>DFD FOR THE RECOGNIZER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BA1B4F-6078-4A47-0F88-D4913C57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" y="1371600"/>
            <a:ext cx="8839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04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12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A8A784C-5CE0-5FE5-544E-7F09BD3B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6934200" cy="60743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2667000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Scope of Project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Existing System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Proposed System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Module Identification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Data Flow Diagram and module description for all modules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itchFamily="18" charset="0"/>
              </a:rPr>
              <a:t>References </a:t>
            </a:r>
          </a:p>
          <a:p>
            <a:pPr>
              <a:lnSpc>
                <a:spcPct val="130000"/>
              </a:lnSpc>
            </a:pPr>
            <a:endParaRPr lang="en-US" sz="2400" dirty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790"/>
            <a:ext cx="8229600" cy="792162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3600" b="1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" y="1296329"/>
            <a:ext cx="86106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improved Viola-Jones face detection using Single Shot Detector Algorithm in order to reduce the redundancy rates. Viola-Jones ' s algorithm has succeeded in determining the best face scale factor, but it produces a non-comparable face window that leads the redundant face detection.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uses Computer-generated filters to transform face images into numerical expressions that can be compared to determine their similarity.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Shot Detection algorithm significantly faster in speed and high-accuracy object detection algorithm. 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exibits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convolutional filters to predict object classes and offsets to default boundary boxes.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there are some weaknesses of facial recognition system, there is a tremendous scope in India.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be effectively used in ATM's ,identifying duplicate voters, passport and visa verification, driving license verification, in defense, competitive and other exams, in governments and private sectors.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/>
              <a:t>REDUNDANCY REDUCTION IN FACE RECOGNITION USING SSD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uses Computer-generated filters to transform face images into numerical expressions that can be compared to determine their similarity.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face recognition systems use unique mathematical patterns to store biometric data.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Detection Algorithm uses the Haar Features to Detect the Face and Objects.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534400" cy="715962"/>
          </a:xfrm>
        </p:spPr>
        <p:txBody>
          <a:bodyPr>
            <a:noAutofit/>
          </a:bodyPr>
          <a:lstStyle/>
          <a:p>
            <a:br>
              <a:rPr lang="en-US" sz="3600" dirty="0">
                <a:latin typeface="Times New Roman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</a:rPr>
              <a:t>EXISTING SYSTEM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</a:rPr>
              <a:t>(LIMITATIONS)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2000250"/>
            <a:ext cx="5334000" cy="3200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</a:rPr>
              <a:t>Detection Rate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</a:rPr>
              <a:t>Training Time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</a:rPr>
              <a:t>Redundancy in Face Detection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4641" y="952500"/>
            <a:ext cx="8362076" cy="57150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Single Shot Detection and Viola – Jones algorithm to efficiently detect various parts of the human faces.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is significantly faster in speed and high-accuracy object detection algorithm.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Basic methods used by Viola-Jones method which is as follows: 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-like features, Ada Boost, Cascade classifier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Detection rate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Training Time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to Consume Low Memory and Response Time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</a:rPr>
              <a:t>MODULE IDENTIFIED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7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F7C9B4C-3B61-9658-34A1-D741934B0703}"/>
              </a:ext>
            </a:extLst>
          </p:cNvPr>
          <p:cNvSpPr/>
          <p:nvPr/>
        </p:nvSpPr>
        <p:spPr>
          <a:xfrm>
            <a:off x="4542062" y="1524000"/>
            <a:ext cx="45719" cy="4648200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84A68C8E-C310-93C9-BCC4-A68EE4A092BA}"/>
              </a:ext>
            </a:extLst>
          </p:cNvPr>
          <p:cNvGrpSpPr/>
          <p:nvPr/>
        </p:nvGrpSpPr>
        <p:grpSpPr>
          <a:xfrm>
            <a:off x="4496072" y="1955133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9A1C297D-9C3C-7F7D-7AC2-EE59EA6EFD9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038732D6-25B7-D032-C6F0-24246B33BA1C}"/>
              </a:ext>
            </a:extLst>
          </p:cNvPr>
          <p:cNvGrpSpPr/>
          <p:nvPr/>
        </p:nvGrpSpPr>
        <p:grpSpPr>
          <a:xfrm>
            <a:off x="4495800" y="5440680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5AE3A3-4FF5-4F30-CB35-8BAE4E850BF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8A9FD813-755A-AD52-C0C1-B1F2B96D53B2}"/>
              </a:ext>
            </a:extLst>
          </p:cNvPr>
          <p:cNvGrpSpPr/>
          <p:nvPr/>
        </p:nvGrpSpPr>
        <p:grpSpPr>
          <a:xfrm>
            <a:off x="4496344" y="3681886"/>
            <a:ext cx="121920" cy="121920"/>
            <a:chOff x="0" y="0"/>
            <a:chExt cx="6350000" cy="6350000"/>
          </a:xfrm>
          <a:solidFill>
            <a:schemeClr val="tx1"/>
          </a:solidFill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38D5CB1-3FAB-EBE5-E1D1-39614248787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11DBA1B6-CF73-1E8E-EEA9-5962D4C8EF7E}"/>
              </a:ext>
            </a:extLst>
          </p:cNvPr>
          <p:cNvSpPr txBox="1"/>
          <p:nvPr/>
        </p:nvSpPr>
        <p:spPr>
          <a:xfrm>
            <a:off x="1803881" y="1693221"/>
            <a:ext cx="2494494" cy="591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3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 Detector</a:t>
            </a:r>
          </a:p>
          <a:p>
            <a:pPr algn="r">
              <a:lnSpc>
                <a:spcPts val="182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D313E829-8215-F5A0-4CC4-64C36A29531A}"/>
              </a:ext>
            </a:extLst>
          </p:cNvPr>
          <p:cNvSpPr txBox="1"/>
          <p:nvPr/>
        </p:nvSpPr>
        <p:spPr>
          <a:xfrm>
            <a:off x="1880005" y="5144925"/>
            <a:ext cx="2540213" cy="59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30"/>
              </a:lnSpc>
            </a:pP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Recognizer</a:t>
            </a: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r">
              <a:lnSpc>
                <a:spcPts val="1820"/>
              </a:lnSpc>
            </a:pPr>
            <a:r>
              <a:rPr lang="en-US"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(Module 3)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921831F-34D1-4364-FA31-CE3240A2AC42}"/>
              </a:ext>
            </a:extLst>
          </p:cNvPr>
          <p:cNvSpPr txBox="1"/>
          <p:nvPr/>
        </p:nvSpPr>
        <p:spPr>
          <a:xfrm>
            <a:off x="4831199" y="3447091"/>
            <a:ext cx="2826215" cy="59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</a:t>
            </a:r>
          </a:p>
          <a:p>
            <a:pPr>
              <a:lnSpc>
                <a:spcPts val="1820"/>
              </a:lnSpc>
            </a:pPr>
            <a:r>
              <a:rPr lang="en-US"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</a:rPr>
              <a:t>DFD FOR THE FACE DETECTOR</a:t>
            </a:r>
            <a:br>
              <a:rPr lang="en-US" sz="3600" dirty="0">
                <a:latin typeface="Times New Roman" pitchFamily="18" charset="0"/>
              </a:rPr>
            </a:br>
            <a:endParaRPr lang="en-US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8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B6CE17D7-A483-7CD8-4DC2-61FB0BCC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295400"/>
            <a:ext cx="8328338" cy="457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285</TotalTime>
  <Words>458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Franklin Gothic Book</vt:lpstr>
      <vt:lpstr>Perpetua</vt:lpstr>
      <vt:lpstr>Times New Roman</vt:lpstr>
      <vt:lpstr>Wingdings 2</vt:lpstr>
      <vt:lpstr>Equity</vt:lpstr>
      <vt:lpstr>REDUNDANCY REDUCTION IN FACE RECOGNITION USING SSD</vt:lpstr>
      <vt:lpstr>OUTLINE</vt:lpstr>
      <vt:lpstr>ABSTRACT </vt:lpstr>
      <vt:lpstr>SCOPE OF THE PROJECT</vt:lpstr>
      <vt:lpstr>INTRODUCTION (REDUNDANCY REDUCTION IN FACE RECOGNITION USING SSD )</vt:lpstr>
      <vt:lpstr> EXISTING SYSTEM(LIMITATIONS)</vt:lpstr>
      <vt:lpstr>PROPOSED WORK</vt:lpstr>
      <vt:lpstr>MODULE IDENTIFIED </vt:lpstr>
      <vt:lpstr>DFD FOR THE FACE DETECTOR </vt:lpstr>
      <vt:lpstr>DFD FOR DATA SCRAPING</vt:lpstr>
      <vt:lpstr>DFD FOR THE RECOGNIZER</vt:lpstr>
      <vt:lpstr>REFERENCES</vt:lpstr>
      <vt:lpstr>PowerPoint Presentation</vt:lpstr>
    </vt:vector>
  </TitlesOfParts>
  <Company>snsceit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(Times bold /36 points )</dc:title>
  <dc:creator>anandakumar</dc:creator>
  <cp:lastModifiedBy>LINKEDH S</cp:lastModifiedBy>
  <cp:revision>34</cp:revision>
  <dcterms:created xsi:type="dcterms:W3CDTF">2014-07-30T05:52:09Z</dcterms:created>
  <dcterms:modified xsi:type="dcterms:W3CDTF">2023-01-16T06:44:40Z</dcterms:modified>
</cp:coreProperties>
</file>