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5" r:id="rId3"/>
    <p:sldId id="274" r:id="rId4"/>
    <p:sldId id="276" r:id="rId5"/>
    <p:sldId id="281" r:id="rId6"/>
    <p:sldId id="282" r:id="rId7"/>
    <p:sldId id="283" r:id="rId8"/>
    <p:sldId id="301" r:id="rId9"/>
    <p:sldId id="297" r:id="rId10"/>
    <p:sldId id="302" r:id="rId11"/>
    <p:sldId id="285" r:id="rId12"/>
    <p:sldId id="286" r:id="rId13"/>
    <p:sldId id="287" r:id="rId14"/>
    <p:sldId id="298" r:id="rId15"/>
    <p:sldId id="288" r:id="rId16"/>
    <p:sldId id="270" r:id="rId17"/>
    <p:sldId id="30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86430" autoAdjust="0"/>
  </p:normalViewPr>
  <p:slideViewPr>
    <p:cSldViewPr>
      <p:cViewPr varScale="1">
        <p:scale>
          <a:sx n="85" d="100"/>
          <a:sy n="85" d="100"/>
        </p:scale>
        <p:origin x="18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50A-8888-429F-83D9-4217BEE97D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50A-8888-429F-83D9-4217BEE97D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A6D16B-E51F-4B84-92D3-7D879569524F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C3B7B-E1BE-4F33-ADF5-4FCA47F19951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67764-89D9-44E0-867E-A9B4FC08B65B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162A3-1F61-4A86-9077-3616ACBFB267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ECA70-1315-4539-8429-686444AB8E8C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5AD443-C699-4E08-8772-6815861E0002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5F8C-60E5-40B5-A1BE-365F405EB98C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554E99-22A1-4419-9B9E-AE83C17EB941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1D582A-21E1-45AE-AAB7-5FC33E482B5D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41B52-303B-42B0-AAE8-2526CABE3D5F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725AE-0F49-4361-AB18-FC39AB3EDBAF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0C2C475-5955-4483-BA3F-99A91FB5B972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147002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REDUNDANCY REDUCTION IN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FACE RECOGNITION USING SSD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3600" y="304800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SECOND REVIEW</a:t>
            </a:r>
            <a:endParaRPr lang="en-US" sz="4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E72A9C-1F30-4119-1304-8B711C1FE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0" y="3744193"/>
            <a:ext cx="4343400" cy="2438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900" b="1" i="1" dirty="0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S.DHANUSH(721220243010)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V.KISHOR KUMAR(721220243027)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S.LINKEDH (721220243028) 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S.VIMAL(721220243062)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AEDF6D-7928-3D0F-DCFA-B07761FB32D2}"/>
              </a:ext>
            </a:extLst>
          </p:cNvPr>
          <p:cNvSpPr txBox="1">
            <a:spLocks/>
          </p:cNvSpPr>
          <p:nvPr/>
        </p:nvSpPr>
        <p:spPr>
          <a:xfrm>
            <a:off x="152400" y="3744193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Mr.M.Vignesh,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67473E-975C-FE07-61C5-C7C012B929F9}"/>
              </a:ext>
            </a:extLst>
          </p:cNvPr>
          <p:cNvCxnSpPr>
            <a:cxnSpLocks/>
          </p:cNvCxnSpPr>
          <p:nvPr/>
        </p:nvCxnSpPr>
        <p:spPr>
          <a:xfrm>
            <a:off x="4716016" y="3744193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6525"/>
            <a:ext cx="8229600" cy="9445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Detector – Screen Shots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0427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3D758-27B9-A752-50C5-2189C8336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22427"/>
            <a:ext cx="6125284" cy="344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C5216-D5CB-F358-8257-65FFF903F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08920"/>
            <a:ext cx="6552728" cy="36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98895" y="6532185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D39CA-E077-3F94-1670-A4418AD057F0}"/>
              </a:ext>
            </a:extLst>
          </p:cNvPr>
          <p:cNvSpPr txBox="1"/>
          <p:nvPr/>
        </p:nvSpPr>
        <p:spPr>
          <a:xfrm>
            <a:off x="2992388" y="1217642"/>
            <a:ext cx="315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D3933A-B3B3-BC89-2D5B-B4C2C68E3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" r="980" b="-377"/>
          <a:stretch/>
        </p:blipFill>
        <p:spPr>
          <a:xfrm>
            <a:off x="827584" y="1963415"/>
            <a:ext cx="7272808" cy="44179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44562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579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B4D1-895B-D6A2-A5B4-6CBDB2488A62}"/>
              </a:ext>
            </a:extLst>
          </p:cNvPr>
          <p:cNvSpPr txBox="1"/>
          <p:nvPr/>
        </p:nvSpPr>
        <p:spPr>
          <a:xfrm>
            <a:off x="457200" y="1700808"/>
            <a:ext cx="800100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for facial recognition falls under image data collection and involves gathering face images to train.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images are taken of different people, annotated, and then fed into a machine learning model, which uses them to learn how to scan, identify and process facial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involves pulling information out of a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completely legal to scrape publicly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available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36525"/>
            <a:ext cx="8363272" cy="944562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Implementation / Results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8264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3E0F1-2AFE-E1B6-7B8E-FAD88B13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22958"/>
          <a:stretch/>
        </p:blipFill>
        <p:spPr>
          <a:xfrm>
            <a:off x="533400" y="2514600"/>
            <a:ext cx="8077200" cy="26050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36" y="188640"/>
            <a:ext cx="8229600" cy="868362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9735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6E4D2B2E-B7E5-99EB-7D20-B69A877D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5" t="14692" r="23078" b="15920"/>
          <a:stretch>
            <a:fillRect/>
          </a:stretch>
        </p:blipFill>
        <p:spPr>
          <a:xfrm>
            <a:off x="2267744" y="1412776"/>
            <a:ext cx="5089833" cy="44001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Screen Shots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4008" y="659735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B94AB-5A3F-0347-19AB-B679999FF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179734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4E6F3-6BFC-BA51-8E09-0F52C6377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9" y="3314700"/>
            <a:ext cx="7624293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42847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2DF82-FE97-5127-A96B-F6BA4BC27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1991" r="8263"/>
          <a:stretch/>
        </p:blipFill>
        <p:spPr>
          <a:xfrm>
            <a:off x="899592" y="1142381"/>
            <a:ext cx="6336704" cy="55800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97152" y="658336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D8B8C-0551-FCDE-856C-094C4B1BF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" t="2750" r="10000" b="27950"/>
          <a:stretch/>
        </p:blipFill>
        <p:spPr>
          <a:xfrm>
            <a:off x="866128" y="1460761"/>
            <a:ext cx="6131024" cy="39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124" y="3105834"/>
            <a:ext cx="2739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34463" y="659735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Description and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Diagrams ( DFD/ UML 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Parameters for Each Modules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Explanations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554345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/>
              <a:t>ABSTRACT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48264" y="6516029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98B14-4B3C-9B90-CC67-127282015D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4492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improved Viola-Jones face detection using Single Shot Detector Algorithm in order to reduce the redundancy rates. Viola-Jones ' s algorithm has succeeded in determining the best face scale factor, but it produces a non-comparable face window that leads the redundant face detection.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uses Computer-generated filters to transform face images into numerical expressions that can be compared to determine their similarity.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 Detection algorithm significantly faster in speed and high-accuracy object detection algorithm.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exibits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convolutional filters to predict object classes and offsets to default boundary boxes.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</a:rPr>
              <a:t>LIST OF MODULES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5526671-3040-0BAD-8911-AFDAB6968928}"/>
              </a:ext>
            </a:extLst>
          </p:cNvPr>
          <p:cNvGrpSpPr/>
          <p:nvPr/>
        </p:nvGrpSpPr>
        <p:grpSpPr>
          <a:xfrm>
            <a:off x="4496072" y="1955133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FA66AD8-C8F1-4F5E-DE45-A6A3C742A73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56052-38E5-1733-29C8-C3BFDC77B5A3}"/>
              </a:ext>
            </a:extLst>
          </p:cNvPr>
          <p:cNvGrpSpPr/>
          <p:nvPr/>
        </p:nvGrpSpPr>
        <p:grpSpPr>
          <a:xfrm>
            <a:off x="4495800" y="54406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9452877-0708-CFCC-0FFD-F41583D336F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36103-E5E4-196A-AE5C-67BE9C5BA21F}"/>
              </a:ext>
            </a:extLst>
          </p:cNvPr>
          <p:cNvGrpSpPr/>
          <p:nvPr/>
        </p:nvGrpSpPr>
        <p:grpSpPr>
          <a:xfrm>
            <a:off x="4496344" y="3681886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C161C58-3B8B-5A2C-0E3D-4D5D34915D75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D6780A0C-C384-2C96-0BF6-0078B9C80E8C}"/>
              </a:ext>
            </a:extLst>
          </p:cNvPr>
          <p:cNvSpPr txBox="1"/>
          <p:nvPr/>
        </p:nvSpPr>
        <p:spPr>
          <a:xfrm>
            <a:off x="1803881" y="1693221"/>
            <a:ext cx="2494494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Detector</a:t>
            </a:r>
          </a:p>
          <a:p>
            <a:pPr algn="r">
              <a:lnSpc>
                <a:spcPts val="182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8D8F925-B737-3FE0-B476-95067A101D41}"/>
              </a:ext>
            </a:extLst>
          </p:cNvPr>
          <p:cNvSpPr txBox="1"/>
          <p:nvPr/>
        </p:nvSpPr>
        <p:spPr>
          <a:xfrm>
            <a:off x="1880005" y="5144925"/>
            <a:ext cx="2540213" cy="59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30"/>
              </a:lnSpc>
            </a:pP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Recognizer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r">
              <a:lnSpc>
                <a:spcPts val="1820"/>
              </a:lnSpc>
            </a:pP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336A8B06-1B4B-C7F2-820F-94651DFE5E28}"/>
              </a:ext>
            </a:extLst>
          </p:cNvPr>
          <p:cNvSpPr txBox="1"/>
          <p:nvPr/>
        </p:nvSpPr>
        <p:spPr>
          <a:xfrm>
            <a:off x="4831199" y="3447091"/>
            <a:ext cx="2826215" cy="59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</a:p>
          <a:p>
            <a:pPr>
              <a:lnSpc>
                <a:spcPts val="1820"/>
              </a:lnSpc>
            </a:pP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F35A4E3-63D5-4059-78D7-C8B33ABD0D11}"/>
              </a:ext>
            </a:extLst>
          </p:cNvPr>
          <p:cNvSpPr/>
          <p:nvPr/>
        </p:nvSpPr>
        <p:spPr>
          <a:xfrm>
            <a:off x="4542062" y="1524000"/>
            <a:ext cx="45719" cy="4648200"/>
          </a:xfrm>
          <a:prstGeom prst="rect">
            <a:avLst/>
          </a:prstGeom>
          <a:solidFill>
            <a:schemeClr val="tx1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144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63309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EE87-D198-377F-C4E3-F4FB65959482}"/>
              </a:ext>
            </a:extLst>
          </p:cNvPr>
          <p:cNvSpPr txBox="1"/>
          <p:nvPr/>
        </p:nvSpPr>
        <p:spPr>
          <a:xfrm>
            <a:off x="2286000" y="112474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FACE DETECTOR </a:t>
            </a:r>
          </a:p>
          <a:p>
            <a:pPr algn="ctr"/>
            <a:r>
              <a:rPr lang="en-US" b="1" dirty="0"/>
              <a:t>Existing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254BF-E91D-8E14-7114-14F818607FA6}"/>
              </a:ext>
            </a:extLst>
          </p:cNvPr>
          <p:cNvSpPr txBox="1"/>
          <p:nvPr/>
        </p:nvSpPr>
        <p:spPr>
          <a:xfrm>
            <a:off x="971600" y="2285484"/>
            <a:ext cx="7056784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Existing Algorithm have the low Detection of the faces.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also Detect the face redundantly which may cause inaccuracy in the result.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2A14D9-BE8D-EFBC-3387-3645DC60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77072"/>
            <a:ext cx="1739270" cy="17281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C75AF4-1CEB-6D28-4A92-3C25C7B2E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77072"/>
            <a:ext cx="1739270" cy="17500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52" y="146161"/>
            <a:ext cx="8229600" cy="944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Detector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5315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8B96-62CC-0BCD-53B7-8FE6FFE6DA5D}"/>
              </a:ext>
            </a:extLst>
          </p:cNvPr>
          <p:cNvSpPr txBox="1"/>
          <p:nvPr/>
        </p:nvSpPr>
        <p:spPr>
          <a:xfrm>
            <a:off x="827584" y="1829302"/>
            <a:ext cx="756084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are made of thousands of fine lines and features that must be matched.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Recognition using Python, break the task of identifying the face into thousands of smaller, bite-sized tasks.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facial recognition is to identify individuals, whether individually or collectively.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6525"/>
            <a:ext cx="8229600" cy="9445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Detector – Implementation / Results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0427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6BB93-58DE-E12F-135B-EBA3D42D1003}"/>
              </a:ext>
            </a:extLst>
          </p:cNvPr>
          <p:cNvSpPr txBox="1"/>
          <p:nvPr/>
        </p:nvSpPr>
        <p:spPr>
          <a:xfrm>
            <a:off x="469613" y="2128599"/>
            <a:ext cx="9178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84C15-8C02-48FF-A839-BCC26791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16" y="1323386"/>
            <a:ext cx="3131368" cy="1854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13E954-4C66-0DF5-6172-410DE7243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53" y="3429000"/>
            <a:ext cx="5170893" cy="3062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6525"/>
            <a:ext cx="8229600" cy="9445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Detector – Implementation / Results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0427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6BB93-58DE-E12F-135B-EBA3D42D1003}"/>
              </a:ext>
            </a:extLst>
          </p:cNvPr>
          <p:cNvSpPr txBox="1"/>
          <p:nvPr/>
        </p:nvSpPr>
        <p:spPr>
          <a:xfrm>
            <a:off x="469613" y="2128599"/>
            <a:ext cx="9178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20982-24F3-18DE-EDDF-698D6E1FE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96752"/>
            <a:ext cx="2599316" cy="2059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0A596-CA1D-F832-EBDB-600D2A3C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426538"/>
            <a:ext cx="4104456" cy="32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8683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Detector – Data Flow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7859" y="6498977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1688BC-D4CF-BEDE-C25E-49EE2234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975" y="1844824"/>
            <a:ext cx="7318049" cy="4248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842</Template>
  <TotalTime>189</TotalTime>
  <Words>456</Words>
  <Application>Microsoft Office PowerPoint</Application>
  <PresentationFormat>On-screen Show (4:3)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 2</vt:lpstr>
      <vt:lpstr>Diseño predeterminado</vt:lpstr>
      <vt:lpstr>REDUNDANCY REDUCTION IN FACE RECOGNITION USING SSD</vt:lpstr>
      <vt:lpstr>OUTLINE</vt:lpstr>
      <vt:lpstr>ABSTRACT </vt:lpstr>
      <vt:lpstr>LIST OF MODULES </vt:lpstr>
      <vt:lpstr>MODULE 1 </vt:lpstr>
      <vt:lpstr>The Face Detector</vt:lpstr>
      <vt:lpstr>Face Detector – Implementation / Results </vt:lpstr>
      <vt:lpstr>Face Detector – Implementation / Results </vt:lpstr>
      <vt:lpstr>Face Detector – Data Flow Diagram</vt:lpstr>
      <vt:lpstr>Face Detector – Screen Shots  </vt:lpstr>
      <vt:lpstr>MODULE 2</vt:lpstr>
      <vt:lpstr>Data Scraping</vt:lpstr>
      <vt:lpstr>Data Scraping – Implementation / Results </vt:lpstr>
      <vt:lpstr>Data Scraping - Data Flow Diagram</vt:lpstr>
      <vt:lpstr>Data Scraping - Screen Shots </vt:lpstr>
      <vt:lpstr>REFERENCES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41</cp:revision>
  <dcterms:created xsi:type="dcterms:W3CDTF">2014-07-30T05:52:09Z</dcterms:created>
  <dcterms:modified xsi:type="dcterms:W3CDTF">2023-01-19T15:19:34Z</dcterms:modified>
</cp:coreProperties>
</file>