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Optimisations des SGBDR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Étude de cas : MySQL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Moteurs de stockage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Un moteur de stockage est un ensemble d'algorithmes permettant de gérer une table d'une base de données.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Chaque moteur a une vocation, un objectif, est une réponse à une problématique.</a:t>
            </a:r>
          </a:p>
          <a:p>
            <a:r>
              <a:t/>
            </a:r>
          </a:p>
          <a:p>
            <a:pPr>
              <a:buNone/>
            </a:pPr>
            <a:r>
              <a:rPr lang="fr"/>
              <a:t>Choisir le bon moteur de stockage change de manière drastique les performances.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Moteurs de stockage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Les plus populaires sont :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fr"/>
              <a:t>MyISAM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fr"/>
              <a:t>InnoDB 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fr"/>
              <a:t>Archive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fr"/>
              <a:t>Memory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MyISAM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Moteur par défaut.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Fonctionnalités : Non transactionnel, réparation manuelle et automatique, écriture de clés différées, compression, ...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Mais se veut en partie transactionnel...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InnoDB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Transactionnel : MVCC, niveaux d'isolation, row-level locking, ... 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Predictable read, performances énormes pour les requêtes sur clés primaires, ... 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Chaque modification de table provoque sa reconstruction complète ! </a:t>
            </a:r>
          </a:p>
          <a:p>
            <a:r>
              <a:t/>
            </a:r>
          </a:p>
          <a:p>
            <a:pPr>
              <a:buNone/>
            </a:pPr>
            <a:r>
              <a:rPr lang="fr"/>
              <a:t>Réputé pour être plus lent que MyISAM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Archive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Ne supporte que les insertions / sélections.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Les lignes sont compressées et les écritures placées dans un buffer.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Row-level locking (pourquoi ?)</a:t>
            </a:r>
          </a:p>
          <a:p>
            <a:r>
              <a:t/>
            </a:r>
          </a:p>
          <a:p>
            <a:pPr>
              <a:buNone/>
            </a:pPr>
            <a:r>
              <a:rPr lang="fr"/>
              <a:t>En bref : optimisé pour les insertions et l'espace disque.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Indexation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B-Tree et hash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Indexation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Quel est l'intérêt d'indexer ses données 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Indexation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Quel est l'intérêt d'indexer ses données ?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>
                <a:solidFill>
                  <a:srgbClr val="FF0000"/>
                </a:solidFill>
              </a:rPr>
              <a:t>Les performances !</a:t>
            </a:r>
          </a:p>
          <a:p>
            <a:r>
              <a:t/>
            </a:r>
          </a:p>
          <a:p>
            <a:pPr>
              <a:buNone/>
            </a:pPr>
            <a:r>
              <a:rPr lang="fr">
                <a:solidFill>
                  <a:srgbClr val="FF0000"/>
                </a:solidFill>
              </a:rPr>
              <a:t>Un index permet de retrouver très rapidement un ensemble de données.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B-Tree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Arbre équilibré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Avantages : Lecture séquentielle rapide - Accès très rapides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Inconvénients : Potentielle mauvaise localité - Taille de l'index pouvant être importante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B-Tree</a:t>
            </a:r>
          </a:p>
        </p:txBody>
      </p:sp>
      <p:sp>
        <p:nvSpPr>
          <p:cNvPr id="141" name="Shape 141"/>
          <p:cNvSpPr/>
          <p:nvPr/>
        </p:nvSpPr>
        <p:spPr>
          <a:xfrm>
            <a:off y="2210481" x="0"/>
            <a:ext cy="3870035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Introduction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Pourquoi optimiser son application 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Hachage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Création d'une clé associée à une valeur ou un groupe.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Avantages : Très rapide pour les insertions / suppressions / sélections avec égalité.</a:t>
            </a:r>
          </a:p>
          <a:p>
            <a:r>
              <a:t/>
            </a:r>
          </a:p>
          <a:p>
            <a:pPr>
              <a:buNone/>
            </a:pPr>
            <a:r>
              <a:rPr lang="fr"/>
              <a:t>Inconvénients : Sélections ordonnées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Indexation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Choisir son index :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id_index ON lookup (id) USING BTREE;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f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id_index ON lookup (id) USING HASH;</a:t>
            </a:r>
          </a:p>
          <a:p>
            <a:r>
              <a:t/>
            </a:r>
          </a:p>
          <a:p>
            <a:pPr>
              <a:buNone/>
            </a:pPr>
            <a:r>
              <a:rPr lang="fr"/>
              <a:t>Par défaut, le B-Tree est utilisé.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Types de données</a:t>
            </a: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Types de données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Qu'apporte le bon choix du type de donnés ?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Types de données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Qu'apporte le bon choix du type de donnés ?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>
                <a:solidFill>
                  <a:srgbClr val="FF0000"/>
                </a:solidFill>
              </a:rPr>
              <a:t>Moins d'espace disque, de mémoire, de cycles CPU et d'espace dans le cache du CPU.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Les entiers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TINYINT, SMALLINT, MEDIUMINT, INT, BIGINT codé respectivement sur 8, 16, 24, 32, 64 bits.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Peuvent être non signés (mot-clé UNSIGNED)</a:t>
            </a:r>
          </a:p>
          <a:p>
            <a:r>
              <a:t/>
            </a:r>
          </a:p>
          <a:p>
            <a:pPr>
              <a:buNone/>
            </a:pPr>
            <a:r>
              <a:rPr lang="fr"/>
              <a:t>Quelles sont les différences entre INT(1) et INT(24) ?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Le texte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Les implémentations des CHAR et VARCHAR varient avec le moteur de stockage.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CHAR : Taille fixe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VARCHAR : Taille variable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VARCHAR	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Seul le nécessaire est persisté.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Utilise entre 1 et 2 bytes pour stocker la taille.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L'action associée au dépassement varie avec le moteur de stockage.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CHAR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Les espaces en fin de chaîne sont supprimés.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Des espaces sont ajoutés à la fin pour la comparaison.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fr"/>
              <a:t>Efficace lorsque la taille est prédéfinie ou très faible.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NULL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Eviter NULL dès que possible !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Ajoute 1 byte par entrée.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Rend les index et les comparaisons plus complexes, donc l'optimisation des requêtes.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Introduction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Pourquoi optimiser son application ?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Gestion de gros volumes de données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Application critique (finance, ...)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Gagner des clients (Amazon, ... 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Performances et requêtes</a:t>
            </a:r>
          </a:p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Requêtes SQL et cache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Performances et requêtes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Récupérer plus de données que nécessaire.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MySQL ne renvoie pas progressivement les lignes, mais un ResultSet complet !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fr"/>
              <a:t>Comment réduire le nombre de lignes récupérées sans WHERE ?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Performances et requêtes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Récupérer toutes les colonnes lors d'une jointure multiple.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Abuser du SELECT * est un crime !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fr"/>
              <a:t>Pourquoi ne pas simplement récupérer les colonnes qui nous intéressent ?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Performances et requêtes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Utiliser des requêtes préparées.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La requête n'est parsée et optimisée qu'une seule fois. Utilisation d'un protocole unique pour l'envoi des paramètres.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Propre à une connexion, inutile si appelée une seule fois, attention au leak !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Performances et requêtes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
</a:t>
            </a:r>
            <a:r>
              <a:rPr lang="fr"/>
              <a:t>Compresser les données à travers le réseau.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Via le shell : --compress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Via JDBC : &lt;db_name&gt;?useCompression=true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Performances et requêtes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Plein de requêtes VS requêtes complexes.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MySQL a été pensé pour gérer rapidement les petites requêtes.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fr"/>
              <a:t>Penser au cache ...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Performances et requêtes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MySQL met en cache les requêtes de sélection.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Attention aux requêtes ne pouvant être mises en cache ! (NOW, CURRENT_DATE).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fr"/>
              <a:t>Cache entièrement paramétrable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Performances et requêtes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Lors de la réception d'une requête, si celle-ci commence par "SEL", on regarde le cache.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Comment s'effectue la recherche dans le cache ?</a:t>
            </a:r>
          </a:p>
          <a:p>
            <a:r>
              <a:t/>
            </a:r>
          </a:p>
          <a:p>
            <a:pPr>
              <a:buNone/>
            </a:pPr>
            <a:r>
              <a:rPr lang="fr"/>
              <a:t>Est-ce toujours pertinent d'utiliser le cache ?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Performances et requêtes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SQL_CACHE / SQL_NO_CACHE : Force la requête à être mise en cache, ou non.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EXPLAIN : Renvoie les informations sur le plan d'exécution</a:t>
            </a:r>
          </a:p>
          <a:p>
            <a:r>
              <a:t/>
            </a:r>
          </a:p>
          <a:p>
            <a:pPr>
              <a:buNone/>
            </a:pPr>
            <a:r>
              <a:rPr lang="fr"/>
              <a:t>DESCRIBE : Décrit une table d'une base de données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Conclusion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L'optimisation d'une application commence par son SGBD !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MySQL est un produit complet et souple grâce à ses moteurs de stockage.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Utilisé par les grands du Web (Twitter, Facebook, ...)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Introduction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Où faut il optimiser son application 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Introduction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Où faut il optimiser son application ?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Identifier et optimiser les </a:t>
            </a:r>
            <a:r>
              <a:rPr lang="fr" i="1"/>
              <a:t>bottlenecks</a:t>
            </a:r>
            <a:r>
              <a:rPr lang="fr"/>
              <a:t> !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CPU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I / O (disque, réseau, ... )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Allocation mémoire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Introduction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Un SGBDR utilise toutes ces ressources de manière intensive. 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Il devient donc le </a:t>
            </a:r>
            <a:r>
              <a:rPr lang="fr" i="1"/>
              <a:t>bottleneck</a:t>
            </a:r>
            <a:r>
              <a:rPr lang="fr"/>
              <a:t> !</a:t>
            </a:r>
          </a:p>
          <a:p>
            <a:r>
              <a:t/>
            </a:r>
          </a:p>
          <a:p>
            <a:pPr>
              <a:buNone/>
            </a:pPr>
            <a:r>
              <a:rPr lang="fr"/>
              <a:t>De manière générale, il faut améliorer sa base avant d'améliorer son application.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Optimisations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Architecture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Moteurs de stockage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Index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Types de données</a:t>
            </a:r>
          </a:p>
          <a:p>
            <a:r>
              <a:t/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Performances et requêtes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/>
        </p:nvSpPr>
        <p:spPr>
          <a:xfrm>
            <a:off y="0" x="0"/>
            <a:ext cy="6864754" cx="913223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Moteurs de stockage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MyISAM, InnoDB, Archive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