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Paper Summary</a:t>
            </a:r>
          </a:p>
        </p:txBody>
      </p:sp>
      <p:sp>
        <p:nvSpPr>
          <p:cNvPr id="3" name="Subtitle 2"/>
          <p:cNvSpPr>
            <a:spLocks noGrp="1"/>
          </p:cNvSpPr>
          <p:nvPr>
            <p:ph type="subTitle" idx="1"/>
          </p:nvPr>
        </p:nvSpPr>
        <p:spPr/>
        <p:txBody>
          <a:bodyPr/>
          <a:lstStyle/>
          <a:p>
            <a:r>
              <a:t>Generated with LangChain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 Part 1</a:t>
            </a:r>
          </a:p>
        </p:txBody>
      </p:sp>
      <p:sp>
        <p:nvSpPr>
          <p:cNvPr id="3" name="Content Placeholder 2"/>
          <p:cNvSpPr>
            <a:spLocks noGrp="1"/>
          </p:cNvSpPr>
          <p:nvPr>
            <p:ph idx="1"/>
          </p:nvPr>
        </p:nvSpPr>
        <p:spPr/>
        <p:txBody>
          <a:bodyPr/>
          <a:lstStyle/>
          <a:p>
            <a:pPr>
              <a:defRPr sz="11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 Part 2</a:t>
            </a:r>
          </a:p>
        </p:txBody>
      </p:sp>
      <p:sp>
        <p:nvSpPr>
          <p:cNvPr id="3" name="Content Placeholder 2"/>
          <p:cNvSpPr>
            <a:spLocks noGrp="1"/>
          </p:cNvSpPr>
          <p:nvPr>
            <p:ph idx="1"/>
          </p:nvPr>
        </p:nvSpPr>
        <p:spPr/>
        <p:txBody>
          <a:bodyPr/>
          <a:lstStyle/>
          <a:p>
            <a:pPr>
              <a:defRPr sz="1100"/>
            </a:pPr>
            <a:r>
              <a:t>AWQ is a new method for compressing and accelerating large language models without backpropagation or reconstruction. It outperforms existing techniques and preserves generalization ability on different domains and modalities. It has been successfully deployed on a mobile GPU and reduces memory usage and improves speed on different GPUs. The study also highlights the importance of grouped quantization for edge deployment and addresses concerns about the potential misuse of large language models.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