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7" r:id="rId3"/>
  </p:sldMasterIdLst>
  <p:notesMasterIdLst>
    <p:notesMasterId r:id="rId14"/>
  </p:notesMasterIdLst>
  <p:handoutMasterIdLst>
    <p:handoutMasterId r:id="rId15"/>
  </p:handoutMasterIdLst>
  <p:sldIdLst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86" autoAdjust="0"/>
  </p:normalViewPr>
  <p:slideViewPr>
    <p:cSldViewPr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DB0C-7FA5-4E36-8814-74800856AC10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55EFE-E22F-4CF3-B175-C92610723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EDB9-451C-4DE7-9D6A-C3076BC4FE3B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B0AF-7570-4DC2-9725-AACE7664A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62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B0AF-7570-4DC2-9725-AACE7664A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Relationship Id="rId3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7661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 Backgrou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3018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648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Dark Backgrou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4963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8787"/>
            <a:ext cx="8445499" cy="4397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04399-1E87-4B70-AB2B-F52040963726}" type="slidenum">
              <a:rPr lang="en-US">
                <a:solidFill>
                  <a:srgbClr val="00877C"/>
                </a:solidFill>
              </a:rPr>
              <a:pPr/>
              <a:t>‹#›</a:t>
            </a:fld>
            <a:endParaRPr 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6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Dar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D0204399-1E87-4B70-AB2B-F5204096372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04399-1E87-4B70-AB2B-F52040963726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5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95E4A2-CBFE-402B-9E31-AA18FF688F77}" type="datetimeFigureOut">
              <a:rPr lang="en-US">
                <a:solidFill>
                  <a:srgbClr val="000000"/>
                </a:solidFill>
              </a:rPr>
              <a:pPr/>
              <a:t>4/7/17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399-1E87-4B70-AB2B-F52040963726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7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86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Dark Backgroun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2504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001713"/>
            <a:ext cx="4038600" cy="541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001713"/>
            <a:ext cx="4038600" cy="541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9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765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840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65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4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2063750" cy="614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74638"/>
            <a:ext cx="6042025" cy="614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2296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7675" y="1001713"/>
            <a:ext cx="8229600" cy="5419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07119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2296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1001713"/>
            <a:ext cx="4038600" cy="5419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001713"/>
            <a:ext cx="4038600" cy="5419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2638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2296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47675" y="1001713"/>
            <a:ext cx="8229600" cy="5419725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574181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7675" y="274638"/>
            <a:ext cx="8258175" cy="614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7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 (White)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389675" y="869573"/>
            <a:ext cx="8349647" cy="2769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60402"/>
            <a:ext cx="8363938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 Dark Backgrou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1961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8961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 Dark Backgrou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448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41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Dark Backgrou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557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6" y="1828800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pic>
        <p:nvPicPr>
          <p:cNvPr id="6" name="Picture 5" descr="merck_be_well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4" y="6356256"/>
            <a:ext cx="998361" cy="3047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8" y="5661025"/>
            <a:ext cx="2576512" cy="2825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1295400"/>
            <a:ext cx="8131175" cy="467820"/>
          </a:xfrm>
        </p:spPr>
        <p:txBody>
          <a:bodyPr wrap="square" tIns="0" rIns="0" bIns="0" anchor="ctr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2587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7.png"/><Relationship Id="rId19" Type="http://schemas.openxmlformats.org/officeDocument/2006/relationships/image" Target="../media/image18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7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25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fld id="{D0204399-1E87-4B70-AB2B-F52040963726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>
              <a:solidFill>
                <a:srgbClr val="00877C"/>
              </a:solidFill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2746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8" descr="Merck_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0"/>
            <a:ext cx="1417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001713"/>
            <a:ext cx="82296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4"/>
            <a:endParaRPr lang="en-US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386263" y="6570663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2E4A04-CEDB-4930-934F-A23274D5208D}" type="slidenum">
              <a:rPr lang="en-US" sz="1200">
                <a:solidFill>
                  <a:srgbClr val="80808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80808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1" fontAlgn="base" hangingPunct="1">
        <a:spcBef>
          <a:spcPct val="20000"/>
        </a:spcBef>
        <a:spcAft>
          <a:spcPct val="0"/>
        </a:spcAft>
        <a:buClr>
          <a:srgbClr val="DE8400"/>
        </a:buClr>
        <a:buSzPct val="110000"/>
        <a:buChar char="•"/>
        <a:defRPr sz="2000">
          <a:solidFill>
            <a:srgbClr val="333333"/>
          </a:solidFill>
          <a:latin typeface="+mn-lt"/>
        </a:defRPr>
      </a:lvl2pPr>
      <a:lvl3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4D4D4D"/>
          </a:solidFill>
          <a:latin typeface="+mn-lt"/>
        </a:defRPr>
      </a:lvl3pPr>
      <a:lvl4pPr marL="102870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5pPr>
      <a:lvl6pPr marL="18288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6pPr>
      <a:lvl7pPr marL="2286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7pPr>
      <a:lvl8pPr marL="27432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8pPr>
      <a:lvl9pPr marL="32004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153400" cy="4495800"/>
          </a:xfrm>
        </p:spPr>
        <p:txBody>
          <a:bodyPr/>
          <a:lstStyle/>
          <a:p>
            <a:pPr algn="ctr"/>
            <a:r>
              <a:rPr lang="en-US" dirty="0" smtClean="0"/>
              <a:t>PLUTORA </a:t>
            </a:r>
            <a:br>
              <a:rPr lang="en-US" dirty="0" smtClean="0"/>
            </a:br>
            <a:r>
              <a:rPr lang="en-US" dirty="0" smtClean="0"/>
              <a:t>Change Status Workflow</a:t>
            </a:r>
            <a:br>
              <a:rPr lang="en-US" dirty="0" smtClean="0"/>
            </a:br>
            <a:r>
              <a:rPr lang="en-US" dirty="0" smtClean="0"/>
              <a:t>by Type</a:t>
            </a:r>
            <a:br>
              <a:rPr lang="en-US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Defect Resolution, Enhancement, New Platform Capability, Platform Enhancement and Regional Enhancement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solidFill>
                  <a:srgbClr val="0000FF"/>
                </a:solidFill>
              </a:rPr>
              <a:t>April</a:t>
            </a:r>
            <a:r>
              <a:rPr lang="en-US" sz="1600" dirty="0" smtClean="0">
                <a:solidFill>
                  <a:srgbClr val="0000FF"/>
                </a:solidFill>
              </a:rPr>
              <a:t> 7, </a:t>
            </a:r>
            <a:r>
              <a:rPr lang="en-US" sz="1600" dirty="0" smtClean="0">
                <a:solidFill>
                  <a:srgbClr val="0000FF"/>
                </a:solidFill>
              </a:rPr>
              <a:t>2017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RMO: Internal Use Only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Vault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4024"/>
            <a:ext cx="7620000" cy="51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6858000" cy="646113"/>
          </a:xfrm>
        </p:spPr>
        <p:txBody>
          <a:bodyPr/>
          <a:lstStyle/>
          <a:p>
            <a:r>
              <a:rPr lang="en-US" sz="2000" dirty="0" smtClean="0"/>
              <a:t>Defect Resolution, Enhancement, New Platform Capability, Platform Enhancement and Regional Enhancement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9" y="1143000"/>
            <a:ext cx="854481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3581399"/>
          </a:xfrm>
        </p:spPr>
        <p:txBody>
          <a:bodyPr/>
          <a:lstStyle/>
          <a:p>
            <a:pPr algn="ctr"/>
            <a:r>
              <a:rPr lang="en-US" dirty="0" smtClean="0"/>
              <a:t>PLUTORA </a:t>
            </a:r>
            <a:br>
              <a:rPr lang="en-US" dirty="0" smtClean="0"/>
            </a:br>
            <a:r>
              <a:rPr lang="en-US" dirty="0" smtClean="0"/>
              <a:t>TECR Status Workflows</a:t>
            </a:r>
            <a:br>
              <a:rPr lang="en-US" dirty="0" smtClean="0"/>
            </a:br>
            <a:r>
              <a:rPr lang="en-US" dirty="0" smtClean="0"/>
              <a:t>by Type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solidFill>
                  <a:srgbClr val="0000FF"/>
                </a:solidFill>
              </a:rPr>
              <a:t>April 7</a:t>
            </a:r>
            <a:r>
              <a:rPr lang="en-US" sz="1600" dirty="0" smtClean="0">
                <a:solidFill>
                  <a:srgbClr val="0000FF"/>
                </a:solidFill>
              </a:rPr>
              <a:t>, </a:t>
            </a:r>
            <a:r>
              <a:rPr lang="en-US" sz="1600" dirty="0" smtClean="0">
                <a:solidFill>
                  <a:srgbClr val="0000FF"/>
                </a:solidFill>
              </a:rPr>
              <a:t>2017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RMO: Internal Use Only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8229600" cy="51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CLM-FTP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6781800" cy="51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 (Job)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7772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077200" cy="51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975663"/>
            <a:ext cx="8562185" cy="51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Candidate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7" y="1143000"/>
            <a:ext cx="87915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RKTheme1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ck_theme3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
</file>

<file path=customXml/itemProps1.xml><?xml version="1.0" encoding="utf-8"?>
<ds:datastoreItem xmlns:ds="http://schemas.openxmlformats.org/officeDocument/2006/customXml" ds:itemID="{CFE3086D-DA9F-4245-A24F-F35EB594103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41</Words>
  <Application>Microsoft Macintosh PowerPoint</Application>
  <PresentationFormat>On-screen Show (4:3)</PresentationFormat>
  <Paragraphs>20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MRKTheme1</vt:lpstr>
      <vt:lpstr>Merck_theme3</vt:lpstr>
      <vt:lpstr>PLUTORA  Change Status Workflow by Type  Defect Resolution, Enhancement, New Platform Capability, Platform Enhancement and Regional Enhancement  April 7, 2017    RMO: Internal Use Only</vt:lpstr>
      <vt:lpstr>Defect Resolution, Enhancement, New Platform Capability, Platform Enhancement and Regional Enhancement</vt:lpstr>
      <vt:lpstr>PLUTORA  TECR Status Workflows by Type  April 7, 2017   RMO: Internal Use Only</vt:lpstr>
      <vt:lpstr>Administrative</vt:lpstr>
      <vt:lpstr>CLM-FTP</vt:lpstr>
      <vt:lpstr>Data Load (Job)</vt:lpstr>
      <vt:lpstr>Migration</vt:lpstr>
      <vt:lpstr>Refresh</vt:lpstr>
      <vt:lpstr>Release Candidate</vt:lpstr>
      <vt:lpstr>Vault Content</vt:lpstr>
    </vt:vector>
  </TitlesOfParts>
  <Company>Merck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Management</dc:title>
  <dc:creator>William Mantz</dc:creator>
  <cp:lastModifiedBy>Merck</cp:lastModifiedBy>
  <cp:revision>47</cp:revision>
  <dcterms:created xsi:type="dcterms:W3CDTF">2016-04-29T21:21:20Z</dcterms:created>
  <dcterms:modified xsi:type="dcterms:W3CDTF">2017-04-07T19:30:34Z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1108116878</vt:i4>
  </property>
  <property fmtid="{D5CDD505-2E9C-101B-9397-08002B2CF9AE}" pid="3" name="_NewReviewCycle">
    <vt:lpwstr/>
  </property>
  <property fmtid="{D5CDD505-2E9C-101B-9397-08002B2CF9AE}" pid="4" name="_EmailSubject">
    <vt:lpwstr>LATEST UNTITLED.pptx </vt:lpwstr>
  </property>
  <property fmtid="{D5CDD505-2E9C-101B-9397-08002B2CF9AE}" pid="5" name="_AuthorEmail">
    <vt:lpwstr>kumaran.periyasamy@merck.com</vt:lpwstr>
  </property>
  <property fmtid="{D5CDD505-2E9C-101B-9397-08002B2CF9AE}" pid="6" name="_AuthorEmailDisplayName">
    <vt:lpwstr>Periyasamy, Kumaran</vt:lpwstr>
  </property>
  <property fmtid="{D5CDD505-2E9C-101B-9397-08002B2CF9AE}" pid="7" name="_PreviousAdHocReviewCycleID">
    <vt:i4>1517082097</vt:i4>
  </property>
  <property fmtid="{D5CDD505-2E9C-101B-9397-08002B2CF9AE}" pid="8" name="docIndexRef">
    <vt:lpwstr>6935fe7c-6829-4ae9-a470-91fee26d6050</vt:lpwstr>
  </property>
  <property fmtid="{D5CDD505-2E9C-101B-9397-08002B2CF9AE}" pid="9" name="bjSaver">
    <vt:lpwstr>3vZ6aM7xiRaoGFS0GrmtVIuKBcgpT0qA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11" name="bjDocumentLabelXML-0">
    <vt:lpwstr>nternal/label"&gt;&lt;element uid="9920fcc9-9f43-4d43-9e3e-b98a219cfd55" value="" /&gt;&lt;/sisl&gt;</vt:lpwstr>
  </property>
  <property fmtid="{D5CDD505-2E9C-101B-9397-08002B2CF9AE}" pid="12" name="bjDocumentSecurityLabel">
    <vt:lpwstr>Not Classified</vt:lpwstr>
  </property>
</Properties>
</file>