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86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7D996-F9A8-D116-90B2-E4512E644A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FC2B21-2D2A-98DF-145C-5DBBABA614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07520-54CD-7D26-3C26-45EFEF4A8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E5F7-D65C-45AC-B83C-334345DF0FAF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A7129-D8A5-592E-D7B1-A53F599ED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F9FBD-BFE3-6908-63C1-437842629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1F28-0A3F-4F0F-AB2F-56E8A7B63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56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7AE41-CA87-CE9D-6FF8-CAC288BA6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FD7829-642A-B6E9-D80F-118AFFED6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7F9A4-567A-4ABD-06ED-A7BB2A08E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E5F7-D65C-45AC-B83C-334345DF0FAF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DFE79-FDB2-2914-818C-8FAF37481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85C09-DB06-F9E2-E136-AC71F9F6D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1F28-0A3F-4F0F-AB2F-56E8A7B63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114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70AF49-DB96-3D68-5BC4-3B8C48068A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C8E64-00B3-E40B-65DE-BE65D40CF0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1F0E4-7BB8-7752-1B43-93E027C46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E5F7-D65C-45AC-B83C-334345DF0FAF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3B1918-9768-F71A-39CC-2372D446B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6E10CA-4F8C-9154-EEBB-5A3845189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1F28-0A3F-4F0F-AB2F-56E8A7B63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088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99E62-D60A-07B7-BC24-BB2FD89D6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C98ED-0170-5EDE-EF06-ABF8E1D98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67BC48-C758-631C-874F-FA75D44C7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E5F7-D65C-45AC-B83C-334345DF0FAF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13913-D5D8-49DC-02F9-C80514E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96267-B07B-B5DF-CA7F-1C56E3B23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1F28-0A3F-4F0F-AB2F-56E8A7B63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14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07407-5EF9-94F0-5B59-37AE6DB6F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DC099-C784-158C-C00E-61F2A55BF5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C5B45-6861-EE24-139E-4DF196D49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E5F7-D65C-45AC-B83C-334345DF0FAF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32182-6C84-6214-87D2-90EE6A2F9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C7E63-C39E-F977-C443-E26FF8D7B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1F28-0A3F-4F0F-AB2F-56E8A7B63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2886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6A331-FEBF-F5E5-C063-848B8BECC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9632D-96A7-DF8D-9958-40A1FC7968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785716-1421-4689-3C47-402938F68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AD494E-A248-9B31-D8B1-73F442762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E5F7-D65C-45AC-B83C-334345DF0FAF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EB9C6A-FD10-45A6-002C-72EA708F4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41CE9C-9237-5F6B-AAA1-EC8A18F81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1F28-0A3F-4F0F-AB2F-56E8A7B63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412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C39B8-850D-EECD-70BC-28A57C32C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DE40E-0D3F-0047-DE06-4A80A1522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C0548A-6EBF-BDD2-E3ED-9ED00D1BF5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CA97D3-210B-92B9-6044-FF8050BBCB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318BF5-7F00-36FA-E931-E91D32ED59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DC69DF-44E5-8824-FC93-AEBFA620C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E5F7-D65C-45AC-B83C-334345DF0FAF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7E4C50-0952-87FC-88B4-07B5F4B6B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65712E-3197-A65A-48FD-5C329864D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1F28-0A3F-4F0F-AB2F-56E8A7B63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96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2513A-CD96-85C1-3818-08507E139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9C2461-A89B-953A-B43E-2749D08D6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E5F7-D65C-45AC-B83C-334345DF0FAF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B3974B-31F4-04DF-ABFB-124440B61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C48A89-1743-64E5-A302-683C6053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1F28-0A3F-4F0F-AB2F-56E8A7B63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35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0A0777B-B7AF-96F8-A4F3-1400DB543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E5F7-D65C-45AC-B83C-334345DF0FAF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E4B9EA-CEF3-B664-DBD9-8E628E702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92380D-168D-5280-4081-A0DA1E46F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1F28-0A3F-4F0F-AB2F-56E8A7B63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222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7A666-7DF6-E404-E0BF-3AE3871713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6EA55-BBAF-74B5-DA91-0DBB1F935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6AAD9C-BC6B-BA24-BFD7-70102681D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69BA3-E236-3C61-577B-F5A9EFA52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E5F7-D65C-45AC-B83C-334345DF0FAF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75D504-E98B-7A0D-57DA-B32BADD5C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D412A0-FFA0-407F-3769-21DC25ADD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1F28-0A3F-4F0F-AB2F-56E8A7B63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17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00E89-4860-A100-1837-D94344D32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8042FF-423D-C63E-1EDB-5B0D7F1396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AFB7BD-7F6F-A211-0E58-ED38721430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295C9B-9AEA-33B6-6537-DE17E2DCF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DE5F7-D65C-45AC-B83C-334345DF0FAF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372511-3523-EA22-333F-687CF2C1F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35810-475C-54E3-5FA0-F6649D21C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A31F28-0A3F-4F0F-AB2F-56E8A7B63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4470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EBDD9C-3150-F650-3342-93089A8AE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6CC1B-01B0-5588-16CC-A89B94A57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861FF-85B2-9195-B5E7-A770E90DEE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DE5F7-D65C-45AC-B83C-334345DF0FAF}" type="datetimeFigureOut">
              <a:rPr lang="en-US" smtClean="0"/>
              <a:t>3/5/2024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4B46C3-2A43-365D-D36E-142705FAA6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2A0A9-93AC-C7E1-D906-D14D98A82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A31F28-0A3F-4F0F-AB2F-56E8A7B63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860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02CB5-B57F-8D21-97F8-758A430F1A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3ADA20-2D9A-FA49-0F88-2570F81180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23FF1F-CAE0-BB44-5296-A25F214B8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601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83444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5175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05419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63303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4533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5C5452-BD3E-63A3-9C1E-5566DA197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605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Jayanthan RM</dc:creator>
  <cp:lastModifiedBy>Jayanthan RM</cp:lastModifiedBy>
  <cp:revision>1</cp:revision>
  <dcterms:created xsi:type="dcterms:W3CDTF">2024-03-05T16:48:12Z</dcterms:created>
  <dcterms:modified xsi:type="dcterms:W3CDTF">2024-03-05T16:48:31Z</dcterms:modified>
</cp:coreProperties>
</file>