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BLUETOOTH </a:t>
            </a:r>
            <a:r>
              <a:rPr lang="en-US" dirty="0" smtClean="0"/>
              <a:t>Beacon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商业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·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感知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·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智能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2" y="4817533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Beacon </a:t>
            </a:r>
            <a:r>
              <a:rPr lang="zh-CN" altLang="en-US" dirty="0" smtClean="0"/>
              <a:t>是什么？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39" y="770021"/>
            <a:ext cx="4814619" cy="3614738"/>
          </a:xfrm>
        </p:spPr>
      </p:pic>
      <p:sp>
        <p:nvSpPr>
          <p:cNvPr id="9" name="TextBox 8"/>
          <p:cNvSpPr txBox="1"/>
          <p:nvPr/>
        </p:nvSpPr>
        <p:spPr>
          <a:xfrm>
            <a:off x="6569242" y="1112921"/>
            <a:ext cx="3934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安装在商户的小设备（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beacon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）发送无线信号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智能手机感知到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beacon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的位置并获得推送信息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商家与智能手机交互，得到用户的访问信息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88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可以做什么？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86510"/>
            <a:ext cx="4229100" cy="2349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62" y="486510"/>
            <a:ext cx="2929689" cy="3115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212" y="2905627"/>
            <a:ext cx="4423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优惠</a:t>
            </a:r>
            <a:r>
              <a:rPr lang="zh-CN" altLang="en-US" dirty="0" smtClean="0"/>
              <a:t>券推送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虚拟会员卡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室内定位，按区域推送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导航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客户关系管理 （</a:t>
            </a:r>
            <a:r>
              <a:rPr lang="en-US" altLang="zh-CN" dirty="0" smtClean="0"/>
              <a:t>CRM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6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BEACON </a:t>
            </a:r>
            <a:r>
              <a:rPr lang="zh-CN" altLang="en-US" dirty="0" smtClean="0"/>
              <a:t>技术的发展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205246" cy="3615267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年由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iOS7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系统推出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年底在美国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Store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率先应用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 Fair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中展出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前已在美国零售业中获得更多应用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0615" y="1407694"/>
            <a:ext cx="15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支持平台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15" y="2496553"/>
            <a:ext cx="1297309" cy="1297309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27234"/>
              </p:ext>
            </p:extLst>
          </p:nvPr>
        </p:nvGraphicFramePr>
        <p:xfrm>
          <a:off x="8510003" y="2493433"/>
          <a:ext cx="1311266" cy="130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1536480" imgH="1523520" progId="">
                  <p:embed/>
                </p:oleObj>
              </mc:Choice>
              <mc:Fallback>
                <p:oleObj r:id="rId4" imgW="1536480" imgH="1523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0003" y="2493433"/>
                        <a:ext cx="1311266" cy="1300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1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</a:t>
            </a:r>
            <a:r>
              <a:rPr lang="zh-CN" altLang="en-US" dirty="0"/>
              <a:t> </a:t>
            </a:r>
            <a:r>
              <a:rPr lang="zh-CN" altLang="en-US" dirty="0" smtClean="0"/>
              <a:t>的部署很简单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41351"/>
            <a:ext cx="4483351" cy="23041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低成本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无需布线，即贴即用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与现有设备结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– 50m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可选作用范围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73" y="1341351"/>
            <a:ext cx="4437647" cy="23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同样简单的应用流程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14645"/>
            <a:ext cx="1512182" cy="16235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22" y="1151648"/>
            <a:ext cx="1570858" cy="1686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08" y="1271109"/>
            <a:ext cx="1459591" cy="1567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341521"/>
            <a:ext cx="1481207" cy="1590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889" y="304398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商家定期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更新优惠券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63009" y="3056020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通过邮件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微信等</a:t>
            </a:r>
            <a:endParaRPr lang="en-US" altLang="zh-CN" dirty="0" smtClean="0"/>
          </a:p>
          <a:p>
            <a:pPr algn="ctr"/>
            <a:r>
              <a:rPr lang="zh-CN" altLang="en-US" dirty="0"/>
              <a:t>分</a:t>
            </a:r>
            <a:r>
              <a:rPr lang="zh-CN" altLang="en-US" dirty="0" smtClean="0"/>
              <a:t>发给客户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0656" y="306203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客户来店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优惠券自动弹出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74385" y="31253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汇总访客信息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至 </a:t>
            </a:r>
            <a:r>
              <a:rPr lang="en-US" altLang="zh-CN" dirty="0" smtClean="0"/>
              <a:t>CRM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5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</a:t>
            </a:r>
            <a:r>
              <a:rPr lang="zh-CN" altLang="en-US" dirty="0" smtClean="0"/>
              <a:t>泛的功能扩展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79156"/>
              </p:ext>
            </p:extLst>
          </p:nvPr>
        </p:nvGraphicFramePr>
        <p:xfrm>
          <a:off x="684212" y="1004387"/>
          <a:ext cx="41148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4114080" imgH="3606120" progId="">
                  <p:embed/>
                </p:oleObj>
              </mc:Choice>
              <mc:Fallback>
                <p:oleObj r:id="rId3" imgW="4114080" imgH="3606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2" y="1004387"/>
                        <a:ext cx="4114800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4212" y="565484"/>
            <a:ext cx="4068262" cy="36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人流分布密度的测算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07368"/>
              </p:ext>
            </p:extLst>
          </p:nvPr>
        </p:nvGraphicFramePr>
        <p:xfrm>
          <a:off x="5372100" y="1772140"/>
          <a:ext cx="4896937" cy="207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5" imgW="7986960" imgH="3377520" progId="">
                  <p:embed/>
                </p:oleObj>
              </mc:Choice>
              <mc:Fallback>
                <p:oleObj r:id="rId5" imgW="7986960" imgH="3377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2100" y="1772140"/>
                        <a:ext cx="4896937" cy="207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52202" y="565484"/>
            <a:ext cx="4068262" cy="36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室内导航或寻宝游戏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科技改变生活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51" y="1164105"/>
            <a:ext cx="5928739" cy="3555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3651" y="797142"/>
            <a:ext cx="4068262" cy="36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隐藏在背后的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0470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283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幼圆</vt:lpstr>
      <vt:lpstr>新宋体</vt:lpstr>
      <vt:lpstr>Arial</vt:lpstr>
      <vt:lpstr>Century Gothic</vt:lpstr>
      <vt:lpstr>Wingdings 3</vt:lpstr>
      <vt:lpstr>Slice</vt:lpstr>
      <vt:lpstr>BLUETOOTH Beacon</vt:lpstr>
      <vt:lpstr>Beacon 是什么？</vt:lpstr>
      <vt:lpstr>beacon可以做什么？</vt:lpstr>
      <vt:lpstr>BEACON 技术的发展</vt:lpstr>
      <vt:lpstr>BEACON 的部署很简单</vt:lpstr>
      <vt:lpstr>同样简单的应用流程</vt:lpstr>
      <vt:lpstr>广泛的功能扩展</vt:lpstr>
      <vt:lpstr>科技改变生活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iBeacon</dc:title>
  <dc:creator>Haiyan Wu</dc:creator>
  <cp:lastModifiedBy>Haiyan Wu</cp:lastModifiedBy>
  <cp:revision>9</cp:revision>
  <dcterms:created xsi:type="dcterms:W3CDTF">2014-04-21T01:11:52Z</dcterms:created>
  <dcterms:modified xsi:type="dcterms:W3CDTF">2014-04-21T02:31:50Z</dcterms:modified>
</cp:coreProperties>
</file>