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洞察报告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2020第一季度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销售榜单</a:t>
            </a:r>
          </a:p>
          <a:p>
            <a:r>
              <a:t>偏好趋势</a:t>
            </a:r>
          </a:p>
          <a:p>
            <a:r>
              <a:t>用户画像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销售榜单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280160"/>
          <a:ext cx="9144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498763">
                <a:tc>
                  <a:txBody>
                    <a:bodyPr/>
                    <a:lstStyle/>
                    <a:p>
                      <a:r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车型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所属厂商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销售额</a:t>
                      </a:r>
                    </a:p>
                  </a:txBody>
                  <a:tcPr/>
                </a:tc>
              </a:tr>
              <a:tr h="498763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1000000</a:t>
                      </a:r>
                    </a:p>
                  </a:txBody>
                  <a:tcPr/>
                </a:tc>
              </a:tr>
              <a:tr h="498763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800000</a:t>
                      </a:r>
                    </a:p>
                  </a:txBody>
                  <a:tcPr/>
                </a:tc>
              </a:tr>
              <a:tr h="498763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98763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98763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98763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98763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98763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98763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9877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