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76" r:id="rId5"/>
    <p:sldId id="613" r:id="rId6"/>
    <p:sldId id="92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B48E0-25B9-7EFD-A293-BDDF81CAB95C}" v="519" dt="2019-12-09T01:33:29.630"/>
    <p1510:client id="{F922D416-8364-49ED-BF9F-1359FB4F9906}" v="971" dt="2019-12-09T01:42:3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8" y="1338738"/>
            <a:ext cx="1933745" cy="418394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4796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2" y="1536516"/>
            <a:ext cx="4326916" cy="936193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2221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5" y="2612378"/>
            <a:ext cx="3056150" cy="66124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044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450975"/>
            <a:ext cx="1807703" cy="393382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419668"/>
            <a:ext cx="1145391" cy="2032635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5" y="2237185"/>
            <a:ext cx="1339199" cy="2387124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9963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213968"/>
            <a:ext cx="348323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5971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39" y="1885269"/>
            <a:ext cx="387836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5356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577536" y="4183563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130908" y="27914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400109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380268" y="4834086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010007" y="3422821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7181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47521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11350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17518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39009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374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18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2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94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6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6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3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690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9017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8517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665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22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307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1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8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2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0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1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5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7109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84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60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7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7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9308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4602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006922" y="1011691"/>
            <a:ext cx="2111989" cy="4572000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pct60">
            <a:fgClr>
              <a:srgbClr val="FFFFFF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369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01901E-6 -2.77778E-6 L 4.01901E-6 0.07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107787" y="-604685"/>
            <a:ext cx="3853361" cy="834169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7196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818160" y="-1235531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1270085" y="3238364"/>
            <a:ext cx="321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j-lt"/>
              </a:rPr>
              <a:t>Animus</a:t>
            </a:r>
            <a:r>
              <a:rPr lang="en-US" sz="1400">
                <a:solidFill>
                  <a:schemeClr val="bg1"/>
                </a:solidFill>
              </a:rPr>
              <a:t> presentation template | #</a:t>
            </a:r>
            <a:fld id="{5E8513FC-DD75-4BD4-8942-AA828F11FE0D}" type="slidenum">
              <a:rPr lang="en-US" sz="1400" smtClean="0">
                <a:solidFill>
                  <a:schemeClr val="bg1"/>
                </a:solidFill>
              </a:rPr>
              <a:t>‹Nº›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0881" y="6278530"/>
            <a:ext cx="415231" cy="393204"/>
            <a:chOff x="11342687" y="4548762"/>
            <a:chExt cx="1701801" cy="1611312"/>
          </a:xfrm>
          <a:solidFill>
            <a:schemeClr val="bg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1342687" y="4548762"/>
              <a:ext cx="992188" cy="1447800"/>
            </a:xfrm>
            <a:custGeom>
              <a:avLst/>
              <a:gdLst>
                <a:gd name="T0" fmla="*/ 555 w 625"/>
                <a:gd name="T1" fmla="*/ 0 h 912"/>
                <a:gd name="T2" fmla="*/ 0 w 625"/>
                <a:gd name="T3" fmla="*/ 912 h 912"/>
                <a:gd name="T4" fmla="*/ 143 w 625"/>
                <a:gd name="T5" fmla="*/ 912 h 912"/>
                <a:gd name="T6" fmla="*/ 625 w 625"/>
                <a:gd name="T7" fmla="*/ 113 h 912"/>
                <a:gd name="T8" fmla="*/ 555 w 625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912">
                  <a:moveTo>
                    <a:pt x="555" y="0"/>
                  </a:moveTo>
                  <a:lnTo>
                    <a:pt x="0" y="912"/>
                  </a:lnTo>
                  <a:lnTo>
                    <a:pt x="143" y="912"/>
                  </a:lnTo>
                  <a:lnTo>
                    <a:pt x="625" y="113"/>
                  </a:lnTo>
                  <a:lnTo>
                    <a:pt x="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968162" y="5058349"/>
              <a:ext cx="682625" cy="938212"/>
            </a:xfrm>
            <a:custGeom>
              <a:avLst/>
              <a:gdLst>
                <a:gd name="T0" fmla="*/ 360 w 430"/>
                <a:gd name="T1" fmla="*/ 0 h 591"/>
                <a:gd name="T2" fmla="*/ 0 w 430"/>
                <a:gd name="T3" fmla="*/ 591 h 591"/>
                <a:gd name="T4" fmla="*/ 144 w 430"/>
                <a:gd name="T5" fmla="*/ 591 h 591"/>
                <a:gd name="T6" fmla="*/ 430 w 430"/>
                <a:gd name="T7" fmla="*/ 116 h 591"/>
                <a:gd name="T8" fmla="*/ 360 w 430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91">
                  <a:moveTo>
                    <a:pt x="360" y="0"/>
                  </a:moveTo>
                  <a:lnTo>
                    <a:pt x="0" y="591"/>
                  </a:lnTo>
                  <a:lnTo>
                    <a:pt x="144" y="591"/>
                  </a:lnTo>
                  <a:lnTo>
                    <a:pt x="430" y="116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580937" y="5574287"/>
              <a:ext cx="388938" cy="449262"/>
            </a:xfrm>
            <a:custGeom>
              <a:avLst/>
              <a:gdLst>
                <a:gd name="T0" fmla="*/ 173 w 245"/>
                <a:gd name="T1" fmla="*/ 0 h 283"/>
                <a:gd name="T2" fmla="*/ 0 w 245"/>
                <a:gd name="T3" fmla="*/ 283 h 283"/>
                <a:gd name="T4" fmla="*/ 145 w 245"/>
                <a:gd name="T5" fmla="*/ 283 h 283"/>
                <a:gd name="T6" fmla="*/ 245 w 245"/>
                <a:gd name="T7" fmla="*/ 117 h 283"/>
                <a:gd name="T8" fmla="*/ 173 w 245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3">
                  <a:moveTo>
                    <a:pt x="173" y="0"/>
                  </a:moveTo>
                  <a:lnTo>
                    <a:pt x="0" y="283"/>
                  </a:lnTo>
                  <a:lnTo>
                    <a:pt x="145" y="283"/>
                  </a:lnTo>
                  <a:lnTo>
                    <a:pt x="245" y="11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1566525" y="4939287"/>
              <a:ext cx="839788" cy="1193800"/>
            </a:xfrm>
            <a:custGeom>
              <a:avLst/>
              <a:gdLst>
                <a:gd name="T0" fmla="*/ 458 w 529"/>
                <a:gd name="T1" fmla="*/ 0 h 752"/>
                <a:gd name="T2" fmla="*/ 0 w 529"/>
                <a:gd name="T3" fmla="*/ 752 h 752"/>
                <a:gd name="T4" fmla="*/ 143 w 529"/>
                <a:gd name="T5" fmla="*/ 752 h 752"/>
                <a:gd name="T6" fmla="*/ 529 w 529"/>
                <a:gd name="T7" fmla="*/ 114 h 752"/>
                <a:gd name="T8" fmla="*/ 458 w 529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752">
                  <a:moveTo>
                    <a:pt x="458" y="0"/>
                  </a:moveTo>
                  <a:lnTo>
                    <a:pt x="0" y="752"/>
                  </a:lnTo>
                  <a:lnTo>
                    <a:pt x="143" y="752"/>
                  </a:lnTo>
                  <a:lnTo>
                    <a:pt x="529" y="114"/>
                  </a:lnTo>
                  <a:lnTo>
                    <a:pt x="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2196762" y="5461574"/>
              <a:ext cx="531813" cy="684212"/>
            </a:xfrm>
            <a:custGeom>
              <a:avLst/>
              <a:gdLst>
                <a:gd name="T0" fmla="*/ 263 w 335"/>
                <a:gd name="T1" fmla="*/ 0 h 431"/>
                <a:gd name="T2" fmla="*/ 0 w 335"/>
                <a:gd name="T3" fmla="*/ 431 h 431"/>
                <a:gd name="T4" fmla="*/ 145 w 335"/>
                <a:gd name="T5" fmla="*/ 431 h 431"/>
                <a:gd name="T6" fmla="*/ 335 w 335"/>
                <a:gd name="T7" fmla="*/ 115 h 431"/>
                <a:gd name="T8" fmla="*/ 263 w 33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31">
                  <a:moveTo>
                    <a:pt x="263" y="0"/>
                  </a:moveTo>
                  <a:lnTo>
                    <a:pt x="0" y="431"/>
                  </a:lnTo>
                  <a:lnTo>
                    <a:pt x="145" y="431"/>
                  </a:lnTo>
                  <a:lnTo>
                    <a:pt x="335" y="115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811125" y="5967987"/>
              <a:ext cx="233363" cy="192087"/>
            </a:xfrm>
            <a:custGeom>
              <a:avLst/>
              <a:gdLst>
                <a:gd name="T0" fmla="*/ 74 w 147"/>
                <a:gd name="T1" fmla="*/ 0 h 121"/>
                <a:gd name="T2" fmla="*/ 0 w 147"/>
                <a:gd name="T3" fmla="*/ 121 h 121"/>
                <a:gd name="T4" fmla="*/ 144 w 147"/>
                <a:gd name="T5" fmla="*/ 121 h 121"/>
                <a:gd name="T6" fmla="*/ 147 w 147"/>
                <a:gd name="T7" fmla="*/ 118 h 121"/>
                <a:gd name="T8" fmla="*/ 74 w 1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21">
                  <a:moveTo>
                    <a:pt x="74" y="0"/>
                  </a:moveTo>
                  <a:lnTo>
                    <a:pt x="0" y="121"/>
                  </a:lnTo>
                  <a:lnTo>
                    <a:pt x="144" y="121"/>
                  </a:lnTo>
                  <a:lnTo>
                    <a:pt x="147" y="1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5978467" y="1748890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964106" y="1950673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338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192989" y="1624774"/>
            <a:ext cx="1728880" cy="37464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452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hyperlink" Target="https://www.facebook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‹Nº›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8529861" y="6479395"/>
            <a:ext cx="2462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54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55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56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363689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YySC2r" TargetMode="External"/><Relationship Id="rId3" Type="http://schemas.openxmlformats.org/officeDocument/2006/relationships/hyperlink" Target="https://www.pygame.org/docs/" TargetMode="External"/><Relationship Id="rId7" Type="http://schemas.openxmlformats.org/officeDocument/2006/relationships/hyperlink" Target="https://bit.ly/2sYRMjY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bit.ly/2YvW2TJ" TargetMode="External"/><Relationship Id="rId5" Type="http://schemas.openxmlformats.org/officeDocument/2006/relationships/hyperlink" Target="https://bit.ly/2E0VAn6" TargetMode="External"/><Relationship Id="rId4" Type="http://schemas.openxmlformats.org/officeDocument/2006/relationships/hyperlink" Target="https://bit.ly/2Pmfe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2AF3-4FE8-401C-946B-F8DA8F63359D}"/>
              </a:ext>
            </a:extLst>
          </p:cNvPr>
          <p:cNvGrpSpPr/>
          <p:nvPr/>
        </p:nvGrpSpPr>
        <p:grpSpPr>
          <a:xfrm rot="15300000" flipH="1">
            <a:off x="4482989" y="1815989"/>
            <a:ext cx="3226023" cy="3226023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0FF0BE77-F02F-424B-AB87-2712E755D5F2}"/>
              </a:ext>
            </a:extLst>
          </p:cNvPr>
          <p:cNvSpPr/>
          <p:nvPr/>
        </p:nvSpPr>
        <p:spPr>
          <a:xfrm>
            <a:off x="4112139" y="1445139"/>
            <a:ext cx="3967723" cy="3967723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929AC-895A-4355-9025-B1CD8FBAC379}"/>
              </a:ext>
            </a:extLst>
          </p:cNvPr>
          <p:cNvGrpSpPr/>
          <p:nvPr/>
        </p:nvGrpSpPr>
        <p:grpSpPr>
          <a:xfrm>
            <a:off x="4884121" y="2217121"/>
            <a:ext cx="2423759" cy="242375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991741-79E0-475F-8761-F88CCBE9B1AF}"/>
              </a:ext>
            </a:extLst>
          </p:cNvPr>
          <p:cNvSpPr txBox="1"/>
          <p:nvPr/>
        </p:nvSpPr>
        <p:spPr>
          <a:xfrm>
            <a:off x="5410556" y="2145332"/>
            <a:ext cx="1370888" cy="27387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228554"/>
            <a:r>
              <a:rPr lang="en-US" sz="17197">
                <a:solidFill>
                  <a:srgbClr val="377DFF">
                    <a:alpha val="40000"/>
                  </a:srgbClr>
                </a:solidFill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2F8C9F-BED7-4E5C-94FE-7269FBFE52E3}"/>
              </a:ext>
            </a:extLst>
          </p:cNvPr>
          <p:cNvGrpSpPr/>
          <p:nvPr/>
        </p:nvGrpSpPr>
        <p:grpSpPr>
          <a:xfrm rot="15300000" flipH="1">
            <a:off x="4762933" y="2095933"/>
            <a:ext cx="2666135" cy="2666135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F90FE6-40B8-4D17-AE12-1D602D9D6A7E}"/>
              </a:ext>
            </a:extLst>
          </p:cNvPr>
          <p:cNvSpPr txBox="1"/>
          <p:nvPr/>
        </p:nvSpPr>
        <p:spPr>
          <a:xfrm>
            <a:off x="442340" y="3174593"/>
            <a:ext cx="4100097" cy="92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699" dirty="0">
                <a:solidFill>
                  <a:srgbClr val="FFFFFF"/>
                </a:solidFill>
                <a:latin typeface="Open Sans Light"/>
                <a:ea typeface="Open Sans Extrabold" panose="020B0906030804020204" pitchFamily="34" charset="0"/>
                <a:cs typeface="Open Sans Extrabold" panose="020B0906030804020204" pitchFamily="34" charset="0"/>
              </a:rPr>
              <a:t>Andres Felipe Hernandez</a:t>
            </a:r>
          </a:p>
          <a:p>
            <a:pPr defTabSz="228554"/>
            <a:r>
              <a:rPr lang="en-US" sz="2699" dirty="0">
                <a:solidFill>
                  <a:srgbClr val="FFFFFF"/>
                </a:solidFill>
                <a:latin typeface="Open Sans Light"/>
                <a:ea typeface="Open Sans Extrabold" panose="020B0906030804020204" pitchFamily="34" charset="0"/>
                <a:cs typeface="Open Sans Extrabold" panose="020B0906030804020204" pitchFamily="34" charset="0"/>
              </a:rPr>
              <a:t>201713370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4F9B7-93E2-478D-B7E3-7481780547ED}"/>
              </a:ext>
            </a:extLst>
          </p:cNvPr>
          <p:cNvSpPr txBox="1"/>
          <p:nvPr/>
        </p:nvSpPr>
        <p:spPr>
          <a:xfrm>
            <a:off x="7727698" y="3174594"/>
            <a:ext cx="2787430" cy="92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228554"/>
            <a:r>
              <a:rPr lang="en-US" sz="2699" dirty="0">
                <a:solidFill>
                  <a:srgbClr val="FFFFFF"/>
                </a:solidFill>
                <a:latin typeface="Open Sans Light"/>
                <a:ea typeface="Open Sans Extrabold" panose="020B0906030804020204" pitchFamily="34" charset="0"/>
                <a:cs typeface="Open Sans Extrabold" panose="020B0906030804020204" pitchFamily="34" charset="0"/>
              </a:rPr>
              <a:t>Juan Felipe Parra</a:t>
            </a:r>
          </a:p>
          <a:p>
            <a:pPr algn="r" defTabSz="228554"/>
            <a:r>
              <a:rPr lang="en-US" sz="2699" dirty="0">
                <a:solidFill>
                  <a:srgbClr val="FFFFFF"/>
                </a:solidFill>
                <a:latin typeface="Open Sans Light"/>
                <a:ea typeface="Open Sans Extrabold" panose="020B0906030804020204" pitchFamily="34" charset="0"/>
                <a:cs typeface="Open Sans Extrabold" panose="020B0906030804020204" pitchFamily="34" charset="0"/>
              </a:rPr>
              <a:t>201714259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AB356-5BFC-40AE-B58E-F94D6453C2F7}"/>
              </a:ext>
            </a:extLst>
          </p:cNvPr>
          <p:cNvGrpSpPr/>
          <p:nvPr/>
        </p:nvGrpSpPr>
        <p:grpSpPr>
          <a:xfrm>
            <a:off x="4629626" y="1962626"/>
            <a:ext cx="2932748" cy="2932748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70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4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5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/>
          <p:bldP spid="1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F297C3-1258-4761-8DA7-D6AB35151B73}"/>
              </a:ext>
            </a:extLst>
          </p:cNvPr>
          <p:cNvSpPr/>
          <p:nvPr/>
        </p:nvSpPr>
        <p:spPr>
          <a:xfrm>
            <a:off x="4021683" y="618695"/>
            <a:ext cx="4148635" cy="50770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228554"/>
            <a:r>
              <a:rPr lang="en-US" sz="265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Diseño</a:t>
            </a:r>
            <a:r>
              <a:rPr lang="en-US" sz="265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 </a:t>
            </a:r>
            <a:r>
              <a:rPr lang="en-US" sz="265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interfaz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B0BFF-6BBD-4F80-A110-7753226C3D32}"/>
              </a:ext>
            </a:extLst>
          </p:cNvPr>
          <p:cNvSpPr txBox="1"/>
          <p:nvPr/>
        </p:nvSpPr>
        <p:spPr>
          <a:xfrm>
            <a:off x="1559699" y="4041501"/>
            <a:ext cx="2944479" cy="1384867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228554"/>
            <a:r>
              <a:rPr lang="en-US" sz="1200" dirty="0">
                <a:solidFill>
                  <a:srgbClr val="FFFFFF"/>
                </a:solidFill>
                <a:latin typeface="Open Sans Light"/>
              </a:rPr>
              <a:t>En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este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panel se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selecciona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el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tamaño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del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tablero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, modo de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juego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y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serie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numérica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a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jugar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8C2DE-CA43-4DC4-9844-8F2B305D1C12}"/>
              </a:ext>
            </a:extLst>
          </p:cNvPr>
          <p:cNvSpPr/>
          <p:nvPr/>
        </p:nvSpPr>
        <p:spPr>
          <a:xfrm>
            <a:off x="1559699" y="3361774"/>
            <a:ext cx="2944479" cy="679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Configuración de </a:t>
            </a:r>
            <a:r>
              <a:rPr lang="es-CO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tablero</a:t>
            </a:r>
            <a:endParaRPr lang="es-CO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58109-B5AD-442F-A57B-733B0B09EDC7}"/>
              </a:ext>
            </a:extLst>
          </p:cNvPr>
          <p:cNvSpPr txBox="1"/>
          <p:nvPr/>
        </p:nvSpPr>
        <p:spPr>
          <a:xfrm>
            <a:off x="4849848" y="4041501"/>
            <a:ext cx="2944479" cy="1384867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228554"/>
            <a:r>
              <a:rPr lang="en-US" sz="1200" dirty="0">
                <a:solidFill>
                  <a:srgbClr val="FFFFFF"/>
                </a:solidFill>
                <a:latin typeface="Open Sans Light"/>
              </a:rPr>
              <a:t>Una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vez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configurado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, se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inicia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el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juego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con las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opciones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reiniciar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con la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misma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configuración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Open Sans Light"/>
              </a:rPr>
              <a:t>cambiarla</a:t>
            </a:r>
            <a:r>
              <a:rPr lang="en-US" sz="1200" dirty="0">
                <a:solidFill>
                  <a:srgbClr val="FFFFFF"/>
                </a:solidFill>
                <a:latin typeface="Open Sans Light"/>
              </a:rPr>
              <a:t> o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rendirse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.</a:t>
            </a:r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6B21CC-FEE4-4D8C-8B66-A0E2AD36B7BD}"/>
              </a:ext>
            </a:extLst>
          </p:cNvPr>
          <p:cNvSpPr/>
          <p:nvPr/>
        </p:nvSpPr>
        <p:spPr>
          <a:xfrm>
            <a:off x="4849848" y="3361774"/>
            <a:ext cx="2944479" cy="679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err="1">
                <a:solidFill>
                  <a:srgbClr val="FFFFFF"/>
                </a:solidFill>
                <a:latin typeface="Open Sans Bold"/>
                <a:ea typeface="Open Sans Bold" panose="020B0806030504020204" pitchFamily="34" charset="0"/>
                <a:cs typeface="Open Sans Bold" panose="020B0806030504020204" pitchFamily="34" charset="0"/>
              </a:rPr>
              <a:t>Juego</a:t>
            </a:r>
            <a:endParaRPr lang="en-US" err="1">
              <a:solidFill>
                <a:srgbClr val="FFFFFF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4384F-FE63-4BC4-B47A-2A0F42050F24}"/>
              </a:ext>
            </a:extLst>
          </p:cNvPr>
          <p:cNvSpPr txBox="1"/>
          <p:nvPr/>
        </p:nvSpPr>
        <p:spPr>
          <a:xfrm>
            <a:off x="8139997" y="4041501"/>
            <a:ext cx="2944479" cy="1384867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228554"/>
            <a:r>
              <a:rPr lang="en-US" sz="1200">
                <a:solidFill>
                  <a:srgbClr val="FFFFFF"/>
                </a:solidFill>
                <a:latin typeface="Open Sans Light"/>
              </a:rPr>
              <a:t>Se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muestra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si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gana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 el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juego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 o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si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perdió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 por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tiempo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 en el modo </a:t>
            </a:r>
            <a:r>
              <a:rPr lang="en-US" sz="1200" err="1">
                <a:solidFill>
                  <a:srgbClr val="FFFFFF"/>
                </a:solidFill>
                <a:latin typeface="Open Sans Light"/>
              </a:rPr>
              <a:t>desafío</a:t>
            </a:r>
            <a:r>
              <a:rPr lang="en-US" sz="1200">
                <a:solidFill>
                  <a:srgbClr val="FFFFFF"/>
                </a:solidFill>
                <a:latin typeface="Open Sans Light"/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18B79-4D95-4ACA-9E3B-DEEA7D8F60E4}"/>
              </a:ext>
            </a:extLst>
          </p:cNvPr>
          <p:cNvSpPr/>
          <p:nvPr/>
        </p:nvSpPr>
        <p:spPr>
          <a:xfrm>
            <a:off x="8139997" y="3361774"/>
            <a:ext cx="2944479" cy="679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>
                <a:solidFill>
                  <a:srgbClr val="FFFFFF"/>
                </a:solidFill>
                <a:latin typeface="Open Sans Bold"/>
                <a:ea typeface="Open Sans Bold" panose="020B0806030504020204" pitchFamily="34" charset="0"/>
                <a:cs typeface="Open Sans Bold" panose="020B0806030504020204" pitchFamily="34" charset="0"/>
              </a:rPr>
              <a:t>Gano / </a:t>
            </a:r>
            <a:r>
              <a:rPr lang="en-US" err="1">
                <a:solidFill>
                  <a:srgbClr val="FFFFFF"/>
                </a:solidFill>
                <a:latin typeface="Open Sans Bold"/>
                <a:ea typeface="Open Sans Bold" panose="020B0806030504020204" pitchFamily="34" charset="0"/>
                <a:cs typeface="Open Sans Bold" panose="020B0806030504020204" pitchFamily="34" charset="0"/>
              </a:rPr>
              <a:t>Perdio</a:t>
            </a:r>
          </a:p>
        </p:txBody>
      </p:sp>
      <p:pic>
        <p:nvPicPr>
          <p:cNvPr id="7" name="Marcador de posición de imagen 6" descr="Imagen que contiene hecho de madera, negro, grande, reloj&#10;&#10;Descripción generada automáticamente">
            <a:extLst>
              <a:ext uri="{FF2B5EF4-FFF2-40B4-BE49-F238E27FC236}">
                <a16:creationId xmlns:a16="http://schemas.microsoft.com/office/drawing/2014/main" id="{3F2B07D6-C2AF-4ED4-8007-D5E8B1071CA5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4" b="4534"/>
          <a:stretch>
            <a:fillRect/>
          </a:stretch>
        </p:blipFill>
        <p:spPr>
          <a:xfrm>
            <a:off x="8139996" y="1763679"/>
            <a:ext cx="2944479" cy="1640541"/>
          </a:xfrm>
        </p:spPr>
      </p:pic>
      <p:pic>
        <p:nvPicPr>
          <p:cNvPr id="14" name="Marcador de posición de imagen 13" descr="Imagen que contiene hecho de madera, madera, muebles, café&#10;&#10;Descripción generada automáticamente">
            <a:extLst>
              <a:ext uri="{FF2B5EF4-FFF2-40B4-BE49-F238E27FC236}">
                <a16:creationId xmlns:a16="http://schemas.microsoft.com/office/drawing/2014/main" id="{A820056A-E52D-4900-9F25-75E7A7476AB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 b="4555"/>
          <a:stretch>
            <a:fillRect/>
          </a:stretch>
        </p:blipFill>
        <p:spPr>
          <a:xfrm>
            <a:off x="4849849" y="1708275"/>
            <a:ext cx="2944478" cy="1640541"/>
          </a:xfrm>
        </p:spPr>
      </p:pic>
      <p:pic>
        <p:nvPicPr>
          <p:cNvPr id="16" name="Imagen 15" descr="Imagen que contiene hecho de madera, muebles, madera, tabla&#10;&#10;Descripción generada automáticamente">
            <a:extLst>
              <a:ext uri="{FF2B5EF4-FFF2-40B4-BE49-F238E27FC236}">
                <a16:creationId xmlns:a16="http://schemas.microsoft.com/office/drawing/2014/main" id="{33A651F7-8A4A-4BAF-A299-D8AA58226B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98" y="1591374"/>
            <a:ext cx="2944478" cy="17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FB2DC8D-7548-4BBF-B2E7-C50AE9E4262D}"/>
              </a:ext>
            </a:extLst>
          </p:cNvPr>
          <p:cNvSpPr/>
          <p:nvPr/>
        </p:nvSpPr>
        <p:spPr>
          <a:xfrm>
            <a:off x="3903869" y="4830137"/>
            <a:ext cx="2009513" cy="2147608"/>
          </a:xfrm>
          <a:custGeom>
            <a:avLst/>
            <a:gdLst>
              <a:gd name="connsiteX0" fmla="*/ 3788569 w 4019550"/>
              <a:gd name="connsiteY0" fmla="*/ 4296251 h 4295775"/>
              <a:gd name="connsiteX1" fmla="*/ 3786664 w 4019550"/>
              <a:gd name="connsiteY1" fmla="*/ 4275296 h 4295775"/>
              <a:gd name="connsiteX2" fmla="*/ 3784759 w 4019550"/>
              <a:gd name="connsiteY2" fmla="*/ 4252437 h 4295775"/>
              <a:gd name="connsiteX3" fmla="*/ 3779044 w 4019550"/>
              <a:gd name="connsiteY3" fmla="*/ 4206716 h 4295775"/>
              <a:gd name="connsiteX4" fmla="*/ 3766661 w 4019550"/>
              <a:gd name="connsiteY4" fmla="*/ 4114324 h 4295775"/>
              <a:gd name="connsiteX5" fmla="*/ 3733324 w 4019550"/>
              <a:gd name="connsiteY5" fmla="*/ 3928586 h 4295775"/>
              <a:gd name="connsiteX6" fmla="*/ 3639026 w 4019550"/>
              <a:gd name="connsiteY6" fmla="*/ 3562826 h 4295775"/>
              <a:gd name="connsiteX7" fmla="*/ 3333274 w 4019550"/>
              <a:gd name="connsiteY7" fmla="*/ 2877026 h 4295775"/>
              <a:gd name="connsiteX8" fmla="*/ 2843689 w 4019550"/>
              <a:gd name="connsiteY8" fmla="*/ 2316956 h 4295775"/>
              <a:gd name="connsiteX9" fmla="*/ 2691289 w 4019550"/>
              <a:gd name="connsiteY9" fmla="*/ 2209324 h 4295775"/>
              <a:gd name="connsiteX10" fmla="*/ 2651284 w 4019550"/>
              <a:gd name="connsiteY10" fmla="*/ 2185511 h 4295775"/>
              <a:gd name="connsiteX11" fmla="*/ 2631281 w 4019550"/>
              <a:gd name="connsiteY11" fmla="*/ 2173129 h 4295775"/>
              <a:gd name="connsiteX12" fmla="*/ 2611279 w 4019550"/>
              <a:gd name="connsiteY12" fmla="*/ 2161699 h 4295775"/>
              <a:gd name="connsiteX13" fmla="*/ 2570321 w 4019550"/>
              <a:gd name="connsiteY13" fmla="*/ 2139791 h 4295775"/>
              <a:gd name="connsiteX14" fmla="*/ 2528411 w 4019550"/>
              <a:gd name="connsiteY14" fmla="*/ 2118836 h 4295775"/>
              <a:gd name="connsiteX15" fmla="*/ 2486501 w 4019550"/>
              <a:gd name="connsiteY15" fmla="*/ 2098834 h 4295775"/>
              <a:gd name="connsiteX16" fmla="*/ 2443639 w 4019550"/>
              <a:gd name="connsiteY16" fmla="*/ 2079784 h 4295775"/>
              <a:gd name="connsiteX17" fmla="*/ 2356009 w 4019550"/>
              <a:gd name="connsiteY17" fmla="*/ 2045494 h 4295775"/>
              <a:gd name="connsiteX18" fmla="*/ 2175986 w 4019550"/>
              <a:gd name="connsiteY18" fmla="*/ 1990249 h 4295775"/>
              <a:gd name="connsiteX19" fmla="*/ 2130266 w 4019550"/>
              <a:gd name="connsiteY19" fmla="*/ 1979771 h 4295775"/>
              <a:gd name="connsiteX20" fmla="*/ 2084546 w 4019550"/>
              <a:gd name="connsiteY20" fmla="*/ 1970246 h 4295775"/>
              <a:gd name="connsiteX21" fmla="*/ 2037874 w 4019550"/>
              <a:gd name="connsiteY21" fmla="*/ 1961674 h 4295775"/>
              <a:gd name="connsiteX22" fmla="*/ 1990249 w 4019550"/>
              <a:gd name="connsiteY22" fmla="*/ 1952149 h 4295775"/>
              <a:gd name="connsiteX23" fmla="*/ 1893094 w 4019550"/>
              <a:gd name="connsiteY23" fmla="*/ 1933099 h 4295775"/>
              <a:gd name="connsiteX24" fmla="*/ 1869281 w 4019550"/>
              <a:gd name="connsiteY24" fmla="*/ 1928336 h 4295775"/>
              <a:gd name="connsiteX25" fmla="*/ 1845469 w 4019550"/>
              <a:gd name="connsiteY25" fmla="*/ 1921669 h 4295775"/>
              <a:gd name="connsiteX26" fmla="*/ 1797844 w 4019550"/>
              <a:gd name="connsiteY26" fmla="*/ 1909286 h 4295775"/>
              <a:gd name="connsiteX27" fmla="*/ 1750219 w 4019550"/>
              <a:gd name="connsiteY27" fmla="*/ 1896903 h 4295775"/>
              <a:gd name="connsiteX28" fmla="*/ 1726406 w 4019550"/>
              <a:gd name="connsiteY28" fmla="*/ 1890236 h 4295775"/>
              <a:gd name="connsiteX29" fmla="*/ 1702594 w 4019550"/>
              <a:gd name="connsiteY29" fmla="*/ 1882616 h 4295775"/>
              <a:gd name="connsiteX30" fmla="*/ 1608296 w 4019550"/>
              <a:gd name="connsiteY30" fmla="*/ 1852136 h 4295775"/>
              <a:gd name="connsiteX31" fmla="*/ 1584484 w 4019550"/>
              <a:gd name="connsiteY31" fmla="*/ 1844516 h 4295775"/>
              <a:gd name="connsiteX32" fmla="*/ 1561624 w 4019550"/>
              <a:gd name="connsiteY32" fmla="*/ 1835944 h 4295775"/>
              <a:gd name="connsiteX33" fmla="*/ 1515904 w 4019550"/>
              <a:gd name="connsiteY33" fmla="*/ 1817846 h 4295775"/>
              <a:gd name="connsiteX34" fmla="*/ 1470184 w 4019550"/>
              <a:gd name="connsiteY34" fmla="*/ 1799749 h 4295775"/>
              <a:gd name="connsiteX35" fmla="*/ 1447324 w 4019550"/>
              <a:gd name="connsiteY35" fmla="*/ 1790224 h 4295775"/>
              <a:gd name="connsiteX36" fmla="*/ 1424464 w 4019550"/>
              <a:gd name="connsiteY36" fmla="*/ 1779746 h 4295775"/>
              <a:gd name="connsiteX37" fmla="*/ 1334929 w 4019550"/>
              <a:gd name="connsiteY37" fmla="*/ 1737836 h 4295775"/>
              <a:gd name="connsiteX38" fmla="*/ 1323499 w 4019550"/>
              <a:gd name="connsiteY38" fmla="*/ 1733074 h 4295775"/>
              <a:gd name="connsiteX39" fmla="*/ 1313021 w 4019550"/>
              <a:gd name="connsiteY39" fmla="*/ 1727359 h 4295775"/>
              <a:gd name="connsiteX40" fmla="*/ 1291114 w 4019550"/>
              <a:gd name="connsiteY40" fmla="*/ 1715928 h 4295775"/>
              <a:gd name="connsiteX41" fmla="*/ 1246346 w 4019550"/>
              <a:gd name="connsiteY41" fmla="*/ 1691164 h 4295775"/>
              <a:gd name="connsiteX42" fmla="*/ 1202531 w 4019550"/>
              <a:gd name="connsiteY42" fmla="*/ 1667351 h 4295775"/>
              <a:gd name="connsiteX43" fmla="*/ 1160621 w 4019550"/>
              <a:gd name="connsiteY43" fmla="*/ 1641634 h 4295775"/>
              <a:gd name="connsiteX44" fmla="*/ 1118711 w 4019550"/>
              <a:gd name="connsiteY44" fmla="*/ 1615916 h 4295775"/>
              <a:gd name="connsiteX45" fmla="*/ 1076801 w 4019550"/>
              <a:gd name="connsiteY45" fmla="*/ 1589246 h 4295775"/>
              <a:gd name="connsiteX46" fmla="*/ 995839 w 4019550"/>
              <a:gd name="connsiteY46" fmla="*/ 1533049 h 4295775"/>
              <a:gd name="connsiteX47" fmla="*/ 917734 w 4019550"/>
              <a:gd name="connsiteY47" fmla="*/ 1473041 h 4295775"/>
              <a:gd name="connsiteX48" fmla="*/ 842486 w 4019550"/>
              <a:gd name="connsiteY48" fmla="*/ 1410176 h 4295775"/>
              <a:gd name="connsiteX49" fmla="*/ 805339 w 4019550"/>
              <a:gd name="connsiteY49" fmla="*/ 1377791 h 4295775"/>
              <a:gd name="connsiteX50" fmla="*/ 769144 w 4019550"/>
              <a:gd name="connsiteY50" fmla="*/ 1344453 h 4295775"/>
              <a:gd name="connsiteX51" fmla="*/ 733901 w 4019550"/>
              <a:gd name="connsiteY51" fmla="*/ 1310164 h 4295775"/>
              <a:gd name="connsiteX52" fmla="*/ 715804 w 4019550"/>
              <a:gd name="connsiteY52" fmla="*/ 1293019 h 4295775"/>
              <a:gd name="connsiteX53" fmla="*/ 698659 w 4019550"/>
              <a:gd name="connsiteY53" fmla="*/ 1274921 h 4295775"/>
              <a:gd name="connsiteX54" fmla="*/ 631031 w 4019550"/>
              <a:gd name="connsiteY54" fmla="*/ 1203484 h 4295775"/>
              <a:gd name="connsiteX55" fmla="*/ 567214 w 4019550"/>
              <a:gd name="connsiteY55" fmla="*/ 1129189 h 4295775"/>
              <a:gd name="connsiteX56" fmla="*/ 506254 w 4019550"/>
              <a:gd name="connsiteY56" fmla="*/ 1052989 h 4295775"/>
              <a:gd name="connsiteX57" fmla="*/ 290989 w 4019550"/>
              <a:gd name="connsiteY57" fmla="*/ 728186 h 4295775"/>
              <a:gd name="connsiteX58" fmla="*/ 123349 w 4019550"/>
              <a:gd name="connsiteY58" fmla="*/ 377666 h 4295775"/>
              <a:gd name="connsiteX59" fmla="*/ 57626 w 4019550"/>
              <a:gd name="connsiteY59" fmla="*/ 194786 h 4295775"/>
              <a:gd name="connsiteX60" fmla="*/ 7144 w 4019550"/>
              <a:gd name="connsiteY60" fmla="*/ 7144 h 4295775"/>
              <a:gd name="connsiteX61" fmla="*/ 64294 w 4019550"/>
              <a:gd name="connsiteY61" fmla="*/ 191929 h 4295775"/>
              <a:gd name="connsiteX62" fmla="*/ 136684 w 4019550"/>
              <a:gd name="connsiteY62" fmla="*/ 371951 h 4295775"/>
              <a:gd name="connsiteX63" fmla="*/ 315754 w 4019550"/>
              <a:gd name="connsiteY63" fmla="*/ 713899 h 4295775"/>
              <a:gd name="connsiteX64" fmla="*/ 540544 w 4019550"/>
              <a:gd name="connsiteY64" fmla="*/ 1026319 h 4295775"/>
              <a:gd name="connsiteX65" fmla="*/ 603409 w 4019550"/>
              <a:gd name="connsiteY65" fmla="*/ 1098709 h 4295775"/>
              <a:gd name="connsiteX66" fmla="*/ 669131 w 4019550"/>
              <a:gd name="connsiteY66" fmla="*/ 1169194 h 4295775"/>
              <a:gd name="connsiteX67" fmla="*/ 737711 w 4019550"/>
              <a:gd name="connsiteY67" fmla="*/ 1235869 h 4295775"/>
              <a:gd name="connsiteX68" fmla="*/ 754856 w 4019550"/>
              <a:gd name="connsiteY68" fmla="*/ 1252061 h 4295775"/>
              <a:gd name="connsiteX69" fmla="*/ 772954 w 4019550"/>
              <a:gd name="connsiteY69" fmla="*/ 1268253 h 4295775"/>
              <a:gd name="connsiteX70" fmla="*/ 809149 w 4019550"/>
              <a:gd name="connsiteY70" fmla="*/ 1299686 h 4295775"/>
              <a:gd name="connsiteX71" fmla="*/ 845344 w 4019550"/>
              <a:gd name="connsiteY71" fmla="*/ 1331119 h 4295775"/>
              <a:gd name="connsiteX72" fmla="*/ 882491 w 4019550"/>
              <a:gd name="connsiteY72" fmla="*/ 1360646 h 4295775"/>
              <a:gd name="connsiteX73" fmla="*/ 958691 w 4019550"/>
              <a:gd name="connsiteY73" fmla="*/ 1418749 h 4295775"/>
              <a:gd name="connsiteX74" fmla="*/ 1036796 w 4019550"/>
              <a:gd name="connsiteY74" fmla="*/ 1473994 h 4295775"/>
              <a:gd name="connsiteX75" fmla="*/ 1117759 w 4019550"/>
              <a:gd name="connsiteY75" fmla="*/ 1525428 h 4295775"/>
              <a:gd name="connsiteX76" fmla="*/ 1158716 w 4019550"/>
              <a:gd name="connsiteY76" fmla="*/ 1549241 h 4295775"/>
              <a:gd name="connsiteX77" fmla="*/ 1200626 w 4019550"/>
              <a:gd name="connsiteY77" fmla="*/ 1573053 h 4295775"/>
              <a:gd name="connsiteX78" fmla="*/ 1242536 w 4019550"/>
              <a:gd name="connsiteY78" fmla="*/ 1596866 h 4295775"/>
              <a:gd name="connsiteX79" fmla="*/ 1285399 w 4019550"/>
              <a:gd name="connsiteY79" fmla="*/ 1617821 h 4295775"/>
              <a:gd name="connsiteX80" fmla="*/ 1328261 w 4019550"/>
              <a:gd name="connsiteY80" fmla="*/ 1638776 h 4295775"/>
              <a:gd name="connsiteX81" fmla="*/ 1349216 w 4019550"/>
              <a:gd name="connsiteY81" fmla="*/ 1649253 h 4295775"/>
              <a:gd name="connsiteX82" fmla="*/ 1359694 w 4019550"/>
              <a:gd name="connsiteY82" fmla="*/ 1654016 h 4295775"/>
              <a:gd name="connsiteX83" fmla="*/ 1371124 w 4019550"/>
              <a:gd name="connsiteY83" fmla="*/ 1658778 h 4295775"/>
              <a:gd name="connsiteX84" fmla="*/ 1458754 w 4019550"/>
              <a:gd name="connsiteY84" fmla="*/ 1695926 h 4295775"/>
              <a:gd name="connsiteX85" fmla="*/ 1480661 w 4019550"/>
              <a:gd name="connsiteY85" fmla="*/ 1705451 h 4295775"/>
              <a:gd name="connsiteX86" fmla="*/ 1503521 w 4019550"/>
              <a:gd name="connsiteY86" fmla="*/ 1713071 h 4295775"/>
              <a:gd name="connsiteX87" fmla="*/ 1548289 w 4019550"/>
              <a:gd name="connsiteY87" fmla="*/ 1729264 h 4295775"/>
              <a:gd name="connsiteX88" fmla="*/ 1593056 w 4019550"/>
              <a:gd name="connsiteY88" fmla="*/ 1745456 h 4295775"/>
              <a:gd name="connsiteX89" fmla="*/ 1615916 w 4019550"/>
              <a:gd name="connsiteY89" fmla="*/ 1753076 h 4295775"/>
              <a:gd name="connsiteX90" fmla="*/ 1638776 w 4019550"/>
              <a:gd name="connsiteY90" fmla="*/ 1759744 h 4295775"/>
              <a:gd name="connsiteX91" fmla="*/ 1730216 w 4019550"/>
              <a:gd name="connsiteY91" fmla="*/ 1785461 h 4295775"/>
              <a:gd name="connsiteX92" fmla="*/ 1753076 w 4019550"/>
              <a:gd name="connsiteY92" fmla="*/ 1792128 h 4295775"/>
              <a:gd name="connsiteX93" fmla="*/ 1775936 w 4019550"/>
              <a:gd name="connsiteY93" fmla="*/ 1796891 h 4295775"/>
              <a:gd name="connsiteX94" fmla="*/ 1822609 w 4019550"/>
              <a:gd name="connsiteY94" fmla="*/ 1807369 h 4295775"/>
              <a:gd name="connsiteX95" fmla="*/ 1869281 w 4019550"/>
              <a:gd name="connsiteY95" fmla="*/ 1817846 h 4295775"/>
              <a:gd name="connsiteX96" fmla="*/ 1892141 w 4019550"/>
              <a:gd name="connsiteY96" fmla="*/ 1822609 h 4295775"/>
              <a:gd name="connsiteX97" fmla="*/ 1915954 w 4019550"/>
              <a:gd name="connsiteY97" fmla="*/ 1826419 h 4295775"/>
              <a:gd name="connsiteX98" fmla="*/ 2010251 w 4019550"/>
              <a:gd name="connsiteY98" fmla="*/ 1841659 h 4295775"/>
              <a:gd name="connsiteX99" fmla="*/ 2057876 w 4019550"/>
              <a:gd name="connsiteY99" fmla="*/ 1849278 h 4295775"/>
              <a:gd name="connsiteX100" fmla="*/ 2107406 w 4019550"/>
              <a:gd name="connsiteY100" fmla="*/ 1856899 h 4295775"/>
              <a:gd name="connsiteX101" fmla="*/ 2156936 w 4019550"/>
              <a:gd name="connsiteY101" fmla="*/ 1865471 h 4295775"/>
              <a:gd name="connsiteX102" fmla="*/ 2205514 w 4019550"/>
              <a:gd name="connsiteY102" fmla="*/ 1874996 h 4295775"/>
              <a:gd name="connsiteX103" fmla="*/ 2398871 w 4019550"/>
              <a:gd name="connsiteY103" fmla="*/ 1926431 h 4295775"/>
              <a:gd name="connsiteX104" fmla="*/ 2493169 w 4019550"/>
              <a:gd name="connsiteY104" fmla="*/ 1959769 h 4295775"/>
              <a:gd name="connsiteX105" fmla="*/ 2539841 w 4019550"/>
              <a:gd name="connsiteY105" fmla="*/ 1978819 h 4295775"/>
              <a:gd name="connsiteX106" fmla="*/ 2585561 w 4019550"/>
              <a:gd name="connsiteY106" fmla="*/ 1998821 h 4295775"/>
              <a:gd name="connsiteX107" fmla="*/ 2631281 w 4019550"/>
              <a:gd name="connsiteY107" fmla="*/ 2019776 h 4295775"/>
              <a:gd name="connsiteX108" fmla="*/ 2676049 w 4019550"/>
              <a:gd name="connsiteY108" fmla="*/ 2041684 h 4295775"/>
              <a:gd name="connsiteX109" fmla="*/ 2698909 w 4019550"/>
              <a:gd name="connsiteY109" fmla="*/ 2053114 h 4295775"/>
              <a:gd name="connsiteX110" fmla="*/ 2720816 w 4019550"/>
              <a:gd name="connsiteY110" fmla="*/ 2065496 h 4295775"/>
              <a:gd name="connsiteX111" fmla="*/ 2764631 w 4019550"/>
              <a:gd name="connsiteY111" fmla="*/ 2090261 h 4295775"/>
              <a:gd name="connsiteX112" fmla="*/ 2933224 w 4019550"/>
              <a:gd name="connsiteY112" fmla="*/ 2199799 h 4295775"/>
              <a:gd name="connsiteX113" fmla="*/ 3480911 w 4019550"/>
              <a:gd name="connsiteY113" fmla="*/ 2781776 h 4295775"/>
              <a:gd name="connsiteX114" fmla="*/ 3678079 w 4019550"/>
              <a:gd name="connsiteY114" fmla="*/ 3129439 h 4295775"/>
              <a:gd name="connsiteX115" fmla="*/ 3831431 w 4019550"/>
              <a:gd name="connsiteY115" fmla="*/ 3497104 h 4295775"/>
              <a:gd name="connsiteX116" fmla="*/ 3944779 w 4019550"/>
              <a:gd name="connsiteY116" fmla="*/ 3879056 h 4295775"/>
              <a:gd name="connsiteX117" fmla="*/ 3987641 w 4019550"/>
              <a:gd name="connsiteY117" fmla="*/ 4074319 h 4295775"/>
              <a:gd name="connsiteX118" fmla="*/ 4004786 w 4019550"/>
              <a:gd name="connsiteY118" fmla="*/ 4173379 h 4295775"/>
              <a:gd name="connsiteX119" fmla="*/ 4012407 w 4019550"/>
              <a:gd name="connsiteY119" fmla="*/ 4223862 h 4295775"/>
              <a:gd name="connsiteX120" fmla="*/ 4016216 w 4019550"/>
              <a:gd name="connsiteY120" fmla="*/ 4249579 h 4295775"/>
              <a:gd name="connsiteX121" fmla="*/ 4018121 w 4019550"/>
              <a:gd name="connsiteY121" fmla="*/ 4262914 h 4295775"/>
              <a:gd name="connsiteX122" fmla="*/ 4020026 w 4019550"/>
              <a:gd name="connsiteY122" fmla="*/ 4277201 h 4295775"/>
              <a:gd name="connsiteX123" fmla="*/ 3788569 w 4019550"/>
              <a:gd name="connsiteY123" fmla="*/ 4296251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019550" h="4295775">
                <a:moveTo>
                  <a:pt x="3788569" y="4296251"/>
                </a:moveTo>
                <a:lnTo>
                  <a:pt x="3786664" y="4275296"/>
                </a:lnTo>
                <a:lnTo>
                  <a:pt x="3784759" y="4252437"/>
                </a:lnTo>
                <a:cubicBezTo>
                  <a:pt x="3782854" y="4237196"/>
                  <a:pt x="3780949" y="4221956"/>
                  <a:pt x="3779044" y="4206716"/>
                </a:cubicBezTo>
                <a:cubicBezTo>
                  <a:pt x="3775234" y="4176236"/>
                  <a:pt x="3771424" y="4144804"/>
                  <a:pt x="3766661" y="4114324"/>
                </a:cubicBezTo>
                <a:cubicBezTo>
                  <a:pt x="3757136" y="4052411"/>
                  <a:pt x="3745706" y="3990499"/>
                  <a:pt x="3733324" y="3928586"/>
                </a:cubicBezTo>
                <a:cubicBezTo>
                  <a:pt x="3707606" y="3805714"/>
                  <a:pt x="3676174" y="3682841"/>
                  <a:pt x="3639026" y="3562826"/>
                </a:cubicBezTo>
                <a:cubicBezTo>
                  <a:pt x="3563779" y="3322796"/>
                  <a:pt x="3463766" y="3090386"/>
                  <a:pt x="3333274" y="2877026"/>
                </a:cubicBezTo>
                <a:cubicBezTo>
                  <a:pt x="3202781" y="2663666"/>
                  <a:pt x="3039904" y="2470309"/>
                  <a:pt x="2843689" y="2316956"/>
                </a:cubicBezTo>
                <a:cubicBezTo>
                  <a:pt x="2794159" y="2278856"/>
                  <a:pt x="2743676" y="2242661"/>
                  <a:pt x="2691289" y="2209324"/>
                </a:cubicBezTo>
                <a:cubicBezTo>
                  <a:pt x="2677954" y="2200751"/>
                  <a:pt x="2664619" y="2193131"/>
                  <a:pt x="2651284" y="2185511"/>
                </a:cubicBezTo>
                <a:lnTo>
                  <a:pt x="2631281" y="2173129"/>
                </a:lnTo>
                <a:lnTo>
                  <a:pt x="2611279" y="2161699"/>
                </a:lnTo>
                <a:lnTo>
                  <a:pt x="2570321" y="2139791"/>
                </a:lnTo>
                <a:lnTo>
                  <a:pt x="2528411" y="2118836"/>
                </a:lnTo>
                <a:cubicBezTo>
                  <a:pt x="2514124" y="2111216"/>
                  <a:pt x="2500789" y="2105501"/>
                  <a:pt x="2486501" y="2098834"/>
                </a:cubicBezTo>
                <a:cubicBezTo>
                  <a:pt x="2472214" y="2092166"/>
                  <a:pt x="2457926" y="2085499"/>
                  <a:pt x="2443639" y="2079784"/>
                </a:cubicBezTo>
                <a:cubicBezTo>
                  <a:pt x="2415064" y="2068353"/>
                  <a:pt x="2385536" y="2055971"/>
                  <a:pt x="2356009" y="2045494"/>
                </a:cubicBezTo>
                <a:cubicBezTo>
                  <a:pt x="2296954" y="2023586"/>
                  <a:pt x="2236946" y="2006441"/>
                  <a:pt x="2175986" y="1990249"/>
                </a:cubicBezTo>
                <a:lnTo>
                  <a:pt x="2130266" y="1979771"/>
                </a:lnTo>
                <a:cubicBezTo>
                  <a:pt x="2115026" y="1975961"/>
                  <a:pt x="2099786" y="1972151"/>
                  <a:pt x="2084546" y="1970246"/>
                </a:cubicBezTo>
                <a:lnTo>
                  <a:pt x="2037874" y="1961674"/>
                </a:lnTo>
                <a:lnTo>
                  <a:pt x="1990249" y="1952149"/>
                </a:lnTo>
                <a:lnTo>
                  <a:pt x="1893094" y="1933099"/>
                </a:lnTo>
                <a:cubicBezTo>
                  <a:pt x="1885474" y="1931194"/>
                  <a:pt x="1876901" y="1930241"/>
                  <a:pt x="1869281" y="1928336"/>
                </a:cubicBezTo>
                <a:lnTo>
                  <a:pt x="1845469" y="1921669"/>
                </a:lnTo>
                <a:lnTo>
                  <a:pt x="1797844" y="1909286"/>
                </a:lnTo>
                <a:lnTo>
                  <a:pt x="1750219" y="1896903"/>
                </a:lnTo>
                <a:lnTo>
                  <a:pt x="1726406" y="1890236"/>
                </a:lnTo>
                <a:cubicBezTo>
                  <a:pt x="1718786" y="1888331"/>
                  <a:pt x="1711166" y="1885474"/>
                  <a:pt x="1702594" y="1882616"/>
                </a:cubicBezTo>
                <a:lnTo>
                  <a:pt x="1608296" y="1852136"/>
                </a:lnTo>
                <a:lnTo>
                  <a:pt x="1584484" y="1844516"/>
                </a:lnTo>
                <a:cubicBezTo>
                  <a:pt x="1576864" y="1841659"/>
                  <a:pt x="1569244" y="1838801"/>
                  <a:pt x="1561624" y="1835944"/>
                </a:cubicBezTo>
                <a:lnTo>
                  <a:pt x="1515904" y="1817846"/>
                </a:lnTo>
                <a:lnTo>
                  <a:pt x="1470184" y="1799749"/>
                </a:lnTo>
                <a:cubicBezTo>
                  <a:pt x="1462564" y="1796891"/>
                  <a:pt x="1454944" y="1794034"/>
                  <a:pt x="1447324" y="1790224"/>
                </a:cubicBezTo>
                <a:lnTo>
                  <a:pt x="1424464" y="1779746"/>
                </a:lnTo>
                <a:lnTo>
                  <a:pt x="1334929" y="1737836"/>
                </a:lnTo>
                <a:lnTo>
                  <a:pt x="1323499" y="1733074"/>
                </a:lnTo>
                <a:lnTo>
                  <a:pt x="1313021" y="1727359"/>
                </a:lnTo>
                <a:lnTo>
                  <a:pt x="1291114" y="1715928"/>
                </a:lnTo>
                <a:lnTo>
                  <a:pt x="1246346" y="1691164"/>
                </a:lnTo>
                <a:lnTo>
                  <a:pt x="1202531" y="1667351"/>
                </a:lnTo>
                <a:lnTo>
                  <a:pt x="1160621" y="1641634"/>
                </a:lnTo>
                <a:lnTo>
                  <a:pt x="1118711" y="1615916"/>
                </a:lnTo>
                <a:cubicBezTo>
                  <a:pt x="1104424" y="1607344"/>
                  <a:pt x="1090136" y="1598771"/>
                  <a:pt x="1076801" y="1589246"/>
                </a:cubicBezTo>
                <a:lnTo>
                  <a:pt x="995839" y="1533049"/>
                </a:lnTo>
                <a:cubicBezTo>
                  <a:pt x="969169" y="1513999"/>
                  <a:pt x="943451" y="1493044"/>
                  <a:pt x="917734" y="1473041"/>
                </a:cubicBezTo>
                <a:cubicBezTo>
                  <a:pt x="891064" y="1453991"/>
                  <a:pt x="867251" y="1432084"/>
                  <a:pt x="842486" y="1410176"/>
                </a:cubicBezTo>
                <a:lnTo>
                  <a:pt x="805339" y="1377791"/>
                </a:lnTo>
                <a:cubicBezTo>
                  <a:pt x="792956" y="1367314"/>
                  <a:pt x="781526" y="1354931"/>
                  <a:pt x="769144" y="1344453"/>
                </a:cubicBezTo>
                <a:lnTo>
                  <a:pt x="733901" y="1310164"/>
                </a:lnTo>
                <a:lnTo>
                  <a:pt x="715804" y="1293019"/>
                </a:lnTo>
                <a:cubicBezTo>
                  <a:pt x="710089" y="1287303"/>
                  <a:pt x="704374" y="1281589"/>
                  <a:pt x="698659" y="1274921"/>
                </a:cubicBezTo>
                <a:cubicBezTo>
                  <a:pt x="675799" y="1251109"/>
                  <a:pt x="652939" y="1227296"/>
                  <a:pt x="631031" y="1203484"/>
                </a:cubicBezTo>
                <a:lnTo>
                  <a:pt x="567214" y="1129189"/>
                </a:lnTo>
                <a:cubicBezTo>
                  <a:pt x="546259" y="1104424"/>
                  <a:pt x="526256" y="1078706"/>
                  <a:pt x="506254" y="1052989"/>
                </a:cubicBezTo>
                <a:cubicBezTo>
                  <a:pt x="426244" y="950119"/>
                  <a:pt x="354806" y="840581"/>
                  <a:pt x="290989" y="728186"/>
                </a:cubicBezTo>
                <a:cubicBezTo>
                  <a:pt x="227171" y="614839"/>
                  <a:pt x="170974" y="497681"/>
                  <a:pt x="123349" y="377666"/>
                </a:cubicBezTo>
                <a:cubicBezTo>
                  <a:pt x="98584" y="317659"/>
                  <a:pt x="77629" y="256699"/>
                  <a:pt x="57626" y="194786"/>
                </a:cubicBezTo>
                <a:cubicBezTo>
                  <a:pt x="38576" y="132874"/>
                  <a:pt x="20479" y="70961"/>
                  <a:pt x="7144" y="7144"/>
                </a:cubicBezTo>
                <a:cubicBezTo>
                  <a:pt x="22384" y="70009"/>
                  <a:pt x="42386" y="130969"/>
                  <a:pt x="64294" y="191929"/>
                </a:cubicBezTo>
                <a:cubicBezTo>
                  <a:pt x="86201" y="252889"/>
                  <a:pt x="110014" y="312896"/>
                  <a:pt x="136684" y="371951"/>
                </a:cubicBezTo>
                <a:cubicBezTo>
                  <a:pt x="188119" y="490061"/>
                  <a:pt x="249079" y="604361"/>
                  <a:pt x="315754" y="713899"/>
                </a:cubicBezTo>
                <a:cubicBezTo>
                  <a:pt x="383381" y="823436"/>
                  <a:pt x="457676" y="928211"/>
                  <a:pt x="540544" y="1026319"/>
                </a:cubicBezTo>
                <a:cubicBezTo>
                  <a:pt x="561499" y="1050131"/>
                  <a:pt x="581501" y="1074896"/>
                  <a:pt x="603409" y="1098709"/>
                </a:cubicBezTo>
                <a:lnTo>
                  <a:pt x="669131" y="1169194"/>
                </a:lnTo>
                <a:cubicBezTo>
                  <a:pt x="691991" y="1192053"/>
                  <a:pt x="714851" y="1213961"/>
                  <a:pt x="737711" y="1235869"/>
                </a:cubicBezTo>
                <a:cubicBezTo>
                  <a:pt x="743426" y="1241584"/>
                  <a:pt x="749141" y="1247299"/>
                  <a:pt x="754856" y="1252061"/>
                </a:cubicBezTo>
                <a:lnTo>
                  <a:pt x="772954" y="1268253"/>
                </a:lnTo>
                <a:lnTo>
                  <a:pt x="809149" y="1299686"/>
                </a:lnTo>
                <a:cubicBezTo>
                  <a:pt x="821531" y="1310164"/>
                  <a:pt x="832961" y="1321594"/>
                  <a:pt x="845344" y="1331119"/>
                </a:cubicBezTo>
                <a:lnTo>
                  <a:pt x="882491" y="1360646"/>
                </a:lnTo>
                <a:cubicBezTo>
                  <a:pt x="907256" y="1380649"/>
                  <a:pt x="932021" y="1400651"/>
                  <a:pt x="958691" y="1418749"/>
                </a:cubicBezTo>
                <a:cubicBezTo>
                  <a:pt x="984409" y="1436846"/>
                  <a:pt x="1010126" y="1455896"/>
                  <a:pt x="1036796" y="1473994"/>
                </a:cubicBezTo>
                <a:lnTo>
                  <a:pt x="1117759" y="1525428"/>
                </a:lnTo>
                <a:cubicBezTo>
                  <a:pt x="1131094" y="1534001"/>
                  <a:pt x="1145381" y="1541621"/>
                  <a:pt x="1158716" y="1549241"/>
                </a:cubicBezTo>
                <a:lnTo>
                  <a:pt x="1200626" y="1573053"/>
                </a:lnTo>
                <a:lnTo>
                  <a:pt x="1242536" y="1596866"/>
                </a:lnTo>
                <a:lnTo>
                  <a:pt x="1285399" y="1617821"/>
                </a:lnTo>
                <a:lnTo>
                  <a:pt x="1328261" y="1638776"/>
                </a:lnTo>
                <a:lnTo>
                  <a:pt x="1349216" y="1649253"/>
                </a:lnTo>
                <a:lnTo>
                  <a:pt x="1359694" y="1654016"/>
                </a:lnTo>
                <a:lnTo>
                  <a:pt x="1371124" y="1658778"/>
                </a:lnTo>
                <a:lnTo>
                  <a:pt x="1458754" y="1695926"/>
                </a:lnTo>
                <a:lnTo>
                  <a:pt x="1480661" y="1705451"/>
                </a:lnTo>
                <a:cubicBezTo>
                  <a:pt x="1488281" y="1708309"/>
                  <a:pt x="1495901" y="1711166"/>
                  <a:pt x="1503521" y="1713071"/>
                </a:cubicBezTo>
                <a:lnTo>
                  <a:pt x="1548289" y="1729264"/>
                </a:lnTo>
                <a:lnTo>
                  <a:pt x="1593056" y="1745456"/>
                </a:lnTo>
                <a:cubicBezTo>
                  <a:pt x="1600676" y="1748314"/>
                  <a:pt x="1608296" y="1751171"/>
                  <a:pt x="1615916" y="1753076"/>
                </a:cubicBezTo>
                <a:lnTo>
                  <a:pt x="1638776" y="1759744"/>
                </a:lnTo>
                <a:lnTo>
                  <a:pt x="1730216" y="1785461"/>
                </a:lnTo>
                <a:cubicBezTo>
                  <a:pt x="1737836" y="1787366"/>
                  <a:pt x="1745456" y="1790224"/>
                  <a:pt x="1753076" y="1792128"/>
                </a:cubicBezTo>
                <a:lnTo>
                  <a:pt x="1775936" y="1796891"/>
                </a:lnTo>
                <a:lnTo>
                  <a:pt x="1822609" y="1807369"/>
                </a:lnTo>
                <a:lnTo>
                  <a:pt x="1869281" y="1817846"/>
                </a:lnTo>
                <a:lnTo>
                  <a:pt x="1892141" y="1822609"/>
                </a:lnTo>
                <a:cubicBezTo>
                  <a:pt x="1899761" y="1824514"/>
                  <a:pt x="1907381" y="1825466"/>
                  <a:pt x="1915954" y="1826419"/>
                </a:cubicBezTo>
                <a:lnTo>
                  <a:pt x="2010251" y="1841659"/>
                </a:lnTo>
                <a:lnTo>
                  <a:pt x="2057876" y="1849278"/>
                </a:lnTo>
                <a:lnTo>
                  <a:pt x="2107406" y="1856899"/>
                </a:lnTo>
                <a:cubicBezTo>
                  <a:pt x="2123599" y="1858803"/>
                  <a:pt x="2139791" y="1862614"/>
                  <a:pt x="2156936" y="1865471"/>
                </a:cubicBezTo>
                <a:lnTo>
                  <a:pt x="2205514" y="1874996"/>
                </a:lnTo>
                <a:cubicBezTo>
                  <a:pt x="2270284" y="1889284"/>
                  <a:pt x="2335054" y="1905476"/>
                  <a:pt x="2398871" y="1926431"/>
                </a:cubicBezTo>
                <a:cubicBezTo>
                  <a:pt x="2431256" y="1935956"/>
                  <a:pt x="2461736" y="1948339"/>
                  <a:pt x="2493169" y="1959769"/>
                </a:cubicBezTo>
                <a:cubicBezTo>
                  <a:pt x="2508409" y="1965484"/>
                  <a:pt x="2524601" y="1972151"/>
                  <a:pt x="2539841" y="1978819"/>
                </a:cubicBezTo>
                <a:cubicBezTo>
                  <a:pt x="2555081" y="1985486"/>
                  <a:pt x="2571274" y="1991201"/>
                  <a:pt x="2585561" y="1998821"/>
                </a:cubicBezTo>
                <a:lnTo>
                  <a:pt x="2631281" y="2019776"/>
                </a:lnTo>
                <a:lnTo>
                  <a:pt x="2676049" y="2041684"/>
                </a:lnTo>
                <a:lnTo>
                  <a:pt x="2698909" y="2053114"/>
                </a:lnTo>
                <a:lnTo>
                  <a:pt x="2720816" y="2065496"/>
                </a:lnTo>
                <a:cubicBezTo>
                  <a:pt x="2735104" y="2074069"/>
                  <a:pt x="2750344" y="2081689"/>
                  <a:pt x="2764631" y="2090261"/>
                </a:cubicBezTo>
                <a:cubicBezTo>
                  <a:pt x="2822734" y="2123599"/>
                  <a:pt x="2878931" y="2160746"/>
                  <a:pt x="2933224" y="2199799"/>
                </a:cubicBezTo>
                <a:cubicBezTo>
                  <a:pt x="3151346" y="2357914"/>
                  <a:pt x="3334226" y="2559844"/>
                  <a:pt x="3480911" y="2781776"/>
                </a:cubicBezTo>
                <a:cubicBezTo>
                  <a:pt x="3554254" y="2893219"/>
                  <a:pt x="3620929" y="3009424"/>
                  <a:pt x="3678079" y="3129439"/>
                </a:cubicBezTo>
                <a:cubicBezTo>
                  <a:pt x="3736181" y="3249454"/>
                  <a:pt x="3786664" y="3372326"/>
                  <a:pt x="3831431" y="3497104"/>
                </a:cubicBezTo>
                <a:cubicBezTo>
                  <a:pt x="3875246" y="3621881"/>
                  <a:pt x="3913346" y="3749516"/>
                  <a:pt x="3944779" y="3879056"/>
                </a:cubicBezTo>
                <a:cubicBezTo>
                  <a:pt x="3960971" y="3943826"/>
                  <a:pt x="3974306" y="4008596"/>
                  <a:pt x="3987641" y="4074319"/>
                </a:cubicBezTo>
                <a:cubicBezTo>
                  <a:pt x="3994309" y="4106704"/>
                  <a:pt x="4000024" y="4140041"/>
                  <a:pt x="4004786" y="4173379"/>
                </a:cubicBezTo>
                <a:cubicBezTo>
                  <a:pt x="4007644" y="4189571"/>
                  <a:pt x="4009549" y="4206716"/>
                  <a:pt x="4012407" y="4223862"/>
                </a:cubicBezTo>
                <a:lnTo>
                  <a:pt x="4016216" y="4249579"/>
                </a:lnTo>
                <a:lnTo>
                  <a:pt x="4018121" y="4262914"/>
                </a:lnTo>
                <a:lnTo>
                  <a:pt x="4020026" y="4277201"/>
                </a:lnTo>
                <a:lnTo>
                  <a:pt x="3788569" y="429625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8A4E05-751A-4348-A447-35216DC3BEA3}"/>
              </a:ext>
            </a:extLst>
          </p:cNvPr>
          <p:cNvSpPr/>
          <p:nvPr/>
        </p:nvSpPr>
        <p:spPr>
          <a:xfrm>
            <a:off x="4810419" y="3638715"/>
            <a:ext cx="1261898" cy="3357125"/>
          </a:xfrm>
          <a:custGeom>
            <a:avLst/>
            <a:gdLst>
              <a:gd name="connsiteX0" fmla="*/ 150242 w 2524125"/>
              <a:gd name="connsiteY0" fmla="*/ 14764 h 6715125"/>
              <a:gd name="connsiteX1" fmla="*/ 104522 w 2524125"/>
              <a:gd name="connsiteY1" fmla="*/ 121444 h 6715125"/>
              <a:gd name="connsiteX2" fmla="*/ 86424 w 2524125"/>
              <a:gd name="connsiteY2" fmla="*/ 176689 h 6715125"/>
              <a:gd name="connsiteX3" fmla="*/ 72137 w 2524125"/>
              <a:gd name="connsiteY3" fmla="*/ 232886 h 6715125"/>
              <a:gd name="connsiteX4" fmla="*/ 38799 w 2524125"/>
              <a:gd name="connsiteY4" fmla="*/ 461486 h 6715125"/>
              <a:gd name="connsiteX5" fmla="*/ 39752 w 2524125"/>
              <a:gd name="connsiteY5" fmla="*/ 692944 h 6715125"/>
              <a:gd name="connsiteX6" fmla="*/ 51182 w 2524125"/>
              <a:gd name="connsiteY6" fmla="*/ 808196 h 6715125"/>
              <a:gd name="connsiteX7" fmla="*/ 59754 w 2524125"/>
              <a:gd name="connsiteY7" fmla="*/ 865346 h 6715125"/>
              <a:gd name="connsiteX8" fmla="*/ 69279 w 2524125"/>
              <a:gd name="connsiteY8" fmla="*/ 922496 h 6715125"/>
              <a:gd name="connsiteX9" fmla="*/ 94044 w 2524125"/>
              <a:gd name="connsiteY9" fmla="*/ 1035844 h 6715125"/>
              <a:gd name="connsiteX10" fmla="*/ 124524 w 2524125"/>
              <a:gd name="connsiteY10" fmla="*/ 1147286 h 6715125"/>
              <a:gd name="connsiteX11" fmla="*/ 160719 w 2524125"/>
              <a:gd name="connsiteY11" fmla="*/ 1256824 h 6715125"/>
              <a:gd name="connsiteX12" fmla="*/ 201677 w 2524125"/>
              <a:gd name="connsiteY12" fmla="*/ 1364456 h 6715125"/>
              <a:gd name="connsiteX13" fmla="*/ 407417 w 2524125"/>
              <a:gd name="connsiteY13" fmla="*/ 1778794 h 6715125"/>
              <a:gd name="connsiteX14" fmla="*/ 467424 w 2524125"/>
              <a:gd name="connsiteY14" fmla="*/ 1877854 h 6715125"/>
              <a:gd name="connsiteX15" fmla="*/ 482664 w 2524125"/>
              <a:gd name="connsiteY15" fmla="*/ 1902619 h 6715125"/>
              <a:gd name="connsiteX16" fmla="*/ 498857 w 2524125"/>
              <a:gd name="connsiteY16" fmla="*/ 1926431 h 6715125"/>
              <a:gd name="connsiteX17" fmla="*/ 531242 w 2524125"/>
              <a:gd name="connsiteY17" fmla="*/ 1974056 h 6715125"/>
              <a:gd name="connsiteX18" fmla="*/ 563627 w 2524125"/>
              <a:gd name="connsiteY18" fmla="*/ 2021681 h 6715125"/>
              <a:gd name="connsiteX19" fmla="*/ 579819 w 2524125"/>
              <a:gd name="connsiteY19" fmla="*/ 2045494 h 6715125"/>
              <a:gd name="connsiteX20" fmla="*/ 596964 w 2524125"/>
              <a:gd name="connsiteY20" fmla="*/ 2069306 h 6715125"/>
              <a:gd name="connsiteX21" fmla="*/ 665544 w 2524125"/>
              <a:gd name="connsiteY21" fmla="*/ 2162651 h 6715125"/>
              <a:gd name="connsiteX22" fmla="*/ 736029 w 2524125"/>
              <a:gd name="connsiteY22" fmla="*/ 2254091 h 6715125"/>
              <a:gd name="connsiteX23" fmla="*/ 808419 w 2524125"/>
              <a:gd name="connsiteY23" fmla="*/ 2344579 h 6715125"/>
              <a:gd name="connsiteX24" fmla="*/ 883667 w 2524125"/>
              <a:gd name="connsiteY24" fmla="*/ 2432209 h 6715125"/>
              <a:gd name="connsiteX25" fmla="*/ 921767 w 2524125"/>
              <a:gd name="connsiteY25" fmla="*/ 2476024 h 6715125"/>
              <a:gd name="connsiteX26" fmla="*/ 940817 w 2524125"/>
              <a:gd name="connsiteY26" fmla="*/ 2497931 h 6715125"/>
              <a:gd name="connsiteX27" fmla="*/ 959867 w 2524125"/>
              <a:gd name="connsiteY27" fmla="*/ 2518886 h 6715125"/>
              <a:gd name="connsiteX28" fmla="*/ 1037972 w 2524125"/>
              <a:gd name="connsiteY28" fmla="*/ 2603659 h 6715125"/>
              <a:gd name="connsiteX29" fmla="*/ 1117029 w 2524125"/>
              <a:gd name="connsiteY29" fmla="*/ 2688431 h 6715125"/>
              <a:gd name="connsiteX30" fmla="*/ 1197992 w 2524125"/>
              <a:gd name="connsiteY30" fmla="*/ 2771299 h 6715125"/>
              <a:gd name="connsiteX31" fmla="*/ 1279907 w 2524125"/>
              <a:gd name="connsiteY31" fmla="*/ 2852261 h 6715125"/>
              <a:gd name="connsiteX32" fmla="*/ 1363727 w 2524125"/>
              <a:gd name="connsiteY32" fmla="*/ 2931319 h 6715125"/>
              <a:gd name="connsiteX33" fmla="*/ 1405637 w 2524125"/>
              <a:gd name="connsiteY33" fmla="*/ 2971324 h 6715125"/>
              <a:gd name="connsiteX34" fmla="*/ 1426592 w 2524125"/>
              <a:gd name="connsiteY34" fmla="*/ 2991326 h 6715125"/>
              <a:gd name="connsiteX35" fmla="*/ 1437069 w 2524125"/>
              <a:gd name="connsiteY35" fmla="*/ 3000851 h 6715125"/>
              <a:gd name="connsiteX36" fmla="*/ 1448499 w 2524125"/>
              <a:gd name="connsiteY36" fmla="*/ 3010376 h 6715125"/>
              <a:gd name="connsiteX37" fmla="*/ 1619949 w 2524125"/>
              <a:gd name="connsiteY37" fmla="*/ 3175159 h 6715125"/>
              <a:gd name="connsiteX38" fmla="*/ 2173352 w 2524125"/>
              <a:gd name="connsiteY38" fmla="*/ 3943826 h 6715125"/>
              <a:gd name="connsiteX39" fmla="*/ 2481009 w 2524125"/>
              <a:gd name="connsiteY39" fmla="*/ 4845844 h 6715125"/>
              <a:gd name="connsiteX40" fmla="*/ 2477199 w 2524125"/>
              <a:gd name="connsiteY40" fmla="*/ 5804059 h 6715125"/>
              <a:gd name="connsiteX41" fmla="*/ 2180972 w 2524125"/>
              <a:gd name="connsiteY41" fmla="*/ 6714649 h 6715125"/>
              <a:gd name="connsiteX42" fmla="*/ 1991424 w 2524125"/>
              <a:gd name="connsiteY42" fmla="*/ 6620351 h 6715125"/>
              <a:gd name="connsiteX43" fmla="*/ 2294320 w 2524125"/>
              <a:gd name="connsiteY43" fmla="*/ 5769769 h 6715125"/>
              <a:gd name="connsiteX44" fmla="*/ 2321942 w 2524125"/>
              <a:gd name="connsiteY44" fmla="*/ 4869656 h 6715125"/>
              <a:gd name="connsiteX45" fmla="*/ 2052384 w 2524125"/>
              <a:gd name="connsiteY45" fmla="*/ 4004786 h 6715125"/>
              <a:gd name="connsiteX46" fmla="*/ 1538987 w 2524125"/>
              <a:gd name="connsiteY46" fmla="*/ 3249454 h 6715125"/>
              <a:gd name="connsiteX47" fmla="*/ 1378967 w 2524125"/>
              <a:gd name="connsiteY47" fmla="*/ 3086576 h 6715125"/>
              <a:gd name="connsiteX48" fmla="*/ 1368489 w 2524125"/>
              <a:gd name="connsiteY48" fmla="*/ 3077051 h 6715125"/>
              <a:gd name="connsiteX49" fmla="*/ 1357059 w 2524125"/>
              <a:gd name="connsiteY49" fmla="*/ 3067526 h 6715125"/>
              <a:gd name="connsiteX50" fmla="*/ 1336104 w 2524125"/>
              <a:gd name="connsiteY50" fmla="*/ 3046571 h 6715125"/>
              <a:gd name="connsiteX51" fmla="*/ 1294194 w 2524125"/>
              <a:gd name="connsiteY51" fmla="*/ 3004661 h 6715125"/>
              <a:gd name="connsiteX52" fmla="*/ 1210374 w 2524125"/>
              <a:gd name="connsiteY52" fmla="*/ 2920841 h 6715125"/>
              <a:gd name="connsiteX53" fmla="*/ 1129412 w 2524125"/>
              <a:gd name="connsiteY53" fmla="*/ 2836069 h 6715125"/>
              <a:gd name="connsiteX54" fmla="*/ 1049402 w 2524125"/>
              <a:gd name="connsiteY54" fmla="*/ 2750344 h 6715125"/>
              <a:gd name="connsiteX55" fmla="*/ 971297 w 2524125"/>
              <a:gd name="connsiteY55" fmla="*/ 2662714 h 6715125"/>
              <a:gd name="connsiteX56" fmla="*/ 894144 w 2524125"/>
              <a:gd name="connsiteY56" fmla="*/ 2574131 h 6715125"/>
              <a:gd name="connsiteX57" fmla="*/ 875094 w 2524125"/>
              <a:gd name="connsiteY57" fmla="*/ 2552224 h 6715125"/>
              <a:gd name="connsiteX58" fmla="*/ 856997 w 2524125"/>
              <a:gd name="connsiteY58" fmla="*/ 2529364 h 6715125"/>
              <a:gd name="connsiteX59" fmla="*/ 819849 w 2524125"/>
              <a:gd name="connsiteY59" fmla="*/ 2483644 h 6715125"/>
              <a:gd name="connsiteX60" fmla="*/ 745554 w 2524125"/>
              <a:gd name="connsiteY60" fmla="*/ 2392204 h 6715125"/>
              <a:gd name="connsiteX61" fmla="*/ 675069 w 2524125"/>
              <a:gd name="connsiteY61" fmla="*/ 2297906 h 6715125"/>
              <a:gd name="connsiteX62" fmla="*/ 605537 w 2524125"/>
              <a:gd name="connsiteY62" fmla="*/ 2202656 h 6715125"/>
              <a:gd name="connsiteX63" fmla="*/ 538862 w 2524125"/>
              <a:gd name="connsiteY63" fmla="*/ 2105501 h 6715125"/>
              <a:gd name="connsiteX64" fmla="*/ 522669 w 2524125"/>
              <a:gd name="connsiteY64" fmla="*/ 2081689 h 6715125"/>
              <a:gd name="connsiteX65" fmla="*/ 506477 w 2524125"/>
              <a:gd name="connsiteY65" fmla="*/ 2056924 h 6715125"/>
              <a:gd name="connsiteX66" fmla="*/ 475044 w 2524125"/>
              <a:gd name="connsiteY66" fmla="*/ 2007394 h 6715125"/>
              <a:gd name="connsiteX67" fmla="*/ 443612 w 2524125"/>
              <a:gd name="connsiteY67" fmla="*/ 1957864 h 6715125"/>
              <a:gd name="connsiteX68" fmla="*/ 428372 w 2524125"/>
              <a:gd name="connsiteY68" fmla="*/ 1933099 h 6715125"/>
              <a:gd name="connsiteX69" fmla="*/ 414084 w 2524125"/>
              <a:gd name="connsiteY69" fmla="*/ 1907381 h 6715125"/>
              <a:gd name="connsiteX70" fmla="*/ 355029 w 2524125"/>
              <a:gd name="connsiteY70" fmla="*/ 1805464 h 6715125"/>
              <a:gd name="connsiteX71" fmla="*/ 156909 w 2524125"/>
              <a:gd name="connsiteY71" fmla="*/ 1378744 h 6715125"/>
              <a:gd name="connsiteX72" fmla="*/ 117857 w 2524125"/>
              <a:gd name="connsiteY72" fmla="*/ 1267301 h 6715125"/>
              <a:gd name="connsiteX73" fmla="*/ 84519 w 2524125"/>
              <a:gd name="connsiteY73" fmla="*/ 1154906 h 6715125"/>
              <a:gd name="connsiteX74" fmla="*/ 55944 w 2524125"/>
              <a:gd name="connsiteY74" fmla="*/ 1040606 h 6715125"/>
              <a:gd name="connsiteX75" fmla="*/ 34037 w 2524125"/>
              <a:gd name="connsiteY75" fmla="*/ 925354 h 6715125"/>
              <a:gd name="connsiteX76" fmla="*/ 25464 w 2524125"/>
              <a:gd name="connsiteY76" fmla="*/ 867251 h 6715125"/>
              <a:gd name="connsiteX77" fmla="*/ 17844 w 2524125"/>
              <a:gd name="connsiteY77" fmla="*/ 809149 h 6715125"/>
              <a:gd name="connsiteX78" fmla="*/ 9272 w 2524125"/>
              <a:gd name="connsiteY78" fmla="*/ 691991 h 6715125"/>
              <a:gd name="connsiteX79" fmla="*/ 14987 w 2524125"/>
              <a:gd name="connsiteY79" fmla="*/ 456724 h 6715125"/>
              <a:gd name="connsiteX80" fmla="*/ 55944 w 2524125"/>
              <a:gd name="connsiteY80" fmla="*/ 225266 h 6715125"/>
              <a:gd name="connsiteX81" fmla="*/ 72137 w 2524125"/>
              <a:gd name="connsiteY81" fmla="*/ 169069 h 6715125"/>
              <a:gd name="connsiteX82" fmla="*/ 91187 w 2524125"/>
              <a:gd name="connsiteY82" fmla="*/ 113824 h 6715125"/>
              <a:gd name="connsiteX83" fmla="*/ 139764 w 2524125"/>
              <a:gd name="connsiteY83" fmla="*/ 7144 h 6715125"/>
              <a:gd name="connsiteX84" fmla="*/ 150242 w 2524125"/>
              <a:gd name="connsiteY84" fmla="*/ 14764 h 671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24125" h="6715125">
                <a:moveTo>
                  <a:pt x="150242" y="14764"/>
                </a:moveTo>
                <a:cubicBezTo>
                  <a:pt x="132144" y="48101"/>
                  <a:pt x="117857" y="84296"/>
                  <a:pt x="104522" y="121444"/>
                </a:cubicBezTo>
                <a:cubicBezTo>
                  <a:pt x="97854" y="139541"/>
                  <a:pt x="93092" y="158591"/>
                  <a:pt x="86424" y="176689"/>
                </a:cubicBezTo>
                <a:cubicBezTo>
                  <a:pt x="81662" y="195739"/>
                  <a:pt x="75947" y="213836"/>
                  <a:pt x="72137" y="232886"/>
                </a:cubicBezTo>
                <a:cubicBezTo>
                  <a:pt x="54992" y="308134"/>
                  <a:pt x="42609" y="385286"/>
                  <a:pt x="38799" y="461486"/>
                </a:cubicBezTo>
                <a:cubicBezTo>
                  <a:pt x="34037" y="538639"/>
                  <a:pt x="33084" y="615791"/>
                  <a:pt x="39752" y="692944"/>
                </a:cubicBezTo>
                <a:cubicBezTo>
                  <a:pt x="41657" y="731044"/>
                  <a:pt x="47372" y="770096"/>
                  <a:pt x="51182" y="808196"/>
                </a:cubicBezTo>
                <a:cubicBezTo>
                  <a:pt x="53087" y="827246"/>
                  <a:pt x="56897" y="846296"/>
                  <a:pt x="59754" y="865346"/>
                </a:cubicBezTo>
                <a:lnTo>
                  <a:pt x="69279" y="922496"/>
                </a:lnTo>
                <a:cubicBezTo>
                  <a:pt x="76899" y="960596"/>
                  <a:pt x="85472" y="997744"/>
                  <a:pt x="94044" y="1035844"/>
                </a:cubicBezTo>
                <a:cubicBezTo>
                  <a:pt x="104522" y="1072991"/>
                  <a:pt x="114047" y="1110139"/>
                  <a:pt x="124524" y="1147286"/>
                </a:cubicBezTo>
                <a:lnTo>
                  <a:pt x="160719" y="1256824"/>
                </a:lnTo>
                <a:lnTo>
                  <a:pt x="201677" y="1364456"/>
                </a:lnTo>
                <a:cubicBezTo>
                  <a:pt x="259779" y="1507331"/>
                  <a:pt x="330264" y="1645444"/>
                  <a:pt x="407417" y="1778794"/>
                </a:cubicBezTo>
                <a:lnTo>
                  <a:pt x="467424" y="1877854"/>
                </a:lnTo>
                <a:lnTo>
                  <a:pt x="482664" y="1902619"/>
                </a:lnTo>
                <a:cubicBezTo>
                  <a:pt x="487427" y="1911191"/>
                  <a:pt x="493142" y="1918811"/>
                  <a:pt x="498857" y="1926431"/>
                </a:cubicBezTo>
                <a:lnTo>
                  <a:pt x="531242" y="1974056"/>
                </a:lnTo>
                <a:lnTo>
                  <a:pt x="563627" y="2021681"/>
                </a:lnTo>
                <a:lnTo>
                  <a:pt x="579819" y="2045494"/>
                </a:lnTo>
                <a:lnTo>
                  <a:pt x="596964" y="2069306"/>
                </a:lnTo>
                <a:lnTo>
                  <a:pt x="665544" y="2162651"/>
                </a:lnTo>
                <a:cubicBezTo>
                  <a:pt x="687452" y="2194084"/>
                  <a:pt x="712217" y="2223611"/>
                  <a:pt x="736029" y="2254091"/>
                </a:cubicBezTo>
                <a:lnTo>
                  <a:pt x="808419" y="2344579"/>
                </a:lnTo>
                <a:lnTo>
                  <a:pt x="883667" y="2432209"/>
                </a:lnTo>
                <a:lnTo>
                  <a:pt x="921767" y="2476024"/>
                </a:lnTo>
                <a:lnTo>
                  <a:pt x="940817" y="2497931"/>
                </a:lnTo>
                <a:cubicBezTo>
                  <a:pt x="947484" y="2505551"/>
                  <a:pt x="954152" y="2512219"/>
                  <a:pt x="959867" y="2518886"/>
                </a:cubicBezTo>
                <a:lnTo>
                  <a:pt x="1037972" y="2603659"/>
                </a:lnTo>
                <a:cubicBezTo>
                  <a:pt x="1064642" y="2632234"/>
                  <a:pt x="1089407" y="2660809"/>
                  <a:pt x="1117029" y="2688431"/>
                </a:cubicBezTo>
                <a:lnTo>
                  <a:pt x="1197992" y="2771299"/>
                </a:lnTo>
                <a:cubicBezTo>
                  <a:pt x="1225614" y="2798921"/>
                  <a:pt x="1252284" y="2826544"/>
                  <a:pt x="1279907" y="2852261"/>
                </a:cubicBezTo>
                <a:lnTo>
                  <a:pt x="1363727" y="2931319"/>
                </a:lnTo>
                <a:lnTo>
                  <a:pt x="1405637" y="2971324"/>
                </a:lnTo>
                <a:lnTo>
                  <a:pt x="1426592" y="2991326"/>
                </a:lnTo>
                <a:lnTo>
                  <a:pt x="1437069" y="3000851"/>
                </a:lnTo>
                <a:lnTo>
                  <a:pt x="1448499" y="3010376"/>
                </a:lnTo>
                <a:cubicBezTo>
                  <a:pt x="1508507" y="3062764"/>
                  <a:pt x="1565657" y="3118009"/>
                  <a:pt x="1619949" y="3175159"/>
                </a:cubicBezTo>
                <a:cubicBezTo>
                  <a:pt x="1838072" y="3404711"/>
                  <a:pt x="2024762" y="3662839"/>
                  <a:pt x="2173352" y="3943826"/>
                </a:cubicBezTo>
                <a:cubicBezTo>
                  <a:pt x="2320989" y="4224814"/>
                  <a:pt x="2428622" y="4529614"/>
                  <a:pt x="2481009" y="4845844"/>
                </a:cubicBezTo>
                <a:cubicBezTo>
                  <a:pt x="2534349" y="5162074"/>
                  <a:pt x="2531492" y="5487829"/>
                  <a:pt x="2477199" y="5804059"/>
                </a:cubicBezTo>
                <a:cubicBezTo>
                  <a:pt x="2422907" y="6120289"/>
                  <a:pt x="2319084" y="6426994"/>
                  <a:pt x="2180972" y="6714649"/>
                </a:cubicBezTo>
                <a:lnTo>
                  <a:pt x="1991424" y="6620351"/>
                </a:lnTo>
                <a:cubicBezTo>
                  <a:pt x="2129537" y="6350794"/>
                  <a:pt x="2235264" y="6065044"/>
                  <a:pt x="2294320" y="5769769"/>
                </a:cubicBezTo>
                <a:cubicBezTo>
                  <a:pt x="2352422" y="5474494"/>
                  <a:pt x="2363852" y="5169694"/>
                  <a:pt x="2321942" y="4869656"/>
                </a:cubicBezTo>
                <a:cubicBezTo>
                  <a:pt x="2280032" y="4570571"/>
                  <a:pt x="2186687" y="4278154"/>
                  <a:pt x="2052384" y="4004786"/>
                </a:cubicBezTo>
                <a:cubicBezTo>
                  <a:pt x="1917129" y="3731419"/>
                  <a:pt x="1743774" y="3476149"/>
                  <a:pt x="1538987" y="3249454"/>
                </a:cubicBezTo>
                <a:cubicBezTo>
                  <a:pt x="1487552" y="3193256"/>
                  <a:pt x="1434212" y="3138011"/>
                  <a:pt x="1378967" y="3086576"/>
                </a:cubicBezTo>
                <a:lnTo>
                  <a:pt x="1368489" y="3077051"/>
                </a:lnTo>
                <a:lnTo>
                  <a:pt x="1357059" y="3067526"/>
                </a:lnTo>
                <a:lnTo>
                  <a:pt x="1336104" y="3046571"/>
                </a:lnTo>
                <a:lnTo>
                  <a:pt x="1294194" y="3004661"/>
                </a:lnTo>
                <a:lnTo>
                  <a:pt x="1210374" y="2920841"/>
                </a:lnTo>
                <a:cubicBezTo>
                  <a:pt x="1181799" y="2893219"/>
                  <a:pt x="1156082" y="2864644"/>
                  <a:pt x="1129412" y="2836069"/>
                </a:cubicBezTo>
                <a:lnTo>
                  <a:pt x="1049402" y="2750344"/>
                </a:lnTo>
                <a:cubicBezTo>
                  <a:pt x="1022732" y="2721769"/>
                  <a:pt x="997014" y="2692241"/>
                  <a:pt x="971297" y="2662714"/>
                </a:cubicBezTo>
                <a:lnTo>
                  <a:pt x="894144" y="2574131"/>
                </a:lnTo>
                <a:cubicBezTo>
                  <a:pt x="887477" y="2566511"/>
                  <a:pt x="880809" y="2559844"/>
                  <a:pt x="875094" y="2552224"/>
                </a:cubicBezTo>
                <a:lnTo>
                  <a:pt x="856997" y="2529364"/>
                </a:lnTo>
                <a:lnTo>
                  <a:pt x="819849" y="2483644"/>
                </a:lnTo>
                <a:lnTo>
                  <a:pt x="745554" y="2392204"/>
                </a:lnTo>
                <a:lnTo>
                  <a:pt x="675069" y="2297906"/>
                </a:lnTo>
                <a:cubicBezTo>
                  <a:pt x="651257" y="2266474"/>
                  <a:pt x="627444" y="2235994"/>
                  <a:pt x="605537" y="2202656"/>
                </a:cubicBezTo>
                <a:lnTo>
                  <a:pt x="538862" y="2105501"/>
                </a:lnTo>
                <a:lnTo>
                  <a:pt x="522669" y="2081689"/>
                </a:lnTo>
                <a:lnTo>
                  <a:pt x="506477" y="2056924"/>
                </a:lnTo>
                <a:lnTo>
                  <a:pt x="475044" y="2007394"/>
                </a:lnTo>
                <a:lnTo>
                  <a:pt x="443612" y="1957864"/>
                </a:lnTo>
                <a:cubicBezTo>
                  <a:pt x="438849" y="1949291"/>
                  <a:pt x="433134" y="1941671"/>
                  <a:pt x="428372" y="1933099"/>
                </a:cubicBezTo>
                <a:lnTo>
                  <a:pt x="414084" y="1907381"/>
                </a:lnTo>
                <a:lnTo>
                  <a:pt x="355029" y="1805464"/>
                </a:lnTo>
                <a:cubicBezTo>
                  <a:pt x="279782" y="1667351"/>
                  <a:pt x="212154" y="1525429"/>
                  <a:pt x="156909" y="1378744"/>
                </a:cubicBezTo>
                <a:lnTo>
                  <a:pt x="117857" y="1267301"/>
                </a:lnTo>
                <a:lnTo>
                  <a:pt x="84519" y="1154906"/>
                </a:lnTo>
                <a:cubicBezTo>
                  <a:pt x="74994" y="1116806"/>
                  <a:pt x="65469" y="1078706"/>
                  <a:pt x="55944" y="1040606"/>
                </a:cubicBezTo>
                <a:cubicBezTo>
                  <a:pt x="48324" y="1002506"/>
                  <a:pt x="40704" y="963454"/>
                  <a:pt x="34037" y="925354"/>
                </a:cubicBezTo>
                <a:lnTo>
                  <a:pt x="25464" y="867251"/>
                </a:lnTo>
                <a:cubicBezTo>
                  <a:pt x="22607" y="848201"/>
                  <a:pt x="19749" y="828199"/>
                  <a:pt x="17844" y="809149"/>
                </a:cubicBezTo>
                <a:cubicBezTo>
                  <a:pt x="14034" y="770096"/>
                  <a:pt x="10224" y="731044"/>
                  <a:pt x="9272" y="691991"/>
                </a:cubicBezTo>
                <a:cubicBezTo>
                  <a:pt x="4509" y="613886"/>
                  <a:pt x="8319" y="534829"/>
                  <a:pt x="14987" y="456724"/>
                </a:cubicBezTo>
                <a:cubicBezTo>
                  <a:pt x="21654" y="378619"/>
                  <a:pt x="35942" y="301466"/>
                  <a:pt x="55944" y="225266"/>
                </a:cubicBezTo>
                <a:cubicBezTo>
                  <a:pt x="60707" y="206216"/>
                  <a:pt x="66422" y="188119"/>
                  <a:pt x="72137" y="169069"/>
                </a:cubicBezTo>
                <a:cubicBezTo>
                  <a:pt x="78804" y="150971"/>
                  <a:pt x="84519" y="131921"/>
                  <a:pt x="91187" y="113824"/>
                </a:cubicBezTo>
                <a:cubicBezTo>
                  <a:pt x="104522" y="76676"/>
                  <a:pt x="120714" y="41434"/>
                  <a:pt x="139764" y="7144"/>
                </a:cubicBezTo>
                <a:lnTo>
                  <a:pt x="150242" y="1476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F731CA-E303-47DF-B70D-315A6D8E89C2}"/>
              </a:ext>
            </a:extLst>
          </p:cNvPr>
          <p:cNvSpPr/>
          <p:nvPr/>
        </p:nvSpPr>
        <p:spPr>
          <a:xfrm>
            <a:off x="5865229" y="3069671"/>
            <a:ext cx="661901" cy="3928551"/>
          </a:xfrm>
          <a:custGeom>
            <a:avLst/>
            <a:gdLst>
              <a:gd name="connsiteX0" fmla="*/ 779738 w 1323975"/>
              <a:gd name="connsiteY0" fmla="*/ 7144 h 7858125"/>
              <a:gd name="connsiteX1" fmla="*/ 673057 w 1323975"/>
              <a:gd name="connsiteY1" fmla="*/ 512921 h 7858125"/>
              <a:gd name="connsiteX2" fmla="*/ 587332 w 1323975"/>
              <a:gd name="connsiteY2" fmla="*/ 1022509 h 7858125"/>
              <a:gd name="connsiteX3" fmla="*/ 490177 w 1323975"/>
              <a:gd name="connsiteY3" fmla="*/ 2049304 h 7858125"/>
              <a:gd name="connsiteX4" fmla="*/ 503513 w 1323975"/>
              <a:gd name="connsiteY4" fmla="*/ 2562701 h 7858125"/>
              <a:gd name="connsiteX5" fmla="*/ 538755 w 1323975"/>
              <a:gd name="connsiteY5" fmla="*/ 2815114 h 7858125"/>
              <a:gd name="connsiteX6" fmla="*/ 552090 w 1323975"/>
              <a:gd name="connsiteY6" fmla="*/ 2877026 h 7858125"/>
              <a:gd name="connsiteX7" fmla="*/ 567330 w 1323975"/>
              <a:gd name="connsiteY7" fmla="*/ 2937986 h 7858125"/>
              <a:gd name="connsiteX8" fmla="*/ 585427 w 1323975"/>
              <a:gd name="connsiteY8" fmla="*/ 2997994 h 7858125"/>
              <a:gd name="connsiteX9" fmla="*/ 595905 w 1323975"/>
              <a:gd name="connsiteY9" fmla="*/ 3027521 h 7858125"/>
              <a:gd name="connsiteX10" fmla="*/ 606382 w 1323975"/>
              <a:gd name="connsiteY10" fmla="*/ 3057049 h 7858125"/>
              <a:gd name="connsiteX11" fmla="*/ 656865 w 1323975"/>
              <a:gd name="connsiteY11" fmla="*/ 3170396 h 7858125"/>
              <a:gd name="connsiteX12" fmla="*/ 716872 w 1323975"/>
              <a:gd name="connsiteY12" fmla="*/ 3285649 h 7858125"/>
              <a:gd name="connsiteX13" fmla="*/ 774975 w 1323975"/>
              <a:gd name="connsiteY13" fmla="*/ 3401854 h 7858125"/>
              <a:gd name="connsiteX14" fmla="*/ 832125 w 1323975"/>
              <a:gd name="connsiteY14" fmla="*/ 3519011 h 7858125"/>
              <a:gd name="connsiteX15" fmla="*/ 1042627 w 1323975"/>
              <a:gd name="connsiteY15" fmla="*/ 3995261 h 7858125"/>
              <a:gd name="connsiteX16" fmla="*/ 1210267 w 1323975"/>
              <a:gd name="connsiteY16" fmla="*/ 4491514 h 7858125"/>
              <a:gd name="connsiteX17" fmla="*/ 1270275 w 1323975"/>
              <a:gd name="connsiteY17" fmla="*/ 4747737 h 7858125"/>
              <a:gd name="connsiteX18" fmla="*/ 1293135 w 1323975"/>
              <a:gd name="connsiteY18" fmla="*/ 4878229 h 7858125"/>
              <a:gd name="connsiteX19" fmla="*/ 1309327 w 1323975"/>
              <a:gd name="connsiteY19" fmla="*/ 5009674 h 7858125"/>
              <a:gd name="connsiteX20" fmla="*/ 1315995 w 1323975"/>
              <a:gd name="connsiteY20" fmla="*/ 5075396 h 7858125"/>
              <a:gd name="connsiteX21" fmla="*/ 1320757 w 1323975"/>
              <a:gd name="connsiteY21" fmla="*/ 5141119 h 7858125"/>
              <a:gd name="connsiteX22" fmla="*/ 1323615 w 1323975"/>
              <a:gd name="connsiteY22" fmla="*/ 5207794 h 7858125"/>
              <a:gd name="connsiteX23" fmla="*/ 1324567 w 1323975"/>
              <a:gd name="connsiteY23" fmla="*/ 5241131 h 7858125"/>
              <a:gd name="connsiteX24" fmla="*/ 1324567 w 1323975"/>
              <a:gd name="connsiteY24" fmla="*/ 5274469 h 7858125"/>
              <a:gd name="connsiteX25" fmla="*/ 1324567 w 1323975"/>
              <a:gd name="connsiteY25" fmla="*/ 5341144 h 7858125"/>
              <a:gd name="connsiteX26" fmla="*/ 1322663 w 1323975"/>
              <a:gd name="connsiteY26" fmla="*/ 5407819 h 7858125"/>
              <a:gd name="connsiteX27" fmla="*/ 1318852 w 1323975"/>
              <a:gd name="connsiteY27" fmla="*/ 5474494 h 7858125"/>
              <a:gd name="connsiteX28" fmla="*/ 1313138 w 1323975"/>
              <a:gd name="connsiteY28" fmla="*/ 5541169 h 7858125"/>
              <a:gd name="connsiteX29" fmla="*/ 1296945 w 1323975"/>
              <a:gd name="connsiteY29" fmla="*/ 5673567 h 7858125"/>
              <a:gd name="connsiteX30" fmla="*/ 1274085 w 1323975"/>
              <a:gd name="connsiteY30" fmla="*/ 5805012 h 7858125"/>
              <a:gd name="connsiteX31" fmla="*/ 1245510 w 1323975"/>
              <a:gd name="connsiteY31" fmla="*/ 5934551 h 7858125"/>
              <a:gd name="connsiteX32" fmla="*/ 1228365 w 1323975"/>
              <a:gd name="connsiteY32" fmla="*/ 5998369 h 7858125"/>
              <a:gd name="connsiteX33" fmla="*/ 1219792 w 1323975"/>
              <a:gd name="connsiteY33" fmla="*/ 6030754 h 7858125"/>
              <a:gd name="connsiteX34" fmla="*/ 1210267 w 1323975"/>
              <a:gd name="connsiteY34" fmla="*/ 6062187 h 7858125"/>
              <a:gd name="connsiteX35" fmla="*/ 1191217 w 1323975"/>
              <a:gd name="connsiteY35" fmla="*/ 6126004 h 7858125"/>
              <a:gd name="connsiteX36" fmla="*/ 1170263 w 1323975"/>
              <a:gd name="connsiteY36" fmla="*/ 6188869 h 7858125"/>
              <a:gd name="connsiteX37" fmla="*/ 1158832 w 1323975"/>
              <a:gd name="connsiteY37" fmla="*/ 6221254 h 7858125"/>
              <a:gd name="connsiteX38" fmla="*/ 1146450 w 1323975"/>
              <a:gd name="connsiteY38" fmla="*/ 6253639 h 7858125"/>
              <a:gd name="connsiteX39" fmla="*/ 1118827 w 1323975"/>
              <a:gd name="connsiteY39" fmla="*/ 6316504 h 7858125"/>
              <a:gd name="connsiteX40" fmla="*/ 987382 w 1323975"/>
              <a:gd name="connsiteY40" fmla="*/ 6551771 h 7858125"/>
              <a:gd name="connsiteX41" fmla="*/ 686392 w 1323975"/>
              <a:gd name="connsiteY41" fmla="*/ 6981349 h 7858125"/>
              <a:gd name="connsiteX42" fmla="*/ 386355 w 1323975"/>
              <a:gd name="connsiteY42" fmla="*/ 7396639 h 7858125"/>
              <a:gd name="connsiteX43" fmla="*/ 261577 w 1323975"/>
              <a:gd name="connsiteY43" fmla="*/ 7607142 h 7858125"/>
              <a:gd name="connsiteX44" fmla="*/ 223477 w 1323975"/>
              <a:gd name="connsiteY44" fmla="*/ 7707154 h 7858125"/>
              <a:gd name="connsiteX45" fmla="*/ 217763 w 1323975"/>
              <a:gd name="connsiteY45" fmla="*/ 7746206 h 7858125"/>
              <a:gd name="connsiteX46" fmla="*/ 220620 w 1323975"/>
              <a:gd name="connsiteY46" fmla="*/ 7764304 h 7858125"/>
              <a:gd name="connsiteX47" fmla="*/ 27262 w 1323975"/>
              <a:gd name="connsiteY47" fmla="*/ 7850981 h 7858125"/>
              <a:gd name="connsiteX48" fmla="*/ 7260 w 1323975"/>
              <a:gd name="connsiteY48" fmla="*/ 7743349 h 7858125"/>
              <a:gd name="connsiteX49" fmla="*/ 20595 w 1323975"/>
              <a:gd name="connsiteY49" fmla="*/ 7654767 h 7858125"/>
              <a:gd name="connsiteX50" fmla="*/ 76792 w 1323975"/>
              <a:gd name="connsiteY50" fmla="*/ 7514749 h 7858125"/>
              <a:gd name="connsiteX51" fmla="*/ 221572 w 1323975"/>
              <a:gd name="connsiteY51" fmla="*/ 7283292 h 7858125"/>
              <a:gd name="connsiteX52" fmla="*/ 537802 w 1323975"/>
              <a:gd name="connsiteY52" fmla="*/ 6868001 h 7858125"/>
              <a:gd name="connsiteX53" fmla="*/ 841650 w 1323975"/>
              <a:gd name="connsiteY53" fmla="*/ 6457474 h 7858125"/>
              <a:gd name="connsiteX54" fmla="*/ 968332 w 1323975"/>
              <a:gd name="connsiteY54" fmla="*/ 6244114 h 7858125"/>
              <a:gd name="connsiteX55" fmla="*/ 994050 w 1323975"/>
              <a:gd name="connsiteY55" fmla="*/ 6189821 h 7858125"/>
              <a:gd name="connsiteX56" fmla="*/ 1005480 w 1323975"/>
              <a:gd name="connsiteY56" fmla="*/ 6162199 h 7858125"/>
              <a:gd name="connsiteX57" fmla="*/ 1015957 w 1323975"/>
              <a:gd name="connsiteY57" fmla="*/ 6133624 h 7858125"/>
              <a:gd name="connsiteX58" fmla="*/ 1037865 w 1323975"/>
              <a:gd name="connsiteY58" fmla="*/ 6074569 h 7858125"/>
              <a:gd name="connsiteX59" fmla="*/ 1057867 w 1323975"/>
              <a:gd name="connsiteY59" fmla="*/ 6014562 h 7858125"/>
              <a:gd name="connsiteX60" fmla="*/ 1067392 w 1323975"/>
              <a:gd name="connsiteY60" fmla="*/ 5985034 h 7858125"/>
              <a:gd name="connsiteX61" fmla="*/ 1075965 w 1323975"/>
              <a:gd name="connsiteY61" fmla="*/ 5954554 h 7858125"/>
              <a:gd name="connsiteX62" fmla="*/ 1094063 w 1323975"/>
              <a:gd name="connsiteY62" fmla="*/ 5894546 h 7858125"/>
              <a:gd name="connsiteX63" fmla="*/ 1124542 w 1323975"/>
              <a:gd name="connsiteY63" fmla="*/ 5772626 h 7858125"/>
              <a:gd name="connsiteX64" fmla="*/ 1149307 w 1323975"/>
              <a:gd name="connsiteY64" fmla="*/ 5649754 h 7858125"/>
              <a:gd name="connsiteX65" fmla="*/ 1167405 w 1323975"/>
              <a:gd name="connsiteY65" fmla="*/ 5525929 h 7858125"/>
              <a:gd name="connsiteX66" fmla="*/ 1174072 w 1323975"/>
              <a:gd name="connsiteY66" fmla="*/ 5463064 h 7858125"/>
              <a:gd name="connsiteX67" fmla="*/ 1179788 w 1323975"/>
              <a:gd name="connsiteY67" fmla="*/ 5400199 h 7858125"/>
              <a:gd name="connsiteX68" fmla="*/ 1183597 w 1323975"/>
              <a:gd name="connsiteY68" fmla="*/ 5337334 h 7858125"/>
              <a:gd name="connsiteX69" fmla="*/ 1185502 w 1323975"/>
              <a:gd name="connsiteY69" fmla="*/ 5274469 h 7858125"/>
              <a:gd name="connsiteX70" fmla="*/ 1186455 w 1323975"/>
              <a:gd name="connsiteY70" fmla="*/ 5243037 h 7858125"/>
              <a:gd name="connsiteX71" fmla="*/ 1186455 w 1323975"/>
              <a:gd name="connsiteY71" fmla="*/ 5211604 h 7858125"/>
              <a:gd name="connsiteX72" fmla="*/ 1185502 w 1323975"/>
              <a:gd name="connsiteY72" fmla="*/ 5148739 h 7858125"/>
              <a:gd name="connsiteX73" fmla="*/ 1182645 w 1323975"/>
              <a:gd name="connsiteY73" fmla="*/ 5085874 h 7858125"/>
              <a:gd name="connsiteX74" fmla="*/ 1177882 w 1323975"/>
              <a:gd name="connsiteY74" fmla="*/ 5023009 h 7858125"/>
              <a:gd name="connsiteX75" fmla="*/ 943567 w 1323975"/>
              <a:gd name="connsiteY75" fmla="*/ 4035266 h 7858125"/>
              <a:gd name="connsiteX76" fmla="*/ 748305 w 1323975"/>
              <a:gd name="connsiteY76" fmla="*/ 3559969 h 7858125"/>
              <a:gd name="connsiteX77" fmla="*/ 694965 w 1323975"/>
              <a:gd name="connsiteY77" fmla="*/ 3442811 h 7858125"/>
              <a:gd name="connsiteX78" fmla="*/ 639720 w 1323975"/>
              <a:gd name="connsiteY78" fmla="*/ 3326606 h 7858125"/>
              <a:gd name="connsiteX79" fmla="*/ 583522 w 1323975"/>
              <a:gd name="connsiteY79" fmla="*/ 3210401 h 7858125"/>
              <a:gd name="connsiteX80" fmla="*/ 532088 w 1323975"/>
              <a:gd name="connsiteY80" fmla="*/ 3086576 h 7858125"/>
              <a:gd name="connsiteX81" fmla="*/ 521610 w 1323975"/>
              <a:gd name="connsiteY81" fmla="*/ 3055144 h 7858125"/>
              <a:gd name="connsiteX82" fmla="*/ 512085 w 1323975"/>
              <a:gd name="connsiteY82" fmla="*/ 3023711 h 7858125"/>
              <a:gd name="connsiteX83" fmla="*/ 494940 w 1323975"/>
              <a:gd name="connsiteY83" fmla="*/ 2959894 h 7858125"/>
              <a:gd name="connsiteX84" fmla="*/ 480652 w 1323975"/>
              <a:gd name="connsiteY84" fmla="*/ 2895124 h 7858125"/>
              <a:gd name="connsiteX85" fmla="*/ 468270 w 1323975"/>
              <a:gd name="connsiteY85" fmla="*/ 2830354 h 7858125"/>
              <a:gd name="connsiteX86" fmla="*/ 438742 w 1323975"/>
              <a:gd name="connsiteY86" fmla="*/ 2570321 h 7858125"/>
              <a:gd name="connsiteX87" fmla="*/ 438742 w 1323975"/>
              <a:gd name="connsiteY87" fmla="*/ 2049304 h 7858125"/>
              <a:gd name="connsiteX88" fmla="*/ 562567 w 1323975"/>
              <a:gd name="connsiteY88" fmla="*/ 1019651 h 7858125"/>
              <a:gd name="connsiteX89" fmla="*/ 661627 w 1323975"/>
              <a:gd name="connsiteY89" fmla="*/ 511016 h 7858125"/>
              <a:gd name="connsiteX90" fmla="*/ 779738 w 1323975"/>
              <a:gd name="connsiteY90" fmla="*/ 7144 h 78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323975" h="7858125">
                <a:moveTo>
                  <a:pt x="779738" y="7144"/>
                </a:moveTo>
                <a:cubicBezTo>
                  <a:pt x="739732" y="174784"/>
                  <a:pt x="705442" y="344329"/>
                  <a:pt x="673057" y="512921"/>
                </a:cubicBezTo>
                <a:cubicBezTo>
                  <a:pt x="640672" y="682466"/>
                  <a:pt x="612097" y="852011"/>
                  <a:pt x="587332" y="1022509"/>
                </a:cubicBezTo>
                <a:cubicBezTo>
                  <a:pt x="536850" y="1363504"/>
                  <a:pt x="499702" y="1706404"/>
                  <a:pt x="490177" y="2049304"/>
                </a:cubicBezTo>
                <a:cubicBezTo>
                  <a:pt x="485415" y="2220754"/>
                  <a:pt x="488272" y="2392204"/>
                  <a:pt x="503513" y="2562701"/>
                </a:cubicBezTo>
                <a:cubicBezTo>
                  <a:pt x="511132" y="2647474"/>
                  <a:pt x="522563" y="2732246"/>
                  <a:pt x="538755" y="2815114"/>
                </a:cubicBezTo>
                <a:cubicBezTo>
                  <a:pt x="542565" y="2836069"/>
                  <a:pt x="547327" y="2857024"/>
                  <a:pt x="552090" y="2877026"/>
                </a:cubicBezTo>
                <a:cubicBezTo>
                  <a:pt x="556852" y="2897981"/>
                  <a:pt x="561615" y="2917984"/>
                  <a:pt x="567330" y="2937986"/>
                </a:cubicBezTo>
                <a:cubicBezTo>
                  <a:pt x="572092" y="2957989"/>
                  <a:pt x="578760" y="2977991"/>
                  <a:pt x="585427" y="2997994"/>
                </a:cubicBezTo>
                <a:lnTo>
                  <a:pt x="595905" y="3027521"/>
                </a:lnTo>
                <a:cubicBezTo>
                  <a:pt x="598763" y="3037046"/>
                  <a:pt x="602572" y="3047524"/>
                  <a:pt x="606382" y="3057049"/>
                </a:cubicBezTo>
                <a:cubicBezTo>
                  <a:pt x="620670" y="3096101"/>
                  <a:pt x="637815" y="3133249"/>
                  <a:pt x="656865" y="3170396"/>
                </a:cubicBezTo>
                <a:lnTo>
                  <a:pt x="716872" y="3285649"/>
                </a:lnTo>
                <a:lnTo>
                  <a:pt x="774975" y="3401854"/>
                </a:lnTo>
                <a:lnTo>
                  <a:pt x="832125" y="3519011"/>
                </a:lnTo>
                <a:cubicBezTo>
                  <a:pt x="907372" y="3675221"/>
                  <a:pt x="977857" y="3833336"/>
                  <a:pt x="1042627" y="3995261"/>
                </a:cubicBezTo>
                <a:cubicBezTo>
                  <a:pt x="1107397" y="4157186"/>
                  <a:pt x="1163595" y="4321969"/>
                  <a:pt x="1210267" y="4491514"/>
                </a:cubicBezTo>
                <a:cubicBezTo>
                  <a:pt x="1233127" y="4576287"/>
                  <a:pt x="1254082" y="4661059"/>
                  <a:pt x="1270275" y="4747737"/>
                </a:cubicBezTo>
                <a:cubicBezTo>
                  <a:pt x="1278847" y="4790599"/>
                  <a:pt x="1285515" y="4834414"/>
                  <a:pt x="1293135" y="4878229"/>
                </a:cubicBezTo>
                <a:cubicBezTo>
                  <a:pt x="1298850" y="4922044"/>
                  <a:pt x="1305517" y="4965859"/>
                  <a:pt x="1309327" y="5009674"/>
                </a:cubicBezTo>
                <a:cubicBezTo>
                  <a:pt x="1311232" y="5031581"/>
                  <a:pt x="1314090" y="5053489"/>
                  <a:pt x="1315995" y="5075396"/>
                </a:cubicBezTo>
                <a:lnTo>
                  <a:pt x="1320757" y="5141119"/>
                </a:lnTo>
                <a:cubicBezTo>
                  <a:pt x="1321710" y="5163026"/>
                  <a:pt x="1322663" y="5184934"/>
                  <a:pt x="1323615" y="5207794"/>
                </a:cubicBezTo>
                <a:cubicBezTo>
                  <a:pt x="1323615" y="5219224"/>
                  <a:pt x="1324567" y="5229701"/>
                  <a:pt x="1324567" y="5241131"/>
                </a:cubicBezTo>
                <a:lnTo>
                  <a:pt x="1324567" y="5274469"/>
                </a:lnTo>
                <a:cubicBezTo>
                  <a:pt x="1324567" y="5296376"/>
                  <a:pt x="1325520" y="5319237"/>
                  <a:pt x="1324567" y="5341144"/>
                </a:cubicBezTo>
                <a:lnTo>
                  <a:pt x="1322663" y="5407819"/>
                </a:lnTo>
                <a:cubicBezTo>
                  <a:pt x="1321710" y="5429726"/>
                  <a:pt x="1319805" y="5451634"/>
                  <a:pt x="1318852" y="5474494"/>
                </a:cubicBezTo>
                <a:cubicBezTo>
                  <a:pt x="1317900" y="5496401"/>
                  <a:pt x="1315042" y="5518309"/>
                  <a:pt x="1313138" y="5541169"/>
                </a:cubicBezTo>
                <a:cubicBezTo>
                  <a:pt x="1309327" y="5584984"/>
                  <a:pt x="1302660" y="5629751"/>
                  <a:pt x="1296945" y="5673567"/>
                </a:cubicBezTo>
                <a:cubicBezTo>
                  <a:pt x="1289325" y="5717381"/>
                  <a:pt x="1282657" y="5761196"/>
                  <a:pt x="1274085" y="5805012"/>
                </a:cubicBezTo>
                <a:cubicBezTo>
                  <a:pt x="1265513" y="5848826"/>
                  <a:pt x="1255035" y="5891689"/>
                  <a:pt x="1245510" y="5934551"/>
                </a:cubicBezTo>
                <a:cubicBezTo>
                  <a:pt x="1239795" y="5956459"/>
                  <a:pt x="1234080" y="5977414"/>
                  <a:pt x="1228365" y="5998369"/>
                </a:cubicBezTo>
                <a:lnTo>
                  <a:pt x="1219792" y="6030754"/>
                </a:lnTo>
                <a:lnTo>
                  <a:pt x="1210267" y="6062187"/>
                </a:lnTo>
                <a:cubicBezTo>
                  <a:pt x="1203600" y="6083142"/>
                  <a:pt x="1197885" y="6105049"/>
                  <a:pt x="1191217" y="6126004"/>
                </a:cubicBezTo>
                <a:lnTo>
                  <a:pt x="1170263" y="6188869"/>
                </a:lnTo>
                <a:cubicBezTo>
                  <a:pt x="1166452" y="6199346"/>
                  <a:pt x="1163595" y="6209824"/>
                  <a:pt x="1158832" y="6221254"/>
                </a:cubicBezTo>
                <a:cubicBezTo>
                  <a:pt x="1155022" y="6232684"/>
                  <a:pt x="1150260" y="6243162"/>
                  <a:pt x="1146450" y="6253639"/>
                </a:cubicBezTo>
                <a:cubicBezTo>
                  <a:pt x="1137877" y="6275546"/>
                  <a:pt x="1128352" y="6296501"/>
                  <a:pt x="1118827" y="6316504"/>
                </a:cubicBezTo>
                <a:cubicBezTo>
                  <a:pt x="1079775" y="6399371"/>
                  <a:pt x="1035007" y="6476524"/>
                  <a:pt x="987382" y="6551771"/>
                </a:cubicBezTo>
                <a:cubicBezTo>
                  <a:pt x="893085" y="6701314"/>
                  <a:pt x="789263" y="6842284"/>
                  <a:pt x="686392" y="6981349"/>
                </a:cubicBezTo>
                <a:cubicBezTo>
                  <a:pt x="583522" y="7120414"/>
                  <a:pt x="479700" y="7257574"/>
                  <a:pt x="386355" y="7396639"/>
                </a:cubicBezTo>
                <a:cubicBezTo>
                  <a:pt x="339682" y="7466171"/>
                  <a:pt x="295867" y="7536656"/>
                  <a:pt x="261577" y="7607142"/>
                </a:cubicBezTo>
                <a:cubicBezTo>
                  <a:pt x="244432" y="7642384"/>
                  <a:pt x="231097" y="7676674"/>
                  <a:pt x="223477" y="7707154"/>
                </a:cubicBezTo>
                <a:cubicBezTo>
                  <a:pt x="219667" y="7722394"/>
                  <a:pt x="217763" y="7736681"/>
                  <a:pt x="217763" y="7746206"/>
                </a:cubicBezTo>
                <a:cubicBezTo>
                  <a:pt x="217763" y="7756684"/>
                  <a:pt x="219667" y="7762399"/>
                  <a:pt x="220620" y="7764304"/>
                </a:cubicBezTo>
                <a:lnTo>
                  <a:pt x="27262" y="7850981"/>
                </a:lnTo>
                <a:cubicBezTo>
                  <a:pt x="11070" y="7813834"/>
                  <a:pt x="6307" y="7775734"/>
                  <a:pt x="7260" y="7743349"/>
                </a:cubicBezTo>
                <a:cubicBezTo>
                  <a:pt x="8212" y="7710964"/>
                  <a:pt x="13927" y="7681437"/>
                  <a:pt x="20595" y="7654767"/>
                </a:cubicBezTo>
                <a:cubicBezTo>
                  <a:pt x="34882" y="7602379"/>
                  <a:pt x="54885" y="7557612"/>
                  <a:pt x="76792" y="7514749"/>
                </a:cubicBezTo>
                <a:cubicBezTo>
                  <a:pt x="120607" y="7430929"/>
                  <a:pt x="170138" y="7355681"/>
                  <a:pt x="221572" y="7283292"/>
                </a:cubicBezTo>
                <a:cubicBezTo>
                  <a:pt x="323490" y="7138512"/>
                  <a:pt x="432075" y="7004209"/>
                  <a:pt x="537802" y="6868001"/>
                </a:cubicBezTo>
                <a:cubicBezTo>
                  <a:pt x="643530" y="6732746"/>
                  <a:pt x="748305" y="6597492"/>
                  <a:pt x="841650" y="6457474"/>
                </a:cubicBezTo>
                <a:cubicBezTo>
                  <a:pt x="888322" y="6387942"/>
                  <a:pt x="932138" y="6316504"/>
                  <a:pt x="968332" y="6244114"/>
                </a:cubicBezTo>
                <a:cubicBezTo>
                  <a:pt x="977857" y="6226017"/>
                  <a:pt x="986430" y="6207919"/>
                  <a:pt x="994050" y="6189821"/>
                </a:cubicBezTo>
                <a:cubicBezTo>
                  <a:pt x="997860" y="6180296"/>
                  <a:pt x="1001670" y="6171724"/>
                  <a:pt x="1005480" y="6162199"/>
                </a:cubicBezTo>
                <a:cubicBezTo>
                  <a:pt x="1009290" y="6153626"/>
                  <a:pt x="1012147" y="6143149"/>
                  <a:pt x="1015957" y="6133624"/>
                </a:cubicBezTo>
                <a:lnTo>
                  <a:pt x="1037865" y="6074569"/>
                </a:lnTo>
                <a:cubicBezTo>
                  <a:pt x="1044532" y="6054567"/>
                  <a:pt x="1051200" y="6034564"/>
                  <a:pt x="1057867" y="6014562"/>
                </a:cubicBezTo>
                <a:lnTo>
                  <a:pt x="1067392" y="5985034"/>
                </a:lnTo>
                <a:lnTo>
                  <a:pt x="1075965" y="5954554"/>
                </a:lnTo>
                <a:cubicBezTo>
                  <a:pt x="1081680" y="5934551"/>
                  <a:pt x="1088347" y="5914549"/>
                  <a:pt x="1094063" y="5894546"/>
                </a:cubicBezTo>
                <a:cubicBezTo>
                  <a:pt x="1104540" y="5853589"/>
                  <a:pt x="1115970" y="5813584"/>
                  <a:pt x="1124542" y="5772626"/>
                </a:cubicBezTo>
                <a:cubicBezTo>
                  <a:pt x="1134067" y="5731669"/>
                  <a:pt x="1141688" y="5690712"/>
                  <a:pt x="1149307" y="5649754"/>
                </a:cubicBezTo>
                <a:cubicBezTo>
                  <a:pt x="1155975" y="5608796"/>
                  <a:pt x="1162642" y="5566887"/>
                  <a:pt x="1167405" y="5525929"/>
                </a:cubicBezTo>
                <a:cubicBezTo>
                  <a:pt x="1170263" y="5504974"/>
                  <a:pt x="1173120" y="5484019"/>
                  <a:pt x="1174072" y="5463064"/>
                </a:cubicBezTo>
                <a:cubicBezTo>
                  <a:pt x="1175977" y="5442109"/>
                  <a:pt x="1177882" y="5421154"/>
                  <a:pt x="1179788" y="5400199"/>
                </a:cubicBezTo>
                <a:lnTo>
                  <a:pt x="1183597" y="5337334"/>
                </a:lnTo>
                <a:cubicBezTo>
                  <a:pt x="1185502" y="5316379"/>
                  <a:pt x="1184550" y="5295424"/>
                  <a:pt x="1185502" y="5274469"/>
                </a:cubicBezTo>
                <a:lnTo>
                  <a:pt x="1186455" y="5243037"/>
                </a:lnTo>
                <a:cubicBezTo>
                  <a:pt x="1186455" y="5232559"/>
                  <a:pt x="1186455" y="5222081"/>
                  <a:pt x="1186455" y="5211604"/>
                </a:cubicBezTo>
                <a:cubicBezTo>
                  <a:pt x="1186455" y="5190649"/>
                  <a:pt x="1186455" y="5169694"/>
                  <a:pt x="1185502" y="5148739"/>
                </a:cubicBezTo>
                <a:lnTo>
                  <a:pt x="1182645" y="5085874"/>
                </a:lnTo>
                <a:cubicBezTo>
                  <a:pt x="1181692" y="5064919"/>
                  <a:pt x="1179788" y="5043964"/>
                  <a:pt x="1177882" y="5023009"/>
                </a:cubicBezTo>
                <a:cubicBezTo>
                  <a:pt x="1151213" y="4686776"/>
                  <a:pt x="1061677" y="4355306"/>
                  <a:pt x="943567" y="4035266"/>
                </a:cubicBezTo>
                <a:cubicBezTo>
                  <a:pt x="884513" y="3875246"/>
                  <a:pt x="818790" y="3716179"/>
                  <a:pt x="748305" y="3559969"/>
                </a:cubicBezTo>
                <a:lnTo>
                  <a:pt x="694965" y="3442811"/>
                </a:lnTo>
                <a:lnTo>
                  <a:pt x="639720" y="3326606"/>
                </a:lnTo>
                <a:lnTo>
                  <a:pt x="583522" y="3210401"/>
                </a:lnTo>
                <a:cubicBezTo>
                  <a:pt x="564472" y="3170396"/>
                  <a:pt x="546375" y="3128486"/>
                  <a:pt x="532088" y="3086576"/>
                </a:cubicBezTo>
                <a:cubicBezTo>
                  <a:pt x="528277" y="3076099"/>
                  <a:pt x="524467" y="3065621"/>
                  <a:pt x="521610" y="3055144"/>
                </a:cubicBezTo>
                <a:lnTo>
                  <a:pt x="512085" y="3023711"/>
                </a:lnTo>
                <a:cubicBezTo>
                  <a:pt x="506370" y="3002756"/>
                  <a:pt x="499702" y="2980849"/>
                  <a:pt x="494940" y="2959894"/>
                </a:cubicBezTo>
                <a:cubicBezTo>
                  <a:pt x="490177" y="2937986"/>
                  <a:pt x="484463" y="2917031"/>
                  <a:pt x="480652" y="2895124"/>
                </a:cubicBezTo>
                <a:cubicBezTo>
                  <a:pt x="475890" y="2873216"/>
                  <a:pt x="472080" y="2852261"/>
                  <a:pt x="468270" y="2830354"/>
                </a:cubicBezTo>
                <a:cubicBezTo>
                  <a:pt x="453030" y="2743676"/>
                  <a:pt x="444457" y="2656999"/>
                  <a:pt x="438742" y="2570321"/>
                </a:cubicBezTo>
                <a:cubicBezTo>
                  <a:pt x="427313" y="2396014"/>
                  <a:pt x="429217" y="2222659"/>
                  <a:pt x="438742" y="2049304"/>
                </a:cubicBezTo>
                <a:cubicBezTo>
                  <a:pt x="457792" y="1703546"/>
                  <a:pt x="503513" y="1359694"/>
                  <a:pt x="562567" y="1019651"/>
                </a:cubicBezTo>
                <a:cubicBezTo>
                  <a:pt x="592095" y="849154"/>
                  <a:pt x="625432" y="680561"/>
                  <a:pt x="661627" y="511016"/>
                </a:cubicBezTo>
                <a:cubicBezTo>
                  <a:pt x="696870" y="342424"/>
                  <a:pt x="735922" y="173831"/>
                  <a:pt x="779738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925887-7205-4472-B466-729C061C680F}"/>
              </a:ext>
            </a:extLst>
          </p:cNvPr>
          <p:cNvSpPr/>
          <p:nvPr/>
        </p:nvSpPr>
        <p:spPr>
          <a:xfrm>
            <a:off x="5873858" y="4256331"/>
            <a:ext cx="2319036" cy="2723795"/>
          </a:xfrm>
          <a:custGeom>
            <a:avLst/>
            <a:gdLst>
              <a:gd name="connsiteX0" fmla="*/ 4636294 w 4638675"/>
              <a:gd name="connsiteY0" fmla="*/ 14764 h 5448300"/>
              <a:gd name="connsiteX1" fmla="*/ 4428649 w 4638675"/>
              <a:gd name="connsiteY1" fmla="*/ 117634 h 5448300"/>
              <a:gd name="connsiteX2" fmla="*/ 4225766 w 4638675"/>
              <a:gd name="connsiteY2" fmla="*/ 230029 h 5448300"/>
              <a:gd name="connsiteX3" fmla="*/ 3834289 w 4638675"/>
              <a:gd name="connsiteY3" fmla="*/ 477679 h 5448300"/>
              <a:gd name="connsiteX4" fmla="*/ 3114199 w 4638675"/>
              <a:gd name="connsiteY4" fmla="*/ 1056799 h 5448300"/>
              <a:gd name="connsiteX5" fmla="*/ 2794159 w 4638675"/>
              <a:gd name="connsiteY5" fmla="*/ 1389221 h 5448300"/>
              <a:gd name="connsiteX6" fmla="*/ 2509361 w 4638675"/>
              <a:gd name="connsiteY6" fmla="*/ 1751171 h 5448300"/>
              <a:gd name="connsiteX7" fmla="*/ 2267427 w 4638675"/>
              <a:gd name="connsiteY7" fmla="*/ 2141696 h 5448300"/>
              <a:gd name="connsiteX8" fmla="*/ 2076926 w 4638675"/>
              <a:gd name="connsiteY8" fmla="*/ 2557939 h 5448300"/>
              <a:gd name="connsiteX9" fmla="*/ 1945481 w 4638675"/>
              <a:gd name="connsiteY9" fmla="*/ 2995136 h 5448300"/>
              <a:gd name="connsiteX10" fmla="*/ 1902619 w 4638675"/>
              <a:gd name="connsiteY10" fmla="*/ 3218974 h 5448300"/>
              <a:gd name="connsiteX11" fmla="*/ 1883569 w 4638675"/>
              <a:gd name="connsiteY11" fmla="*/ 3335179 h 5448300"/>
              <a:gd name="connsiteX12" fmla="*/ 1860709 w 4638675"/>
              <a:gd name="connsiteY12" fmla="*/ 3450431 h 5448300"/>
              <a:gd name="connsiteX13" fmla="*/ 1533049 w 4638675"/>
              <a:gd name="connsiteY13" fmla="*/ 4337209 h 5448300"/>
              <a:gd name="connsiteX14" fmla="*/ 1257776 w 4638675"/>
              <a:gd name="connsiteY14" fmla="*/ 4727734 h 5448300"/>
              <a:gd name="connsiteX15" fmla="*/ 907256 w 4638675"/>
              <a:gd name="connsiteY15" fmla="*/ 5054441 h 5448300"/>
              <a:gd name="connsiteX16" fmla="*/ 493871 w 4638675"/>
              <a:gd name="connsiteY16" fmla="*/ 5300187 h 5448300"/>
              <a:gd name="connsiteX17" fmla="*/ 269081 w 4638675"/>
              <a:gd name="connsiteY17" fmla="*/ 5387816 h 5448300"/>
              <a:gd name="connsiteX18" fmla="*/ 151924 w 4638675"/>
              <a:gd name="connsiteY18" fmla="*/ 5422106 h 5448300"/>
              <a:gd name="connsiteX19" fmla="*/ 91916 w 4638675"/>
              <a:gd name="connsiteY19" fmla="*/ 5436394 h 5448300"/>
              <a:gd name="connsiteX20" fmla="*/ 61436 w 4638675"/>
              <a:gd name="connsiteY20" fmla="*/ 5442109 h 5448300"/>
              <a:gd name="connsiteX21" fmla="*/ 45244 w 4638675"/>
              <a:gd name="connsiteY21" fmla="*/ 5444966 h 5448300"/>
              <a:gd name="connsiteX22" fmla="*/ 28099 w 4638675"/>
              <a:gd name="connsiteY22" fmla="*/ 5447824 h 5448300"/>
              <a:gd name="connsiteX23" fmla="*/ 7144 w 4638675"/>
              <a:gd name="connsiteY23" fmla="*/ 5273516 h 5448300"/>
              <a:gd name="connsiteX24" fmla="*/ 18574 w 4638675"/>
              <a:gd name="connsiteY24" fmla="*/ 5271612 h 5448300"/>
              <a:gd name="connsiteX25" fmla="*/ 30956 w 4638675"/>
              <a:gd name="connsiteY25" fmla="*/ 5269706 h 5448300"/>
              <a:gd name="connsiteX26" fmla="*/ 57626 w 4638675"/>
              <a:gd name="connsiteY26" fmla="*/ 5264944 h 5448300"/>
              <a:gd name="connsiteX27" fmla="*/ 110966 w 4638675"/>
              <a:gd name="connsiteY27" fmla="*/ 5253514 h 5448300"/>
              <a:gd name="connsiteX28" fmla="*/ 217646 w 4638675"/>
              <a:gd name="connsiteY28" fmla="*/ 5224939 h 5448300"/>
              <a:gd name="connsiteX29" fmla="*/ 426243 w 4638675"/>
              <a:gd name="connsiteY29" fmla="*/ 5147787 h 5448300"/>
              <a:gd name="connsiteX30" fmla="*/ 813911 w 4638675"/>
              <a:gd name="connsiteY30" fmla="*/ 4926806 h 5448300"/>
              <a:gd name="connsiteX31" fmla="*/ 1146334 w 4638675"/>
              <a:gd name="connsiteY31" fmla="*/ 4627721 h 5448300"/>
              <a:gd name="connsiteX32" fmla="*/ 1412081 w 4638675"/>
              <a:gd name="connsiteY32" fmla="*/ 4265771 h 5448300"/>
              <a:gd name="connsiteX33" fmla="*/ 1740694 w 4638675"/>
              <a:gd name="connsiteY33" fmla="*/ 3423761 h 5448300"/>
              <a:gd name="connsiteX34" fmla="*/ 1764506 w 4638675"/>
              <a:gd name="connsiteY34" fmla="*/ 3312319 h 5448300"/>
              <a:gd name="connsiteX35" fmla="*/ 1785461 w 4638675"/>
              <a:gd name="connsiteY35" fmla="*/ 3199924 h 5448300"/>
              <a:gd name="connsiteX36" fmla="*/ 1834991 w 4638675"/>
              <a:gd name="connsiteY36" fmla="*/ 2969419 h 5448300"/>
              <a:gd name="connsiteX37" fmla="*/ 1981676 w 4638675"/>
              <a:gd name="connsiteY37" fmla="*/ 2521744 h 5448300"/>
              <a:gd name="connsiteX38" fmla="*/ 2187416 w 4638675"/>
              <a:gd name="connsiteY38" fmla="*/ 2098834 h 5448300"/>
              <a:gd name="connsiteX39" fmla="*/ 2443639 w 4638675"/>
              <a:gd name="connsiteY39" fmla="*/ 1706404 h 5448300"/>
              <a:gd name="connsiteX40" fmla="*/ 2741771 w 4638675"/>
              <a:gd name="connsiteY40" fmla="*/ 1346359 h 5448300"/>
              <a:gd name="connsiteX41" fmla="*/ 3073241 w 4638675"/>
              <a:gd name="connsiteY41" fmla="*/ 1017746 h 5448300"/>
              <a:gd name="connsiteX42" fmla="*/ 3812381 w 4638675"/>
              <a:gd name="connsiteY42" fmla="*/ 451961 h 5448300"/>
              <a:gd name="connsiteX43" fmla="*/ 4211479 w 4638675"/>
              <a:gd name="connsiteY43" fmla="*/ 212884 h 5448300"/>
              <a:gd name="connsiteX44" fmla="*/ 4417219 w 4638675"/>
              <a:gd name="connsiteY44" fmla="*/ 105251 h 5448300"/>
              <a:gd name="connsiteX45" fmla="*/ 4627722 w 4638675"/>
              <a:gd name="connsiteY45" fmla="*/ 7144 h 5448300"/>
              <a:gd name="connsiteX46" fmla="*/ 4636294 w 4638675"/>
              <a:gd name="connsiteY46" fmla="*/ 14764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638675" h="5448300">
                <a:moveTo>
                  <a:pt x="4636294" y="14764"/>
                </a:moveTo>
                <a:cubicBezTo>
                  <a:pt x="4565809" y="46196"/>
                  <a:pt x="4497229" y="81439"/>
                  <a:pt x="4428649" y="117634"/>
                </a:cubicBezTo>
                <a:cubicBezTo>
                  <a:pt x="4360069" y="153829"/>
                  <a:pt x="4292441" y="190976"/>
                  <a:pt x="4225766" y="230029"/>
                </a:cubicBezTo>
                <a:cubicBezTo>
                  <a:pt x="4092416" y="307181"/>
                  <a:pt x="3961924" y="390049"/>
                  <a:pt x="3834289" y="477679"/>
                </a:cubicBezTo>
                <a:cubicBezTo>
                  <a:pt x="3579971" y="651986"/>
                  <a:pt x="3338036" y="845344"/>
                  <a:pt x="3114199" y="1056799"/>
                </a:cubicBezTo>
                <a:cubicBezTo>
                  <a:pt x="3002756" y="1162526"/>
                  <a:pt x="2896077" y="1273969"/>
                  <a:pt x="2794159" y="1389221"/>
                </a:cubicBezTo>
                <a:cubicBezTo>
                  <a:pt x="2693194" y="1504474"/>
                  <a:pt x="2597944" y="1625441"/>
                  <a:pt x="2509361" y="1751171"/>
                </a:cubicBezTo>
                <a:cubicBezTo>
                  <a:pt x="2421731" y="1876901"/>
                  <a:pt x="2340769" y="2006441"/>
                  <a:pt x="2267427" y="2141696"/>
                </a:cubicBezTo>
                <a:cubicBezTo>
                  <a:pt x="2195036" y="2275999"/>
                  <a:pt x="2131219" y="2415064"/>
                  <a:pt x="2076926" y="2557939"/>
                </a:cubicBezTo>
                <a:cubicBezTo>
                  <a:pt x="2022634" y="2700814"/>
                  <a:pt x="1978819" y="2846546"/>
                  <a:pt x="1945481" y="2995136"/>
                </a:cubicBezTo>
                <a:cubicBezTo>
                  <a:pt x="1928336" y="3069431"/>
                  <a:pt x="1915001" y="3143726"/>
                  <a:pt x="1902619" y="3218974"/>
                </a:cubicBezTo>
                <a:cubicBezTo>
                  <a:pt x="1895951" y="3257074"/>
                  <a:pt x="1890236" y="3296126"/>
                  <a:pt x="1883569" y="3335179"/>
                </a:cubicBezTo>
                <a:cubicBezTo>
                  <a:pt x="1875949" y="3374231"/>
                  <a:pt x="1869281" y="3412331"/>
                  <a:pt x="1860709" y="3450431"/>
                </a:cubicBezTo>
                <a:cubicBezTo>
                  <a:pt x="1795939" y="3758089"/>
                  <a:pt x="1691164" y="4060031"/>
                  <a:pt x="1533049" y="4337209"/>
                </a:cubicBezTo>
                <a:cubicBezTo>
                  <a:pt x="1453991" y="4475321"/>
                  <a:pt x="1362551" y="4606766"/>
                  <a:pt x="1257776" y="4727734"/>
                </a:cubicBezTo>
                <a:cubicBezTo>
                  <a:pt x="1153001" y="4848701"/>
                  <a:pt x="1035843" y="4958239"/>
                  <a:pt x="907256" y="5054441"/>
                </a:cubicBezTo>
                <a:cubicBezTo>
                  <a:pt x="779621" y="5150644"/>
                  <a:pt x="640556" y="5233512"/>
                  <a:pt x="493871" y="5300187"/>
                </a:cubicBezTo>
                <a:cubicBezTo>
                  <a:pt x="420529" y="5333524"/>
                  <a:pt x="345281" y="5363051"/>
                  <a:pt x="269081" y="5387816"/>
                </a:cubicBezTo>
                <a:cubicBezTo>
                  <a:pt x="230981" y="5400199"/>
                  <a:pt x="191929" y="5411629"/>
                  <a:pt x="151924" y="5422106"/>
                </a:cubicBezTo>
                <a:cubicBezTo>
                  <a:pt x="131921" y="5426869"/>
                  <a:pt x="111918" y="5431631"/>
                  <a:pt x="91916" y="5436394"/>
                </a:cubicBezTo>
                <a:cubicBezTo>
                  <a:pt x="81439" y="5438299"/>
                  <a:pt x="71914" y="5440204"/>
                  <a:pt x="61436" y="5442109"/>
                </a:cubicBezTo>
                <a:lnTo>
                  <a:pt x="45244" y="5444966"/>
                </a:lnTo>
                <a:cubicBezTo>
                  <a:pt x="39529" y="5445919"/>
                  <a:pt x="34766" y="5446871"/>
                  <a:pt x="28099" y="5447824"/>
                </a:cubicBezTo>
                <a:lnTo>
                  <a:pt x="7144" y="5273516"/>
                </a:lnTo>
                <a:lnTo>
                  <a:pt x="18574" y="5271612"/>
                </a:lnTo>
                <a:lnTo>
                  <a:pt x="30956" y="5269706"/>
                </a:lnTo>
                <a:cubicBezTo>
                  <a:pt x="39529" y="5267801"/>
                  <a:pt x="48101" y="5266849"/>
                  <a:pt x="57626" y="5264944"/>
                </a:cubicBezTo>
                <a:cubicBezTo>
                  <a:pt x="75724" y="5261134"/>
                  <a:pt x="92868" y="5257324"/>
                  <a:pt x="110966" y="5253514"/>
                </a:cubicBezTo>
                <a:cubicBezTo>
                  <a:pt x="146209" y="5244941"/>
                  <a:pt x="182404" y="5235416"/>
                  <a:pt x="217646" y="5224939"/>
                </a:cubicBezTo>
                <a:cubicBezTo>
                  <a:pt x="288131" y="5203031"/>
                  <a:pt x="357664" y="5177314"/>
                  <a:pt x="426243" y="5147787"/>
                </a:cubicBezTo>
                <a:cubicBezTo>
                  <a:pt x="562451" y="5088731"/>
                  <a:pt x="692943" y="5014437"/>
                  <a:pt x="813911" y="4926806"/>
                </a:cubicBezTo>
                <a:cubicBezTo>
                  <a:pt x="934879" y="4839176"/>
                  <a:pt x="1046321" y="4739164"/>
                  <a:pt x="1146334" y="4627721"/>
                </a:cubicBezTo>
                <a:cubicBezTo>
                  <a:pt x="1246346" y="4516279"/>
                  <a:pt x="1334929" y="4395312"/>
                  <a:pt x="1412081" y="4265771"/>
                </a:cubicBezTo>
                <a:cubicBezTo>
                  <a:pt x="1566386" y="4007644"/>
                  <a:pt x="1673066" y="3719989"/>
                  <a:pt x="1740694" y="3423761"/>
                </a:cubicBezTo>
                <a:cubicBezTo>
                  <a:pt x="1749266" y="3386614"/>
                  <a:pt x="1756886" y="3349466"/>
                  <a:pt x="1764506" y="3312319"/>
                </a:cubicBezTo>
                <a:cubicBezTo>
                  <a:pt x="1772126" y="3275171"/>
                  <a:pt x="1777841" y="3238024"/>
                  <a:pt x="1785461" y="3199924"/>
                </a:cubicBezTo>
                <a:cubicBezTo>
                  <a:pt x="1799749" y="3122771"/>
                  <a:pt x="1815941" y="3045619"/>
                  <a:pt x="1834991" y="2969419"/>
                </a:cubicBezTo>
                <a:cubicBezTo>
                  <a:pt x="1874044" y="2817019"/>
                  <a:pt x="1922621" y="2667476"/>
                  <a:pt x="1981676" y="2521744"/>
                </a:cubicBezTo>
                <a:cubicBezTo>
                  <a:pt x="2041684" y="2376011"/>
                  <a:pt x="2110264" y="2235041"/>
                  <a:pt x="2187416" y="2098834"/>
                </a:cubicBezTo>
                <a:cubicBezTo>
                  <a:pt x="2265521" y="1962626"/>
                  <a:pt x="2351246" y="1832134"/>
                  <a:pt x="2443639" y="1706404"/>
                </a:cubicBezTo>
                <a:cubicBezTo>
                  <a:pt x="2536984" y="1580674"/>
                  <a:pt x="2636044" y="1460659"/>
                  <a:pt x="2741771" y="1346359"/>
                </a:cubicBezTo>
                <a:cubicBezTo>
                  <a:pt x="2847499" y="1232059"/>
                  <a:pt x="2957989" y="1121569"/>
                  <a:pt x="3073241" y="1017746"/>
                </a:cubicBezTo>
                <a:cubicBezTo>
                  <a:pt x="3303746" y="809149"/>
                  <a:pt x="3552349" y="621506"/>
                  <a:pt x="3812381" y="451961"/>
                </a:cubicBezTo>
                <a:cubicBezTo>
                  <a:pt x="3942874" y="367189"/>
                  <a:pt x="4075271" y="288131"/>
                  <a:pt x="4211479" y="212884"/>
                </a:cubicBezTo>
                <a:cubicBezTo>
                  <a:pt x="4279106" y="175736"/>
                  <a:pt x="4347686" y="139541"/>
                  <a:pt x="4417219" y="105251"/>
                </a:cubicBezTo>
                <a:cubicBezTo>
                  <a:pt x="4486752" y="70961"/>
                  <a:pt x="4556284" y="37624"/>
                  <a:pt x="4627722" y="7144"/>
                </a:cubicBezTo>
                <a:lnTo>
                  <a:pt x="4636294" y="1476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CFBAB4-F1D9-4ECB-A636-29B6128FC000}"/>
              </a:ext>
            </a:extLst>
          </p:cNvPr>
          <p:cNvSpPr/>
          <p:nvPr/>
        </p:nvSpPr>
        <p:spPr>
          <a:xfrm>
            <a:off x="4089582" y="4800138"/>
            <a:ext cx="133333" cy="80952"/>
          </a:xfrm>
          <a:custGeom>
            <a:avLst/>
            <a:gdLst>
              <a:gd name="connsiteX0" fmla="*/ 7144 w 266700"/>
              <a:gd name="connsiteY0" fmla="*/ 142399 h 161925"/>
              <a:gd name="connsiteX1" fmla="*/ 78581 w 266700"/>
              <a:gd name="connsiteY1" fmla="*/ 127159 h 161925"/>
              <a:gd name="connsiteX2" fmla="*/ 147161 w 266700"/>
              <a:gd name="connsiteY2" fmla="*/ 100489 h 161925"/>
              <a:gd name="connsiteX3" fmla="*/ 209074 w 266700"/>
              <a:gd name="connsiteY3" fmla="*/ 61436 h 161925"/>
              <a:gd name="connsiteX4" fmla="*/ 259556 w 266700"/>
              <a:gd name="connsiteY4" fmla="*/ 7144 h 161925"/>
              <a:gd name="connsiteX5" fmla="*/ 211931 w 266700"/>
              <a:gd name="connsiteY5" fmla="*/ 63341 h 161925"/>
              <a:gd name="connsiteX6" fmla="*/ 150971 w 266700"/>
              <a:gd name="connsiteY6" fmla="*/ 106204 h 161925"/>
              <a:gd name="connsiteX7" fmla="*/ 82391 w 266700"/>
              <a:gd name="connsiteY7" fmla="*/ 136684 h 161925"/>
              <a:gd name="connsiteX8" fmla="*/ 9049 w 266700"/>
              <a:gd name="connsiteY8" fmla="*/ 155734 h 161925"/>
              <a:gd name="connsiteX9" fmla="*/ 7144 w 266700"/>
              <a:gd name="connsiteY9" fmla="*/ 14239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" h="161925">
                <a:moveTo>
                  <a:pt x="7144" y="142399"/>
                </a:moveTo>
                <a:cubicBezTo>
                  <a:pt x="30956" y="139541"/>
                  <a:pt x="54769" y="134779"/>
                  <a:pt x="78581" y="127159"/>
                </a:cubicBezTo>
                <a:cubicBezTo>
                  <a:pt x="102394" y="120491"/>
                  <a:pt x="125254" y="110966"/>
                  <a:pt x="147161" y="100489"/>
                </a:cubicBezTo>
                <a:cubicBezTo>
                  <a:pt x="169069" y="90011"/>
                  <a:pt x="190024" y="76676"/>
                  <a:pt x="209074" y="61436"/>
                </a:cubicBezTo>
                <a:cubicBezTo>
                  <a:pt x="228124" y="46196"/>
                  <a:pt x="244316" y="27146"/>
                  <a:pt x="259556" y="7144"/>
                </a:cubicBezTo>
                <a:cubicBezTo>
                  <a:pt x="246221" y="28099"/>
                  <a:pt x="230029" y="47149"/>
                  <a:pt x="211931" y="63341"/>
                </a:cubicBezTo>
                <a:cubicBezTo>
                  <a:pt x="192881" y="79534"/>
                  <a:pt x="172879" y="94774"/>
                  <a:pt x="150971" y="106204"/>
                </a:cubicBezTo>
                <a:cubicBezTo>
                  <a:pt x="129064" y="118586"/>
                  <a:pt x="106204" y="128111"/>
                  <a:pt x="82391" y="136684"/>
                </a:cubicBezTo>
                <a:cubicBezTo>
                  <a:pt x="58579" y="145256"/>
                  <a:pt x="34766" y="150971"/>
                  <a:pt x="9049" y="155734"/>
                </a:cubicBezTo>
                <a:lnTo>
                  <a:pt x="7144" y="14239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28554"/>
            <a:endParaRPr lang="en-US" sz="9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838AC78-00D9-4609-B06C-2690EA4B789B}"/>
              </a:ext>
            </a:extLst>
          </p:cNvPr>
          <p:cNvGrpSpPr/>
          <p:nvPr/>
        </p:nvGrpSpPr>
        <p:grpSpPr>
          <a:xfrm>
            <a:off x="3942771" y="4410139"/>
            <a:ext cx="328570" cy="757139"/>
            <a:chOff x="7886568" y="8820534"/>
            <a:chExt cx="657225" cy="15144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4D1606-A4FD-4716-BA89-E6EFECB2AE4D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621B0F-76D7-4C42-9CC9-338EB9B00497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03CA52-0FAF-4B67-9ECF-E0742628C612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1644F2-E368-4403-A985-E21CC71D9A75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AD5BED-F3B8-4FC8-8801-E3484152094B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BC1BC5-C511-408D-ACEC-548635E6E7F0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BCD4EB-878A-4E73-BDFA-E727EBAFFBF6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24531CE-B4B3-4AB1-8687-28CD681A28F4}"/>
              </a:ext>
            </a:extLst>
          </p:cNvPr>
          <p:cNvGrpSpPr/>
          <p:nvPr/>
        </p:nvGrpSpPr>
        <p:grpSpPr>
          <a:xfrm rot="16657239">
            <a:off x="3526380" y="4664300"/>
            <a:ext cx="328570" cy="757139"/>
            <a:chOff x="7886568" y="8820534"/>
            <a:chExt cx="657225" cy="151447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A7A5985-C57F-46A0-BCDB-4A4B6E84AE88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FA2AC35-4E3F-4AD9-9143-A2E6DFFD4D91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E3B4DC4-6DFE-41CB-9025-71313413CC20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F878FF-FA05-43F9-9D47-BC4960C2A62B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9706DF-A09E-43BB-B879-C3D1F8EC206A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DD056EC-CCBF-4285-B2AD-D4B8B282D801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842F3C6-E020-4EE3-A49E-C0225DBF9259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2C3D4A-FCD6-4CE5-9220-8576D9CC579C}"/>
              </a:ext>
            </a:extLst>
          </p:cNvPr>
          <p:cNvGrpSpPr/>
          <p:nvPr/>
        </p:nvGrpSpPr>
        <p:grpSpPr>
          <a:xfrm rot="18753908">
            <a:off x="3445765" y="4095978"/>
            <a:ext cx="515436" cy="1187745"/>
            <a:chOff x="7886568" y="8820534"/>
            <a:chExt cx="657225" cy="1514475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749407-8D3B-479B-B7A7-FC4E91CA2F54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8EEF453-A3CA-4247-9EB7-0B28E353C3C3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25EC263-6C00-4C82-AB7E-AD7C6B6C48B7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015B0F-6B42-49AF-B0C4-B8707442B83D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20E45B0-3BA5-47C2-8D5A-548B59594BF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83514B3-C980-4CC6-B517-36B84C4C444F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7EC4378-CC23-4C3C-9819-A54EB9B472A6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CD5E55-C442-4CA1-B60F-B02D4E5B1CB1}"/>
              </a:ext>
            </a:extLst>
          </p:cNvPr>
          <p:cNvGrpSpPr/>
          <p:nvPr/>
        </p:nvGrpSpPr>
        <p:grpSpPr>
          <a:xfrm rot="1771049">
            <a:off x="4924966" y="3490737"/>
            <a:ext cx="328570" cy="757139"/>
            <a:chOff x="7886568" y="8820534"/>
            <a:chExt cx="657225" cy="1514475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B8F5963-CCCE-4866-A8A5-9EB9474D8DC5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339B3AD-563C-4978-97CE-A99C4CAC8343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708C4A9-A374-4C3F-BD25-D6E2D42B5CA6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6993C01-9BF9-4745-AD84-5E20BAD496BB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0688861-DD2C-4428-A87B-87E4A03AFF0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C2A59BF-1C38-459C-8650-0374EC8172A4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5ECC57B-6C51-49B9-867F-3EFD78453E0C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C91232-4CBA-488B-B2AE-E18E97ED59DB}"/>
              </a:ext>
            </a:extLst>
          </p:cNvPr>
          <p:cNvGrpSpPr/>
          <p:nvPr/>
        </p:nvGrpSpPr>
        <p:grpSpPr>
          <a:xfrm rot="18428288">
            <a:off x="4437399" y="3506758"/>
            <a:ext cx="328570" cy="757139"/>
            <a:chOff x="7886568" y="8820534"/>
            <a:chExt cx="657225" cy="1514475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E2ED694-B104-498C-B49B-65E82D8E79AE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991876-9F1D-4E9A-9133-EB81C06FBDD9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85B3FB-9520-4F41-917D-B066D5D1B8BB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B30915-E93F-43D4-A248-0A1BC9616796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0BECFA-5CB1-4902-8ED4-0C07010C689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8ED756-1DA4-4AE7-9EA1-AC0EA448BE9F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AA45204-EB83-4461-9C6E-8B63C85E434E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824BB4-F3D1-4B86-91E3-22780B3BCEFD}"/>
              </a:ext>
            </a:extLst>
          </p:cNvPr>
          <p:cNvGrpSpPr/>
          <p:nvPr/>
        </p:nvGrpSpPr>
        <p:grpSpPr>
          <a:xfrm rot="20524957">
            <a:off x="4529048" y="2990571"/>
            <a:ext cx="515436" cy="1187745"/>
            <a:chOff x="7886568" y="8820534"/>
            <a:chExt cx="657225" cy="1514475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0D17EAA-5A49-4069-BAC8-BAE8DAF368ED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28DFA26-7EF0-43EE-92BE-6C7E9653D876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A715B08-C0CA-48F1-8ECB-7E07A34BB86D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D2E7AF6-C9CA-4F42-A9FA-1622B600429E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11ACA6-A0F7-4073-991B-46A7DFE3B2E7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C88B8F5-2A19-40BD-8519-79CC6449E2A0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AFA3264-BBDF-4412-8FEA-D2EBE9A25445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A29CC4-4F46-40FB-ACB1-448F773D0BA3}"/>
              </a:ext>
            </a:extLst>
          </p:cNvPr>
          <p:cNvGrpSpPr/>
          <p:nvPr/>
        </p:nvGrpSpPr>
        <p:grpSpPr>
          <a:xfrm rot="2671049">
            <a:off x="6317296" y="3065156"/>
            <a:ext cx="435996" cy="1004686"/>
            <a:chOff x="7886568" y="8820534"/>
            <a:chExt cx="657225" cy="1514475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6278D45-2B53-4AFE-8AFF-13897C1744B3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D2B4ADC-D025-4F84-BFED-4D821696ADE7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839DB1C-CA3C-4DAD-8EE6-234800DCEE8C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94F2B7-25EC-4A6F-B4D5-0442D84D2ABE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A17F69C-5317-4477-B94E-1F975A69CAF9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8DB4E58-1C69-46DC-8007-3FB801BD1331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325BB60-37AC-432A-98E5-84714B38AE0F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0E25B8-754A-4404-8C20-7DBA1E3E8B62}"/>
              </a:ext>
            </a:extLst>
          </p:cNvPr>
          <p:cNvGrpSpPr/>
          <p:nvPr/>
        </p:nvGrpSpPr>
        <p:grpSpPr>
          <a:xfrm rot="19328288">
            <a:off x="5686860" y="2918240"/>
            <a:ext cx="435996" cy="1004686"/>
            <a:chOff x="7886568" y="8820534"/>
            <a:chExt cx="657225" cy="1514475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D599050-516B-45F3-BEEB-AF42FA6BEB30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CBC886C-144A-4E1D-A7A8-CFD213FEF886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2016E8F-0CE0-4623-A007-FCA597B5B5A5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470B335-1E06-4849-8442-4B23C123D44F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87D0D73-1864-4661-A817-2A636594C3DB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4F1E77-6A05-4D6A-9D10-29EDF21B2A3C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F73759-45D7-4593-B159-39AD53B30481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6410130-E4F2-44BC-975C-363DB849673C}"/>
              </a:ext>
            </a:extLst>
          </p:cNvPr>
          <p:cNvGrpSpPr/>
          <p:nvPr/>
        </p:nvGrpSpPr>
        <p:grpSpPr>
          <a:xfrm rot="21424957">
            <a:off x="5903442" y="2310455"/>
            <a:ext cx="683959" cy="1576079"/>
            <a:chOff x="7886568" y="8820534"/>
            <a:chExt cx="657225" cy="1514475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7D722B5-AC25-42DC-87C9-EEDB4387136C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CF4CFE-050B-44A6-8906-208393490A2C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17A23F1-10F5-4F3F-B81C-F2BD6D2D931F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F3ADBC-20DC-4893-99BA-D9D137DBDB48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EE18C9D-5CF5-4777-81F2-3EC8FF6E5865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EEC61CD-89C7-4714-8423-9C381C471D4C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34C16A1-B231-47AF-9B5D-4569F1ADCED1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74922F3-AF51-4BE4-A4A3-724FCBFC69ED}"/>
              </a:ext>
            </a:extLst>
          </p:cNvPr>
          <p:cNvGrpSpPr/>
          <p:nvPr/>
        </p:nvGrpSpPr>
        <p:grpSpPr>
          <a:xfrm rot="5516795">
            <a:off x="7735583" y="4383848"/>
            <a:ext cx="328570" cy="757139"/>
            <a:chOff x="7886568" y="8820534"/>
            <a:chExt cx="657225" cy="1514475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E2E3163-D90E-4C7E-9987-B3E4CC28AF86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2B683B5-DC55-4C50-98C2-6A5B13C2EF54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1D28F32-070D-4D11-9A41-B7FEA0B1DFED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CC8BCEF-7BB3-4525-9649-B904B1793A30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75877DB-61C4-4A7E-ABDE-91E7BEF91D8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08CF777-FDDC-4DFA-9B16-36FD17607085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F0B093-478D-49B6-94D2-402D204E7241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A12AAF0-32E8-4589-B2C2-2177E57C9DBB}"/>
              </a:ext>
            </a:extLst>
          </p:cNvPr>
          <p:cNvGrpSpPr/>
          <p:nvPr/>
        </p:nvGrpSpPr>
        <p:grpSpPr>
          <a:xfrm rot="574034">
            <a:off x="7495713" y="3959064"/>
            <a:ext cx="328570" cy="757139"/>
            <a:chOff x="7886568" y="8820534"/>
            <a:chExt cx="657225" cy="1514475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2A1580A-445F-4653-9D98-C140ADBCA91C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E9706C-FC3B-406D-95EC-0C1D68EE7D05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6A99EDF-D5AF-4281-A5E9-0852D7BB3802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3F9FE7-6A26-4A1F-B5DF-6F3AA662A11A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06099B1-4E5C-4EFA-ABAE-BD14F7DC8ABE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F6E2A29-064A-48B4-BA94-945B7856A4E1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C6B1F44-344A-479B-8645-C08D8CF819D7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6CDA962-8942-485D-8845-8A90773D2972}"/>
              </a:ext>
            </a:extLst>
          </p:cNvPr>
          <p:cNvGrpSpPr/>
          <p:nvPr/>
        </p:nvGrpSpPr>
        <p:grpSpPr>
          <a:xfrm rot="2670703">
            <a:off x="7754660" y="3768562"/>
            <a:ext cx="515436" cy="1187745"/>
            <a:chOff x="7886568" y="8820534"/>
            <a:chExt cx="657225" cy="1514475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D0CB2F4-DEDD-4267-84F4-77D035F04699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1863A19-83CB-47D5-A17C-2714B0046E29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302A3B1-4161-4FFA-B470-B8BA6AAC1DD6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66D308F-9657-479F-90DD-5C979E76BC65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6D0B3DD-FFEF-4D67-9518-6A3E37053AE5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8DCC38-1355-4086-9F81-DC8EE1BAC4FF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95B1242-444A-451D-A721-EF0EA7EF16A5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98" name="Title 1">
            <a:extLst>
              <a:ext uri="{FF2B5EF4-FFF2-40B4-BE49-F238E27FC236}">
                <a16:creationId xmlns:a16="http://schemas.microsoft.com/office/drawing/2014/main" id="{0FF3DF36-0A1F-470B-BC8E-7C324EBDD7F2}"/>
              </a:ext>
            </a:extLst>
          </p:cNvPr>
          <p:cNvSpPr txBox="1">
            <a:spLocks/>
          </p:cNvSpPr>
          <p:nvPr/>
        </p:nvSpPr>
        <p:spPr>
          <a:xfrm>
            <a:off x="1691458" y="758401"/>
            <a:ext cx="8809085" cy="81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109"/>
            <a:r>
              <a:rPr lang="es-ES" sz="3199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Recursos usados</a:t>
            </a:r>
            <a:endParaRPr lang="en-US" sz="3199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  <a:p>
            <a:pPr algn="ctr" defTabSz="457109"/>
            <a:r>
              <a:rPr lang="es-CO" sz="1600">
                <a:solidFill>
                  <a:srgbClr val="FFFFFF"/>
                </a:solidFill>
                <a:latin typeface="Open Sans Light"/>
              </a:rPr>
              <a:t>Librerías</a:t>
            </a:r>
            <a:r>
              <a:rPr lang="en-US" sz="1600">
                <a:solidFill>
                  <a:srgbClr val="FFFFFF"/>
                </a:solidFill>
                <a:latin typeface="Open Sans Light"/>
              </a:rPr>
              <a:t> y </a:t>
            </a:r>
            <a:r>
              <a:rPr lang="es-CO" sz="1600">
                <a:solidFill>
                  <a:srgbClr val="FFFFFF"/>
                </a:solidFill>
                <a:latin typeface="Open Sans Light"/>
              </a:rPr>
              <a:t>documentación</a:t>
            </a:r>
            <a:endParaRPr lang="es-CO" sz="3199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E3DB7C5-769D-45C9-84C3-229548BF806B}"/>
              </a:ext>
            </a:extLst>
          </p:cNvPr>
          <p:cNvSpPr/>
          <p:nvPr/>
        </p:nvSpPr>
        <p:spPr>
          <a:xfrm>
            <a:off x="484555" y="3948112"/>
            <a:ext cx="2766318" cy="19593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 defTabSz="228554">
              <a:lnSpc>
                <a:spcPct val="89000"/>
              </a:lnSpc>
            </a:pPr>
            <a:r>
              <a:rPr lang="es-CO" sz="3599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PyGame</a:t>
            </a:r>
          </a:p>
          <a:p>
            <a:pPr algn="r" defTabSz="228554">
              <a:lnSpc>
                <a:spcPct val="89000"/>
              </a:lnSpc>
            </a:pPr>
            <a:r>
              <a:rPr lang="es-CO" sz="16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Librería</a:t>
            </a:r>
            <a:r>
              <a:rPr lang="en-US" sz="1600">
                <a:solidFill>
                  <a:srgbClr val="FFFFFF">
                    <a:lumMod val="90000"/>
                    <a:lumOff val="10000"/>
                  </a:srgbClr>
                </a:solidFill>
              </a:rPr>
              <a:t>  </a:t>
            </a:r>
          </a:p>
          <a:p>
            <a:pPr algn="just" defTabSz="228554"/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Se </a:t>
            </a:r>
            <a:r>
              <a:rPr lang="es-CO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hizo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</a:t>
            </a:r>
            <a:r>
              <a:rPr lang="es-CO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uso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de la librería PyGame,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documentación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 provista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por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la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página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oficial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 al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igual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que el tutorial </a:t>
            </a:r>
            <a:r>
              <a:rPr lang="en-US" sz="900" i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“</a:t>
            </a:r>
            <a:r>
              <a:rPr lang="es-ES" sz="900" i="1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PyGame</a:t>
            </a:r>
            <a:r>
              <a:rPr lang="es-ES" sz="900" i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</a:t>
            </a:r>
            <a:r>
              <a:rPr lang="es-ES" sz="900" i="1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Buttons</a:t>
            </a:r>
            <a:r>
              <a:rPr lang="en-US" sz="900" i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” 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para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crear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los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botones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ea typeface="+mn-lt"/>
                <a:cs typeface="+mn-lt"/>
              </a:rPr>
              <a:t>.</a:t>
            </a:r>
            <a:endParaRPr lang="en-US" sz="900">
              <a:ea typeface="+mn-lt"/>
              <a:cs typeface="+mn-lt"/>
            </a:endParaRPr>
          </a:p>
          <a:p>
            <a:pPr marL="171450" indent="-171450" algn="r" defTabSz="228554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hlinkClick r:id="rId3"/>
              </a:rPr>
              <a:t>https://www.pygame.org/docs/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marL="171450" indent="-171450" algn="r" defTabSz="228554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900">
                <a:ea typeface="+mn-lt"/>
                <a:cs typeface="+mn-lt"/>
                <a:hlinkClick r:id="rId4"/>
              </a:rPr>
              <a:t>https://bit.ly/2Pmfe24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marL="171450" indent="-171450" algn="r" defTabSz="228554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900">
                <a:ea typeface="+mn-lt"/>
                <a:cs typeface="+mn-lt"/>
                <a:hlinkClick r:id="rId5"/>
              </a:rPr>
              <a:t>https://bit.ly/2E0VAn6</a:t>
            </a:r>
            <a:r>
              <a:rPr lang="en-US" sz="900">
                <a:ea typeface="+mn-lt"/>
                <a:cs typeface="+mn-lt"/>
              </a:rPr>
              <a:t> 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marL="171450" indent="-171450" algn="r" defTabSz="228554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900">
                <a:ea typeface="+mn-lt"/>
                <a:cs typeface="+mn-lt"/>
                <a:hlinkClick r:id="rId6"/>
              </a:rPr>
              <a:t>https://bit.ly/2YvW2TJ</a:t>
            </a:r>
            <a:r>
              <a:rPr lang="en-US" sz="900">
                <a:ea typeface="+mn-lt"/>
                <a:cs typeface="+mn-lt"/>
              </a:rPr>
              <a:t> 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marL="171450" indent="-171450" algn="r" defTabSz="228554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900">
                <a:ea typeface="+mn-lt"/>
                <a:cs typeface="+mn-lt"/>
                <a:hlinkClick r:id="rId7"/>
              </a:rPr>
              <a:t>https://bit.ly/2sYRMjY</a:t>
            </a:r>
            <a:r>
              <a:rPr lang="en-US" sz="900">
                <a:ea typeface="+mn-lt"/>
                <a:cs typeface="+mn-lt"/>
              </a:rPr>
              <a:t> 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marL="171450" indent="-171450" algn="r" defTabSz="228554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  <a:hlinkClick r:id="rId8"/>
              </a:rPr>
              <a:t>https://bit.ly/2YySC2r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 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DD59626-8DE6-4DDF-9A07-DDD8A0843064}"/>
              </a:ext>
            </a:extLst>
          </p:cNvPr>
          <p:cNvSpPr/>
          <p:nvPr/>
        </p:nvSpPr>
        <p:spPr>
          <a:xfrm>
            <a:off x="2023177" y="2392972"/>
            <a:ext cx="2194057" cy="92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28554">
              <a:lnSpc>
                <a:spcPct val="89000"/>
              </a:lnSpc>
            </a:pPr>
            <a:r>
              <a:rPr lang="en-US" sz="3599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NumPy</a:t>
            </a:r>
            <a:endParaRPr lang="en-US" sz="3599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  <a:p>
            <a:pPr algn="r" defTabSz="228554">
              <a:lnSpc>
                <a:spcPct val="89000"/>
              </a:lnSpc>
            </a:pPr>
            <a:r>
              <a:rPr lang="en-US" sz="16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Libreria</a:t>
            </a:r>
            <a:r>
              <a:rPr lang="en-US" sz="16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  <a:p>
            <a:pPr algn="r" defTabSz="228554">
              <a:lnSpc>
                <a:spcPct val="89000"/>
              </a:lnSpc>
            </a:pPr>
            <a:r>
              <a:rPr lang="en-US" sz="900">
                <a:solidFill>
                  <a:srgbClr val="FFFFFF"/>
                </a:solidFill>
                <a:latin typeface="Open Sans Light"/>
              </a:rPr>
              <a:t>Para el </a:t>
            </a:r>
            <a:r>
              <a:rPr lang="en-US" sz="900" err="1">
                <a:solidFill>
                  <a:srgbClr val="FFFFFF"/>
                </a:solidFill>
                <a:latin typeface="Open Sans Light"/>
              </a:rPr>
              <a:t>manejo</a:t>
            </a:r>
            <a:r>
              <a:rPr lang="en-US" sz="900">
                <a:solidFill>
                  <a:srgbClr val="FFFFFF"/>
                </a:solidFill>
                <a:latin typeface="Open Sans Light"/>
              </a:rPr>
              <a:t> de la </a:t>
            </a:r>
            <a:r>
              <a:rPr lang="en-US" sz="900" err="1">
                <a:solidFill>
                  <a:srgbClr val="FFFFFF"/>
                </a:solidFill>
                <a:latin typeface="Open Sans Light"/>
              </a:rPr>
              <a:t>matriz</a:t>
            </a:r>
            <a:r>
              <a:rPr lang="en-US" sz="900">
                <a:solidFill>
                  <a:srgbClr val="FFFFFF"/>
                </a:solidFill>
                <a:latin typeface="Open Sans Light"/>
              </a:rPr>
              <a:t> de </a:t>
            </a:r>
            <a:r>
              <a:rPr lang="en-US" sz="900" err="1">
                <a:solidFill>
                  <a:srgbClr val="FFFFFF"/>
                </a:solidFill>
                <a:latin typeface="Open Sans Light"/>
              </a:rPr>
              <a:t>juego</a:t>
            </a:r>
            <a:r>
              <a:rPr lang="en-US" sz="900">
                <a:solidFill>
                  <a:srgbClr val="FFFFFF"/>
                </a:solidFill>
                <a:latin typeface="Open Sans Light"/>
              </a:rPr>
              <a:t>.</a:t>
            </a:r>
            <a:endParaRPr lang="en-US" sz="90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6F7C8F9-4A30-4551-948C-93DBBAF31864}"/>
              </a:ext>
            </a:extLst>
          </p:cNvPr>
          <p:cNvSpPr/>
          <p:nvPr/>
        </p:nvSpPr>
        <p:spPr>
          <a:xfrm>
            <a:off x="6878630" y="2120000"/>
            <a:ext cx="2857380" cy="92095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228554">
              <a:lnSpc>
                <a:spcPct val="89000"/>
              </a:lnSpc>
            </a:pPr>
            <a:r>
              <a:rPr lang="en-US" sz="355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SYS</a:t>
            </a:r>
          </a:p>
          <a:p>
            <a:pPr defTabSz="228554">
              <a:lnSpc>
                <a:spcPct val="89000"/>
              </a:lnSpc>
            </a:pPr>
            <a:r>
              <a:rPr lang="en-US" sz="16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Librería</a:t>
            </a:r>
            <a:endParaRPr lang="en-US" sz="160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  <a:p>
            <a:pPr defTabSz="228554">
              <a:lnSpc>
                <a:spcPct val="89000"/>
              </a:lnSpc>
            </a:pP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Para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cerrar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la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aplicación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.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24B1C55-0F97-4788-B7E0-9B29609878B6}"/>
              </a:ext>
            </a:extLst>
          </p:cNvPr>
          <p:cNvSpPr/>
          <p:nvPr/>
        </p:nvSpPr>
        <p:spPr>
          <a:xfrm>
            <a:off x="8716172" y="3949702"/>
            <a:ext cx="2857380" cy="105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>
              <a:lnSpc>
                <a:spcPct val="89000"/>
              </a:lnSpc>
            </a:pPr>
            <a:r>
              <a:rPr lang="en-US" sz="3599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Math</a:t>
            </a:r>
          </a:p>
          <a:p>
            <a:pPr defTabSz="228554">
              <a:lnSpc>
                <a:spcPct val="89000"/>
              </a:lnSpc>
            </a:pPr>
            <a:r>
              <a:rPr lang="es-CO" sz="16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Librería</a:t>
            </a:r>
            <a:endParaRPr lang="es-CO" sz="90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  <a:p>
            <a:pPr defTabSz="228554">
              <a:lnSpc>
                <a:spcPct val="89000"/>
              </a:lnSpc>
            </a:pPr>
            <a:r>
              <a:rPr lang="es-CO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Cuando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se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requería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hacer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uso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de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una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función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matemática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para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generar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la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serie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</a:t>
            </a:r>
            <a:r>
              <a:rPr lang="en-US" sz="90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necesaria</a:t>
            </a:r>
            <a:r>
              <a:rPr lang="en-US" sz="90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.</a:t>
            </a:r>
            <a:endParaRPr lang="en-US" sz="160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984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9" grpId="0"/>
      <p:bldP spid="200" grpId="0"/>
      <p:bldP spid="201" grpId="0"/>
      <p:bldP spid="20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Model X">
    <a:dk1>
      <a:srgbClr val="172144"/>
    </a:dk1>
    <a:lt1>
      <a:srgbClr val="FFFFFF"/>
    </a:lt1>
    <a:dk2>
      <a:srgbClr val="19875E"/>
    </a:dk2>
    <a:lt2>
      <a:srgbClr val="007D6B"/>
    </a:lt2>
    <a:accent1>
      <a:srgbClr val="B0C615"/>
    </a:accent1>
    <a:accent2>
      <a:srgbClr val="96BB21"/>
    </a:accent2>
    <a:accent3>
      <a:srgbClr val="7DB12D"/>
    </a:accent3>
    <a:accent4>
      <a:srgbClr val="64A639"/>
    </a:accent4>
    <a:accent5>
      <a:srgbClr val="4B9C46"/>
    </a:accent5>
    <a:accent6>
      <a:srgbClr val="329152"/>
    </a:accent6>
    <a:hlink>
      <a:srgbClr val="2F8299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F0B3912B7D2344BBFABCC17A83C826" ma:contentTypeVersion="11" ma:contentTypeDescription="Crear nuevo documento." ma:contentTypeScope="" ma:versionID="a97ef7c144fee32614eda988508c0933">
  <xsd:schema xmlns:xsd="http://www.w3.org/2001/XMLSchema" xmlns:xs="http://www.w3.org/2001/XMLSchema" xmlns:p="http://schemas.microsoft.com/office/2006/metadata/properties" xmlns:ns3="407661db-69f6-48af-8192-3bef683ff284" xmlns:ns4="953ea1b5-9f77-44aa-be72-9ba04966663c" targetNamespace="http://schemas.microsoft.com/office/2006/metadata/properties" ma:root="true" ma:fieldsID="4f553bb898dd89fde91ccfdc7fc44de5" ns3:_="" ns4:_="">
    <xsd:import namespace="407661db-69f6-48af-8192-3bef683ff284"/>
    <xsd:import namespace="953ea1b5-9f77-44aa-be72-9ba04966663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661db-69f6-48af-8192-3bef683ff2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ea1b5-9f77-44aa-be72-9ba0496666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EE2FFC-2F1D-4FBC-B9E5-2FFD7F850D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661db-69f6-48af-8192-3bef683ff284"/>
    <ds:schemaRef ds:uri="953ea1b5-9f77-44aa-be72-9ba0496666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3A0344-DE8B-499D-B0FD-829C11B368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5B66E7-4177-4493-AD50-681342750A5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07661db-69f6-48af-8192-3bef683ff284"/>
    <ds:schemaRef ds:uri="http://schemas.microsoft.com/office/infopath/2007/PartnerControls"/>
    <ds:schemaRef ds:uri="953ea1b5-9f77-44aa-be72-9ba04966663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Open Sans Bold</vt:lpstr>
      <vt:lpstr>Open Sans Light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Parra</dc:creator>
  <cp:lastModifiedBy>Juan Felipe Parra Camargo</cp:lastModifiedBy>
  <cp:revision>2</cp:revision>
  <dcterms:created xsi:type="dcterms:W3CDTF">2019-12-09T01:01:42Z</dcterms:created>
  <dcterms:modified xsi:type="dcterms:W3CDTF">2019-12-09T01:42:38Z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0x010100FDF0B3912B7D2344BBFABCC17A83C826</vt:lpwstr>
  </property>
</Properties>
</file>