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1" autoAdjust="0"/>
    <p:restoredTop sz="90484"/>
  </p:normalViewPr>
  <p:slideViewPr>
    <p:cSldViewPr snapToGrid="0">
      <p:cViewPr>
        <p:scale>
          <a:sx n="90" d="100"/>
          <a:sy n="90" d="100"/>
        </p:scale>
        <p:origin x="4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2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217655" y="6113966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prstClr val="black"/>
                </a:solidFill>
              </a:rPr>
              <a:t>XXL-SSO</a:t>
            </a:r>
            <a:r>
              <a:rPr lang="zh-CN" altLang="en-US" sz="3200" b="1" dirty="0" smtClean="0">
                <a:solidFill>
                  <a:prstClr val="black"/>
                </a:solidFill>
              </a:rPr>
              <a:t>架</a:t>
            </a:r>
            <a:r>
              <a:rPr lang="zh-CN" altLang="en-US" sz="3200" b="1" dirty="0">
                <a:solidFill>
                  <a:prstClr val="black"/>
                </a:solidFill>
              </a:rPr>
              <a:t>构图 </a:t>
            </a:r>
            <a:r>
              <a:rPr lang="en-US" altLang="zh-CN" sz="3200" b="1" dirty="0" smtClean="0">
                <a:solidFill>
                  <a:prstClr val="black"/>
                </a:solidFill>
              </a:rPr>
              <a:t>v0.1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85925" y="4695853"/>
            <a:ext cx="9057993" cy="120379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charset="0"/>
              </a:rPr>
              <a:t>browser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499069" y="2617491"/>
            <a:ext cx="1799440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986332" y="656678"/>
            <a:ext cx="2885706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sessionid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user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可选流程 31"/>
          <p:cNvSpPr/>
          <p:nvPr/>
        </p:nvSpPr>
        <p:spPr>
          <a:xfrm>
            <a:off x="1986332" y="4866799"/>
            <a:ext cx="1799440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sso</a:t>
            </a:r>
            <a:r>
              <a:rPr kumimoji="1" lang="zh-CN" altLang="en-US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sessionid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1986332" y="2685957"/>
            <a:ext cx="1799440" cy="520470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rot="10800000">
            <a:off x="4189077" y="2803235"/>
            <a:ext cx="1868820" cy="0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可选流程 35"/>
          <p:cNvSpPr/>
          <p:nvPr/>
        </p:nvSpPr>
        <p:spPr>
          <a:xfrm>
            <a:off x="8621493" y="2617491"/>
            <a:ext cx="1799440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57913" y="2428872"/>
            <a:ext cx="4586004" cy="139444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charset="0"/>
              </a:rPr>
              <a:t>s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so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client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85925" y="2428872"/>
            <a:ext cx="2400255" cy="139445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charset="0"/>
              </a:rPr>
              <a:t>s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so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server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186196" y="3536131"/>
            <a:ext cx="1868820" cy="0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231941" y="2428872"/>
            <a:ext cx="1970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r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edirect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logon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logout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21028" y="3164303"/>
            <a:ext cx="1855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r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edirect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sessionid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85925" y="438891"/>
            <a:ext cx="9057993" cy="110979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session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store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2867363" y="3885659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86052" y="4111134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login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logout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7398789" y="3885658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可选流程 21"/>
          <p:cNvSpPr/>
          <p:nvPr/>
        </p:nvSpPr>
        <p:spPr>
          <a:xfrm>
            <a:off x="6499069" y="4866799"/>
            <a:ext cx="1799440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sso</a:t>
            </a:r>
            <a:r>
              <a:rPr kumimoji="1" lang="zh-CN" altLang="en-US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sessionid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3" name="可选流程 22"/>
          <p:cNvSpPr/>
          <p:nvPr/>
        </p:nvSpPr>
        <p:spPr>
          <a:xfrm>
            <a:off x="8621493" y="4866799"/>
            <a:ext cx="1799440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sso</a:t>
            </a:r>
            <a:r>
              <a:rPr kumimoji="1" lang="zh-CN" altLang="en-US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sessionid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H="1">
            <a:off x="9521213" y="3885658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2791524" y="1574846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7394411" y="1600142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9516835" y="1600141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494691" y="653176"/>
            <a:ext cx="1799440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623682" y="653176"/>
            <a:ext cx="1799440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3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40</Words>
  <Application>Microsoft Macintosh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Heiti SC Light</vt:lpstr>
      <vt:lpstr>Microsoft YaHei</vt:lpstr>
      <vt:lpstr>宋体</vt:lpstr>
      <vt:lpstr>Arial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428</cp:revision>
  <dcterms:created xsi:type="dcterms:W3CDTF">2015-05-05T08:02:00Z</dcterms:created>
  <dcterms:modified xsi:type="dcterms:W3CDTF">2018-04-04T03:22:20Z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