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B8B53C5-DD8E-4F65-9AAD-D6F5B3FAF269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DD9-9A85-4AFB-9267-EB49C95DF1E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03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DD9-9A85-4AFB-9267-EB49C95DF1E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8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DD9-9A85-4AFB-9267-EB49C95DF1E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58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DD9-9A85-4AFB-9267-EB49C95DF1E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03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DD9-9A85-4AFB-9267-EB49C95DF1E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9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DD9-9A85-4AFB-9267-EB49C95DF1E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75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DD9-9A85-4AFB-9267-EB49C95DF1E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42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DD9-9A85-4AFB-9267-EB49C95DF1E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04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DD9-9A85-4AFB-9267-EB49C95DF1E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63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DD9-9A85-4AFB-9267-EB49C95DF1E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5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DD9-9A85-4AFB-9267-EB49C95DF1E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94DD9-9A85-4AFB-9267-EB49C95DF1E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50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757"/>
            <a:ext cx="12192000" cy="66149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91" y="398375"/>
            <a:ext cx="2222418" cy="22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0621"/>
          </a:xfrm>
        </p:spPr>
        <p:txBody>
          <a:bodyPr/>
          <a:lstStyle/>
          <a:p>
            <a:r>
              <a:rPr lang="fr-FR" dirty="0" smtClean="0"/>
              <a:t>C’est quoi </a:t>
            </a:r>
            <a:r>
              <a:rPr lang="fr-FR" dirty="0" err="1" smtClean="0"/>
              <a:t>Airflow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1524000" y="2207741"/>
            <a:ext cx="9144000" cy="3050059"/>
          </a:xfrm>
        </p:spPr>
        <p:txBody>
          <a:bodyPr/>
          <a:lstStyle/>
          <a:p>
            <a:r>
              <a:rPr lang="fr-FR" dirty="0" smtClean="0"/>
              <a:t>C’est une plateforme de création, planification et de </a:t>
            </a:r>
            <a:r>
              <a:rPr lang="fr-FR" dirty="0" err="1" smtClean="0"/>
              <a:t>monotoring</a:t>
            </a:r>
            <a:r>
              <a:rPr lang="fr-FR" dirty="0" smtClean="0"/>
              <a:t> des workflow (par programmation)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29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data pipelines  sont  </a:t>
            </a:r>
            <a:r>
              <a:rPr lang="fr-FR" u="sng" dirty="0" smtClean="0"/>
              <a:t>dynamiques</a:t>
            </a:r>
            <a:r>
              <a:rPr lang="fr-FR" dirty="0" smtClean="0"/>
              <a:t> (codés avec du python)</a:t>
            </a:r>
          </a:p>
          <a:p>
            <a:r>
              <a:rPr lang="fr-FR" u="sng" dirty="0" err="1" smtClean="0"/>
              <a:t>Scalability</a:t>
            </a:r>
            <a:r>
              <a:rPr lang="fr-FR" dirty="0" smtClean="0"/>
              <a:t>: On peut lancer les taches en parallèle , tout dépends de l’architecture et des ressources</a:t>
            </a:r>
          </a:p>
          <a:p>
            <a:r>
              <a:rPr lang="fr-FR" dirty="0" smtClean="0"/>
              <a:t>CLI</a:t>
            </a:r>
          </a:p>
          <a:p>
            <a:r>
              <a:rPr lang="fr-FR" dirty="0" smtClean="0"/>
              <a:t>Extensibilité: On peut customiser les instances </a:t>
            </a:r>
            <a:r>
              <a:rPr lang="fr-FR" dirty="0" err="1" smtClean="0"/>
              <a:t>Airflow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11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Core</a:t>
            </a:r>
            <a:r>
              <a:rPr lang="fr-FR" dirty="0" smtClean="0"/>
              <a:t> Components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Web server (</a:t>
            </a:r>
            <a:r>
              <a:rPr lang="fr-FR" dirty="0" err="1" smtClean="0"/>
              <a:t>Flask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Scheduler</a:t>
            </a:r>
            <a:r>
              <a:rPr lang="fr-FR" dirty="0" smtClean="0"/>
              <a:t> :Daemon  en charge de la planification des tâches </a:t>
            </a:r>
          </a:p>
          <a:p>
            <a:r>
              <a:rPr lang="fr-FR" dirty="0" err="1" smtClean="0"/>
              <a:t>MetaStore</a:t>
            </a:r>
            <a:r>
              <a:rPr lang="fr-FR" dirty="0" smtClean="0"/>
              <a:t> : Base de données (</a:t>
            </a:r>
            <a:r>
              <a:rPr lang="fr-FR" dirty="0" err="1" smtClean="0"/>
              <a:t>Postgres</a:t>
            </a:r>
            <a:r>
              <a:rPr lang="fr-FR" dirty="0" smtClean="0"/>
              <a:t> par défaut) contient des données liées au data pipelines, tâches …</a:t>
            </a:r>
          </a:p>
          <a:p>
            <a:r>
              <a:rPr lang="fr-FR" dirty="0" err="1" smtClean="0"/>
              <a:t>Executor</a:t>
            </a:r>
            <a:r>
              <a:rPr lang="fr-FR" dirty="0" smtClean="0"/>
              <a:t>: définit comment les tâches sont exécutés</a:t>
            </a:r>
          </a:p>
          <a:p>
            <a:r>
              <a:rPr lang="fr-FR" dirty="0" err="1" smtClean="0"/>
              <a:t>Worker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40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C’est quoi un DAG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Data pipeline composé de </a:t>
            </a:r>
            <a:r>
              <a:rPr lang="fr-FR" smtClean="0"/>
              <a:t>plusieurs opérateurs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383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115</Words>
  <Application>Microsoft Office PowerPoint</Application>
  <PresentationFormat>Grand écran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C’est quoi Airflow?</vt:lpstr>
      <vt:lpstr>Avantages:</vt:lpstr>
      <vt:lpstr>Core Components</vt:lpstr>
      <vt:lpstr>C’est quoi un DAG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5</cp:revision>
  <dcterms:created xsi:type="dcterms:W3CDTF">2021-09-19T20:36:25Z</dcterms:created>
  <dcterms:modified xsi:type="dcterms:W3CDTF">2021-09-19T21:19:25Z</dcterms:modified>
</cp:coreProperties>
</file>