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6B8B53C5-DD8E-4F65-9AAD-D6F5B3FAF269}">
          <p14:sldIdLst>
            <p14:sldId id="256"/>
            <p14:sldId id="257"/>
            <p14:sldId id="258"/>
            <p14:sldId id="259"/>
          </p14:sldIdLst>
        </p14:section>
        <p14:section name="Section sans titre" id="{DC66C677-7304-4503-B23A-A1A4A5392E80}">
          <p14:sldIdLst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MasterView">
  <p:normalViewPr>
    <p:restoredLeft sz="15987" autoAdjust="0"/>
    <p:restoredTop sz="94707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e l'en-tête 8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971800" cy="97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357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 dirty="0" err="1" smtClean="0"/>
              <a:t>Keywer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AD582-E9C7-4D14-9D7E-BA64F3361C5A}" type="datetimeFigureOut">
              <a:rPr lang="fr-FR" smtClean="0"/>
              <a:t>06/03/2022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DDE9F-B43F-45C8-985B-A2BBCB226B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3302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4DD9-9A85-4AFB-9267-EB49C95DF1E7}" type="datetimeFigureOut">
              <a:rPr lang="fr-FR" smtClean="0"/>
              <a:t>06/03/2022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F8A2-0290-4868-BD36-DA1C040B7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039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4DD9-9A85-4AFB-9267-EB49C95DF1E7}" type="datetimeFigureOut">
              <a:rPr lang="fr-FR" smtClean="0"/>
              <a:t>06/03/2022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F8A2-0290-4868-BD36-DA1C040B7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1687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4DD9-9A85-4AFB-9267-EB49C95DF1E7}" type="datetimeFigureOut">
              <a:rPr lang="fr-FR" smtClean="0"/>
              <a:t>06/03/2022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F8A2-0290-4868-BD36-DA1C040B7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588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4DD9-9A85-4AFB-9267-EB49C95DF1E7}" type="datetimeFigureOut">
              <a:rPr lang="fr-FR" smtClean="0"/>
              <a:t>06/03/2022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F8A2-0290-4868-BD36-DA1C040B7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031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4DD9-9A85-4AFB-9267-EB49C95DF1E7}" type="datetimeFigureOut">
              <a:rPr lang="fr-FR" smtClean="0"/>
              <a:t>06/03/2022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F8A2-0290-4868-BD36-DA1C040B7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96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4DD9-9A85-4AFB-9267-EB49C95DF1E7}" type="datetimeFigureOut">
              <a:rPr lang="fr-FR" smtClean="0"/>
              <a:t>06/03/2022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F8A2-0290-4868-BD36-DA1C040B7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1751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4DD9-9A85-4AFB-9267-EB49C95DF1E7}" type="datetimeFigureOut">
              <a:rPr lang="fr-FR" smtClean="0"/>
              <a:t>06/03/2022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F8A2-0290-4868-BD36-DA1C040B7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422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4DD9-9A85-4AFB-9267-EB49C95DF1E7}" type="datetimeFigureOut">
              <a:rPr lang="fr-FR" smtClean="0"/>
              <a:t>06/03/2022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F8A2-0290-4868-BD36-DA1C040B7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604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4DD9-9A85-4AFB-9267-EB49C95DF1E7}" type="datetimeFigureOut">
              <a:rPr lang="fr-FR" smtClean="0"/>
              <a:t>06/03/2022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F8A2-0290-4868-BD36-DA1C040B7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7631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4DD9-9A85-4AFB-9267-EB49C95DF1E7}" type="datetimeFigureOut">
              <a:rPr lang="fr-FR" smtClean="0"/>
              <a:t>06/03/2022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F8A2-0290-4868-BD36-DA1C040B7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850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4DD9-9A85-4AFB-9267-EB49C95DF1E7}" type="datetimeFigureOut">
              <a:rPr lang="fr-FR" smtClean="0"/>
              <a:t>06/03/2022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F8A2-0290-4868-BD36-DA1C040B7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401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94DD9-9A85-4AFB-9267-EB49C95DF1E7}" type="datetimeFigureOut">
              <a:rPr lang="fr-FR" smtClean="0"/>
              <a:t>06/03/2022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CF8A2-0290-4868-BD36-DA1C040B7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1502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04" y="0"/>
            <a:ext cx="102849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24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20621"/>
          </a:xfrm>
        </p:spPr>
        <p:txBody>
          <a:bodyPr/>
          <a:lstStyle/>
          <a:p>
            <a:r>
              <a:rPr lang="fr-FR" dirty="0" smtClean="0"/>
              <a:t>C’est quoi </a:t>
            </a:r>
            <a:r>
              <a:rPr lang="fr-FR" dirty="0" err="1" smtClean="0"/>
              <a:t>Airflow</a:t>
            </a:r>
            <a:r>
              <a:rPr lang="fr-FR" dirty="0" smtClean="0"/>
              <a:t>?</a:t>
            </a:r>
            <a:endParaRPr lang="fr-FR" dirty="0"/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>
          <a:xfrm>
            <a:off x="1524000" y="2207741"/>
            <a:ext cx="9144000" cy="3050059"/>
          </a:xfrm>
        </p:spPr>
        <p:txBody>
          <a:bodyPr/>
          <a:lstStyle/>
          <a:p>
            <a:r>
              <a:rPr lang="fr-FR" dirty="0" smtClean="0"/>
              <a:t>C’est une plateforme de création, planification et de </a:t>
            </a:r>
            <a:r>
              <a:rPr lang="fr-FR" dirty="0" smtClean="0"/>
              <a:t>monitoring </a:t>
            </a:r>
            <a:r>
              <a:rPr lang="fr-FR" dirty="0" smtClean="0"/>
              <a:t>des </a:t>
            </a:r>
            <a:r>
              <a:rPr lang="fr-FR" dirty="0" smtClean="0"/>
              <a:t>workflows </a:t>
            </a:r>
            <a:r>
              <a:rPr lang="fr-FR" dirty="0" smtClean="0"/>
              <a:t>(par programmation)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291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Avantages: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data pipelines  sont  </a:t>
            </a:r>
            <a:r>
              <a:rPr lang="fr-FR" u="sng" dirty="0" smtClean="0"/>
              <a:t>dynamiques</a:t>
            </a:r>
            <a:r>
              <a:rPr lang="fr-FR" dirty="0" smtClean="0"/>
              <a:t> (codés avec du python)</a:t>
            </a:r>
          </a:p>
          <a:p>
            <a:r>
              <a:rPr lang="fr-FR" u="sng" dirty="0" err="1" smtClean="0"/>
              <a:t>Scalability</a:t>
            </a:r>
            <a:r>
              <a:rPr lang="fr-FR" dirty="0" smtClean="0"/>
              <a:t>: On peut lancer les taches en parallèle , tout dépends de l’architecture et des ressources</a:t>
            </a:r>
          </a:p>
          <a:p>
            <a:r>
              <a:rPr lang="fr-FR" dirty="0" smtClean="0"/>
              <a:t>CLI</a:t>
            </a:r>
          </a:p>
          <a:p>
            <a:r>
              <a:rPr lang="fr-FR" dirty="0" smtClean="0"/>
              <a:t>Extensibilité: On peut customiser les instances </a:t>
            </a:r>
            <a:r>
              <a:rPr lang="fr-FR" dirty="0" err="1" smtClean="0"/>
              <a:t>Airflow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117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Core</a:t>
            </a:r>
            <a:r>
              <a:rPr lang="fr-FR" dirty="0" smtClean="0"/>
              <a:t> Components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Web server (</a:t>
            </a:r>
            <a:r>
              <a:rPr lang="fr-FR" dirty="0" err="1" smtClean="0"/>
              <a:t>Flask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Scheduler</a:t>
            </a:r>
            <a:r>
              <a:rPr lang="fr-FR" dirty="0" smtClean="0"/>
              <a:t> :Daemon  en charge de la planification des tâches </a:t>
            </a:r>
          </a:p>
          <a:p>
            <a:r>
              <a:rPr lang="fr-FR" dirty="0" err="1" smtClean="0"/>
              <a:t>MetaStore</a:t>
            </a:r>
            <a:r>
              <a:rPr lang="fr-FR" dirty="0" smtClean="0"/>
              <a:t> : Base de données (</a:t>
            </a:r>
            <a:r>
              <a:rPr lang="fr-FR" dirty="0" err="1" smtClean="0"/>
              <a:t>Postgres</a:t>
            </a:r>
            <a:r>
              <a:rPr lang="fr-FR" dirty="0" smtClean="0"/>
              <a:t> par défaut) contient des données liées au data pipelines, tâches …</a:t>
            </a:r>
          </a:p>
          <a:p>
            <a:r>
              <a:rPr lang="fr-FR" dirty="0" err="1" smtClean="0"/>
              <a:t>Executor</a:t>
            </a:r>
            <a:r>
              <a:rPr lang="fr-FR" dirty="0" smtClean="0"/>
              <a:t>: définit comment les tâches sont exécutés</a:t>
            </a:r>
          </a:p>
          <a:p>
            <a:r>
              <a:rPr lang="fr-FR" dirty="0" err="1" smtClean="0"/>
              <a:t>Worker</a:t>
            </a:r>
            <a:r>
              <a:rPr lang="fr-FR" dirty="0" smtClean="0"/>
              <a:t>(s)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400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15698"/>
            <a:ext cx="10515600" cy="1325563"/>
          </a:xfrm>
        </p:spPr>
        <p:txBody>
          <a:bodyPr/>
          <a:lstStyle/>
          <a:p>
            <a:r>
              <a:rPr lang="fr-FR" dirty="0" smtClean="0"/>
              <a:t>C’est quoi un </a:t>
            </a:r>
            <a:r>
              <a:rPr lang="fr-FR" dirty="0" smtClean="0"/>
              <a:t>DAG (</a:t>
            </a:r>
            <a:r>
              <a:rPr lang="fr-FR" dirty="0" err="1" smtClean="0"/>
              <a:t>Directed</a:t>
            </a:r>
            <a:r>
              <a:rPr lang="fr-FR" dirty="0" smtClean="0"/>
              <a:t> </a:t>
            </a:r>
            <a:r>
              <a:rPr lang="fr-FR" dirty="0" err="1" smtClean="0"/>
              <a:t>Acyclic</a:t>
            </a:r>
            <a:r>
              <a:rPr lang="fr-FR" dirty="0" smtClean="0"/>
              <a:t> Graph)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838200" y="3501081"/>
            <a:ext cx="10515600" cy="677946"/>
          </a:xfrm>
        </p:spPr>
        <p:txBody>
          <a:bodyPr>
            <a:normAutofit/>
          </a:bodyPr>
          <a:lstStyle/>
          <a:p>
            <a:r>
              <a:rPr lang="fr-FR" dirty="0" smtClean="0"/>
              <a:t>Data pipeline composé de plusieurs opérateurs</a:t>
            </a:r>
            <a:endParaRPr lang="fr-FR" dirty="0" smtClean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353" y="1392507"/>
            <a:ext cx="4315150" cy="1828862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6096000" y="2634861"/>
            <a:ext cx="3672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DAG c’est juste un data pipeline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938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838200" y="315698"/>
            <a:ext cx="10515600" cy="6646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Les Opérateurs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608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129</Words>
  <Application>Microsoft Office PowerPoint</Application>
  <PresentationFormat>Grand écran</PresentationFormat>
  <Paragraphs>17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C’est quoi Airflow?</vt:lpstr>
      <vt:lpstr>Avantages:</vt:lpstr>
      <vt:lpstr>Core Components</vt:lpstr>
      <vt:lpstr>C’est quoi un DAG (Directed Acyclic Graph)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</dc:creator>
  <cp:lastModifiedBy>ADMIN</cp:lastModifiedBy>
  <cp:revision>9</cp:revision>
  <dcterms:created xsi:type="dcterms:W3CDTF">2021-09-19T20:36:25Z</dcterms:created>
  <dcterms:modified xsi:type="dcterms:W3CDTF">2022-03-06T14:14:13Z</dcterms:modified>
</cp:coreProperties>
</file>