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86" r:id="rId5"/>
    <p:sldId id="274" r:id="rId6"/>
    <p:sldId id="287" r:id="rId7"/>
    <p:sldId id="278" r:id="rId8"/>
    <p:sldId id="289" r:id="rId9"/>
    <p:sldId id="290" r:id="rId10"/>
    <p:sldId id="285" r:id="rId11"/>
    <p:sldId id="29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9/26/2019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90999"/>
            <a:ext cx="2796540" cy="1676400"/>
          </a:xfrm>
          <a:prstGeom prst="rect">
            <a:avLst/>
          </a:prstGeom>
        </p:spPr>
      </p:pic>
      <p:pic>
        <p:nvPicPr>
          <p:cNvPr id="4" name="Imagen 3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F0240D3A-336A-4287-AFC1-B9B89996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199498" cy="22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onitor, avión&#10;&#10;Descripción generada automáticamente">
            <a:extLst>
              <a:ext uri="{FF2B5EF4-FFF2-40B4-BE49-F238E27FC236}">
                <a16:creationId xmlns:a16="http://schemas.microsoft.com/office/drawing/2014/main" id="{23D9E62D-174F-4D2D-9BA6-6BF041BF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075"/>
            <a:ext cx="9144000" cy="48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 que 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MX" dirty="0" err="1"/>
              <a:t>Cerver</a:t>
            </a:r>
            <a:r>
              <a:rPr lang="es-MX" dirty="0"/>
              <a:t> API</a:t>
            </a:r>
          </a:p>
          <a:p>
            <a:pPr lvl="1"/>
            <a:r>
              <a:rPr lang="es-MX" dirty="0"/>
              <a:t>Contrato inteligente desplegado en nodos de </a:t>
            </a:r>
            <a:r>
              <a:rPr lang="es-MX" dirty="0" err="1"/>
              <a:t>Fabric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rest</a:t>
            </a:r>
            <a:r>
              <a:rPr lang="es-MX" dirty="0"/>
              <a:t>-server</a:t>
            </a:r>
          </a:p>
          <a:p>
            <a:r>
              <a:rPr lang="es-MX" dirty="0" err="1"/>
              <a:t>Cerver</a:t>
            </a:r>
            <a:r>
              <a:rPr lang="es-MX" dirty="0"/>
              <a:t> Validador Universal: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74A687-3C7E-4B7A-BA54-29C671D54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80" y="4454118"/>
            <a:ext cx="927547" cy="923425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21CF236-A2A4-4B10-AA48-36BDB549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83" y="2629832"/>
            <a:ext cx="2004192" cy="1233349"/>
          </a:xfrm>
          <a:prstGeom prst="rect">
            <a:avLst/>
          </a:prstGeom>
        </p:spPr>
      </p:pic>
      <p:pic>
        <p:nvPicPr>
          <p:cNvPr id="9" name="Imagen 8" descr="Imagen que contiene exterior, dibujo, firmar, rojo&#10;&#10;Descripción generada automáticamente">
            <a:extLst>
              <a:ext uri="{FF2B5EF4-FFF2-40B4-BE49-F238E27FC236}">
                <a16:creationId xmlns:a16="http://schemas.microsoft.com/office/drawing/2014/main" id="{A8A2EDE4-D7EE-4A77-A646-7B37B32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79" y="4268925"/>
            <a:ext cx="1247775" cy="1247775"/>
          </a:xfrm>
          <a:prstGeom prst="rect">
            <a:avLst/>
          </a:prstGeom>
        </p:spPr>
      </p:pic>
      <p:pic>
        <p:nvPicPr>
          <p:cNvPr id="1026" name="Picture 2" descr="Image result for python flask">
            <a:extLst>
              <a:ext uri="{FF2B5EF4-FFF2-40B4-BE49-F238E27FC236}">
                <a16:creationId xmlns:a16="http://schemas.microsoft.com/office/drawing/2014/main" id="{E8FA2CC3-A426-4F59-AB2E-9CD599B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07" y="430672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y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Problema: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Cada entidad publica tiene una manera de emitir y verificar certificados.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No hay interoperabilidad (oportunidad de generación de valor).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Solución:</a:t>
            </a:r>
          </a:p>
          <a:p>
            <a:pPr marL="914760" lvl="1" indent="-514350"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pc="-1" dirty="0" err="1">
                <a:solidFill>
                  <a:srgbClr val="000000"/>
                </a:solidFill>
              </a:rPr>
              <a:t>CerVer</a:t>
            </a:r>
            <a:r>
              <a:rPr lang="es-CO" spc="-1" dirty="0">
                <a:solidFill>
                  <a:srgbClr val="000000"/>
                </a:solidFill>
              </a:rPr>
              <a:t> API: Orquestador genera una abstracción del certificado (interoperabilidad).</a:t>
            </a:r>
          </a:p>
          <a:p>
            <a:pPr marL="914760" lvl="1" indent="-514350"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pc="-1" dirty="0" err="1">
                <a:solidFill>
                  <a:srgbClr val="000000"/>
                </a:solidFill>
              </a:rPr>
              <a:t>CerVer</a:t>
            </a:r>
            <a:r>
              <a:rPr lang="es-CO" spc="-1" dirty="0">
                <a:solidFill>
                  <a:srgbClr val="000000"/>
                </a:solidFill>
              </a:rPr>
              <a:t> Verificador universal.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s-CO" i="1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6A52-A823-4DEF-88CC-4EEEB144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Aspectos diferenciadores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85F44-BA5D-48EB-84E2-D21D190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Enfoca en la interoperabilidad.</a:t>
            </a:r>
          </a:p>
          <a:p>
            <a:r>
              <a:rPr lang="es-MX" dirty="0"/>
              <a:t>Modelo de datos:</a:t>
            </a:r>
          </a:p>
          <a:p>
            <a:pPr lvl="1"/>
            <a:r>
              <a:rPr lang="es-MX" dirty="0"/>
              <a:t>Diferentes tipos de certificados.</a:t>
            </a:r>
          </a:p>
          <a:p>
            <a:pPr lvl="1"/>
            <a:r>
              <a:rPr lang="es-MX" dirty="0"/>
              <a:t>Admite múltiples </a:t>
            </a:r>
            <a:r>
              <a:rPr lang="es-MX" dirty="0" err="1"/>
              <a:t>Blockchain</a:t>
            </a:r>
            <a:endParaRPr lang="es-MX" dirty="0"/>
          </a:p>
          <a:p>
            <a:r>
              <a:rPr lang="es-MX" dirty="0"/>
              <a:t>Garantizamos protección de los datos (se comparte las abstracción).</a:t>
            </a:r>
          </a:p>
          <a:p>
            <a:r>
              <a:rPr lang="es-MX" dirty="0"/>
              <a:t>API </a:t>
            </a:r>
            <a:r>
              <a:rPr lang="es-MX" dirty="0" err="1"/>
              <a:t>Cerver</a:t>
            </a:r>
            <a:r>
              <a:rPr lang="es-MX" dirty="0"/>
              <a:t> permite la integración de los procesos de emisión de las entidades a un registro compartido de abstracciones.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certificados sector publico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Productos, servicios y personas</a:t>
            </a:r>
          </a:p>
          <a:p>
            <a:r>
              <a:rPr lang="es-CO" sz="4000" dirty="0"/>
              <a:t>Personas: Procuraduría Antecedentes Disciplinarios (no estructurado).</a:t>
            </a:r>
          </a:p>
          <a:p>
            <a:r>
              <a:rPr lang="es-CO" sz="4000" dirty="0"/>
              <a:t>Productos: Invima Registro Sanitario (estructurado).</a:t>
            </a:r>
          </a:p>
          <a:p>
            <a:pPr marL="0" indent="0">
              <a:buNone/>
            </a:pP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6C541A-059D-43A5-8190-94EBC828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" y="548680"/>
            <a:ext cx="8964693" cy="5917904"/>
          </a:xfrm>
        </p:spPr>
      </p:pic>
    </p:spTree>
    <p:extLst>
      <p:ext uri="{BB962C8B-B14F-4D97-AF65-F5344CB8AC3E}">
        <p14:creationId xmlns:p14="http://schemas.microsoft.com/office/powerpoint/2010/main" val="28649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Cómo funciona el orquestador?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600" dirty="0"/>
              <a:t>La plataforma web de cada entidad utiliza nuestro API enviando la </a:t>
            </a:r>
            <a:r>
              <a:rPr lang="es-MX" sz="3600" dirty="0" err="1"/>
              <a:t>metadata</a:t>
            </a:r>
            <a:r>
              <a:rPr lang="es-MX" sz="3600" dirty="0"/>
              <a:t> en el momento de generación del certificado.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600" dirty="0"/>
              <a:t>La API crea una abstracción y envía a la </a:t>
            </a:r>
            <a:r>
              <a:rPr lang="es-MX" sz="3600" dirty="0" err="1"/>
              <a:t>blockchain</a:t>
            </a:r>
            <a:r>
              <a:rPr lang="es-MX" sz="3600" dirty="0"/>
              <a:t> (</a:t>
            </a:r>
            <a:r>
              <a:rPr lang="es-MX" sz="3600" dirty="0" err="1"/>
              <a:t>p.e</a:t>
            </a:r>
            <a:r>
              <a:rPr lang="es-MX" sz="3600" dirty="0"/>
              <a:t>. un nodo de </a:t>
            </a:r>
            <a:r>
              <a:rPr lang="es-MX" sz="3600" dirty="0" err="1"/>
              <a:t>fabric</a:t>
            </a:r>
            <a:r>
              <a:rPr lang="es-MX" sz="36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850C-317A-4BEC-9893-EEEE703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Modelo de dato interoperable entre </a:t>
            </a:r>
            <a:r>
              <a:rPr lang="es-MX" dirty="0" err="1"/>
              <a:t>blockchains</a:t>
            </a:r>
            <a:r>
              <a:rPr lang="es-MX" dirty="0"/>
              <a:t>: certificado y abstracción</a:t>
            </a:r>
          </a:p>
        </p:txBody>
      </p:sp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5FC476D-AAED-4F57-8F74-CD44DF2D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1383539"/>
            <a:ext cx="7920880" cy="5310901"/>
          </a:xfrm>
        </p:spPr>
      </p:pic>
    </p:spTree>
    <p:extLst>
      <p:ext uri="{BB962C8B-B14F-4D97-AF65-F5344CB8AC3E}">
        <p14:creationId xmlns:p14="http://schemas.microsoft.com/office/powerpoint/2010/main" val="36666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E1CD-2113-4989-9E2B-95C4C299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configurar </a:t>
            </a:r>
            <a:r>
              <a:rPr lang="es-MX" dirty="0" err="1"/>
              <a:t>Cerver</a:t>
            </a:r>
            <a:r>
              <a:rPr lang="es-MX" dirty="0"/>
              <a:t>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87F5F-35BB-4F41-A1F2-9CB3B1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Log-in Usuario (funcionario publico, IT).</a:t>
            </a:r>
          </a:p>
          <a:p>
            <a:r>
              <a:rPr lang="es-MX" dirty="0"/>
              <a:t>Generación de API Key</a:t>
            </a:r>
          </a:p>
          <a:p>
            <a:r>
              <a:rPr lang="es-MX" dirty="0"/>
              <a:t>Documentación (generación </a:t>
            </a:r>
            <a:r>
              <a:rPr lang="es-MX" dirty="0" err="1"/>
              <a:t>abstraccion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Estructura de los </a:t>
            </a:r>
            <a:r>
              <a:rPr lang="es-MX" dirty="0" err="1"/>
              <a:t>endpoints</a:t>
            </a:r>
            <a:endParaRPr lang="es-MX" dirty="0"/>
          </a:p>
          <a:p>
            <a:pPr marL="914400" lvl="2" indent="0">
              <a:buNone/>
            </a:pPr>
            <a:r>
              <a:rPr lang="es-MX" dirty="0"/>
              <a:t>POST/GET: https://api.cerver.co/abstraction</a:t>
            </a:r>
          </a:p>
          <a:p>
            <a:pPr lvl="1"/>
            <a:r>
              <a:rPr lang="es-MX" dirty="0"/>
              <a:t>Atributos, </a:t>
            </a:r>
            <a:r>
              <a:rPr lang="es-MX" dirty="0" err="1"/>
              <a:t>headers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Body</a:t>
            </a:r>
            <a:r>
              <a:rPr lang="es-MX" dirty="0"/>
              <a:t> / Response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1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Cómo funciona el validador universal?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Validador toma el certificado (que contiene la </a:t>
            </a:r>
            <a:r>
              <a:rPr lang="es-MX" dirty="0" err="1"/>
              <a:t>metadata</a:t>
            </a:r>
            <a:r>
              <a:rPr lang="es-MX" dirty="0"/>
              <a:t> </a:t>
            </a:r>
            <a:r>
              <a:rPr lang="es-MX" dirty="0" err="1"/>
              <a:t>p.e</a:t>
            </a:r>
            <a:r>
              <a:rPr lang="es-MX" dirty="0"/>
              <a:t>. en un QR)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Genera el hash.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Consulta el hash contra la abstracción (en el </a:t>
            </a:r>
            <a:r>
              <a:rPr lang="es-MX" dirty="0" err="1"/>
              <a:t>blockchain</a:t>
            </a:r>
            <a:r>
              <a:rPr lang="es-MX" dirty="0"/>
              <a:t>) consultando la API.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Reporta si el certificado es valido.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392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293</Words>
  <Application>Microsoft Office PowerPoint</Application>
  <PresentationFormat>Presentación en pantalla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Proxima Nova</vt:lpstr>
      <vt:lpstr>Tema de Office</vt:lpstr>
      <vt:lpstr>Purple</vt:lpstr>
      <vt:lpstr>Presentación de PowerPoint</vt:lpstr>
      <vt:lpstr>Problema y Solución</vt:lpstr>
      <vt:lpstr>Aspectos diferenciadores</vt:lpstr>
      <vt:lpstr>Tipos de certificados sector publico</vt:lpstr>
      <vt:lpstr>Presentación de PowerPoint</vt:lpstr>
      <vt:lpstr>Cómo funciona el orquestador?</vt:lpstr>
      <vt:lpstr>Modelo de dato interoperable entre blockchains: certificado y abstracción</vt:lpstr>
      <vt:lpstr>Como configurar Cerver API?</vt:lpstr>
      <vt:lpstr>Cómo funciona el validador universal?</vt:lpstr>
      <vt:lpstr>Presentación de PowerPoint</vt:lpstr>
      <vt:lpstr>Con que tecnologías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61</cp:revision>
  <dcterms:created xsi:type="dcterms:W3CDTF">2019-08-28T20:53:44Z</dcterms:created>
  <dcterms:modified xsi:type="dcterms:W3CDTF">2019-09-26T20:00:00Z</dcterms:modified>
</cp:coreProperties>
</file>