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86" r:id="rId4"/>
    <p:sldId id="287" r:id="rId5"/>
    <p:sldId id="278" r:id="rId6"/>
    <p:sldId id="289" r:id="rId7"/>
    <p:sldId id="285" r:id="rId8"/>
    <p:sldId id="291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56A9-ED41-4F15-AD1C-2E140AA93F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0FAB-100A-4B1C-9289-03E778BE5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028700"/>
            <a:ext cx="7632700" cy="267297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3876361"/>
            <a:ext cx="7632700" cy="856891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9706" y="5758046"/>
            <a:ext cx="1001268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6B8B64E6-62CB-9040-9491-25AD3725E3D6}" type="datetimeFigureOut">
              <a:rPr lang="en-US" smtClean="0">
                <a:solidFill>
                  <a:srgbClr val="FFFFFF"/>
                </a:solidFill>
              </a:rPr>
              <a:pPr/>
              <a:t>9/26/2019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474" y="5758046"/>
            <a:ext cx="4369526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472" y="5758046"/>
            <a:ext cx="468630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C07712DB-66E0-9F47-B89E-BC82C452AFCC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-29541" b="-1"/>
          <a:stretch/>
        </p:blipFill>
        <p:spPr>
          <a:xfrm>
            <a:off x="2219706" y="5877985"/>
            <a:ext cx="6924294" cy="6333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905917"/>
            <a:ext cx="7632700" cy="593183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Info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" y="6001014"/>
            <a:ext cx="1647760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ur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09431"/>
            <a:ext cx="3251796" cy="110205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Picture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7875" y="1028354"/>
            <a:ext cx="4240475" cy="4849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2252870"/>
            <a:ext cx="3251797" cy="3625113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z="1800" b="0" i="0" u="none" strike="noStrike" dirty="0">
                <a:solidFill>
                  <a:srgbClr val="414042"/>
                </a:solidFill>
                <a:effectLst/>
                <a:latin typeface="Proxima Nova" charset="0"/>
              </a:rPr>
              <a:t>Image description/slide text goes here. Text size can be 14 or 18 depending on length of content.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50403"/>
            <a:ext cx="7886700" cy="555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Content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4434"/>
            <a:ext cx="7808938" cy="4273551"/>
          </a:xfrm>
        </p:spPr>
        <p:txBody>
          <a:bodyPr anchor="ctr" anchorCtr="0">
            <a:normAutofit/>
          </a:bodyPr>
          <a:lstStyle>
            <a:lvl1pPr>
              <a:defRPr sz="1800">
                <a:solidFill>
                  <a:srgbClr val="414042"/>
                </a:solidFill>
              </a:defRPr>
            </a:lvl1pPr>
            <a:lvl2pPr>
              <a:defRPr sz="1800">
                <a:solidFill>
                  <a:srgbClr val="414042"/>
                </a:solidFill>
              </a:defRPr>
            </a:lvl2pPr>
            <a:lvl3pPr>
              <a:defRPr sz="1800">
                <a:solidFill>
                  <a:srgbClr val="414042"/>
                </a:solidFill>
              </a:defRPr>
            </a:lvl3pPr>
            <a:lvl4pPr>
              <a:defRPr sz="1800">
                <a:solidFill>
                  <a:srgbClr val="414042"/>
                </a:solidFill>
              </a:defRPr>
            </a:lvl4pPr>
            <a:lvl5pPr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611382"/>
            <a:ext cx="5406887" cy="16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959722"/>
            <a:ext cx="7632700" cy="5551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04434"/>
            <a:ext cx="7632700" cy="42735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86" y="5898527"/>
            <a:ext cx="1095647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6B8B64E6-62CB-9040-9491-25AD3725E3D6}" type="datetimeFigureOut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9/26/2019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873" y="5898527"/>
            <a:ext cx="4274274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8022" y="5898527"/>
            <a:ext cx="625385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C07712DB-66E0-9F47-B89E-BC82C452AFCC}" type="slidenum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-7251" b="2"/>
          <a:stretch/>
        </p:blipFill>
        <p:spPr>
          <a:xfrm>
            <a:off x="2146852" y="6001014"/>
            <a:ext cx="6997148" cy="497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" y="6001014"/>
            <a:ext cx="1647757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7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7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90999"/>
            <a:ext cx="2796540" cy="1676400"/>
          </a:xfrm>
          <a:prstGeom prst="rect">
            <a:avLst/>
          </a:prstGeom>
        </p:spPr>
      </p:pic>
      <p:pic>
        <p:nvPicPr>
          <p:cNvPr id="4" name="Imagen 3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F0240D3A-336A-4287-AFC1-B9B899961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199498" cy="22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6A52-A823-4DEF-88CC-4EEEB144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API y Verificador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85F44-BA5D-48EB-84E2-D21D190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Enfocada en la interoperabilidad.</a:t>
            </a:r>
          </a:p>
          <a:p>
            <a:r>
              <a:rPr lang="es-MX" dirty="0"/>
              <a:t>Modelo de datos:</a:t>
            </a:r>
          </a:p>
          <a:p>
            <a:pPr lvl="1"/>
            <a:r>
              <a:rPr lang="es-MX" dirty="0"/>
              <a:t>Diferentes tipos de certificados (personas, productos y servicios &amp; datos estructurados / no estructurados).</a:t>
            </a:r>
          </a:p>
          <a:p>
            <a:pPr lvl="1"/>
            <a:r>
              <a:rPr lang="es-MX" dirty="0"/>
              <a:t>Admite múltiples </a:t>
            </a:r>
            <a:r>
              <a:rPr lang="es-MX" dirty="0" err="1"/>
              <a:t>Blockchain</a:t>
            </a:r>
            <a:r>
              <a:rPr lang="es-MX" dirty="0"/>
              <a:t>.</a:t>
            </a:r>
          </a:p>
          <a:p>
            <a:r>
              <a:rPr lang="es-MX" dirty="0"/>
              <a:t>Abstracción de datos para garantizar la protección.</a:t>
            </a:r>
          </a:p>
          <a:p>
            <a:r>
              <a:rPr lang="es-MX" dirty="0">
                <a:solidFill>
                  <a:schemeClr val="tx2"/>
                </a:solidFill>
              </a:rPr>
              <a:t>API permite la integración de los procesos de emisión de las entidades a un registro compartido de abstracciones.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5C1AA1E3-2A18-4947-93B4-763D87B81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3021"/>
            <a:ext cx="4392488" cy="12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F6C541A-059D-43A5-8190-94EBC828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" y="548680"/>
            <a:ext cx="8964693" cy="5917904"/>
          </a:xfrm>
        </p:spPr>
      </p:pic>
    </p:spTree>
    <p:extLst>
      <p:ext uri="{BB962C8B-B14F-4D97-AF65-F5344CB8AC3E}">
        <p14:creationId xmlns:p14="http://schemas.microsoft.com/office/powerpoint/2010/main" val="286494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Cómo funciona el                             API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4000" dirty="0"/>
              <a:t>La plataforma web de cada entidad utiliza el API, enviando la </a:t>
            </a:r>
            <a:r>
              <a:rPr lang="es-MX" sz="4000" dirty="0" err="1"/>
              <a:t>metadata</a:t>
            </a:r>
            <a:r>
              <a:rPr lang="es-MX" sz="4000" dirty="0"/>
              <a:t> en el momento de generación del certificado.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4000" dirty="0"/>
              <a:t>La API crea una abstracción y envía a la </a:t>
            </a:r>
            <a:r>
              <a:rPr lang="es-MX" sz="4000" dirty="0" err="1"/>
              <a:t>blockchain</a:t>
            </a:r>
            <a:r>
              <a:rPr lang="es-MX" sz="4000" dirty="0"/>
              <a:t>.</a:t>
            </a:r>
            <a:endParaRPr lang="es-MX" sz="3600" dirty="0"/>
          </a:p>
        </p:txBody>
      </p:sp>
      <p:pic>
        <p:nvPicPr>
          <p:cNvPr id="5" name="Imagen 4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8CED696E-7545-4CC4-9AF9-1D93F2331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4664"/>
            <a:ext cx="3024336" cy="8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850C-317A-4BEC-9893-EEEE703D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Modelo de dato interoperable entre </a:t>
            </a:r>
            <a:r>
              <a:rPr lang="es-MX" dirty="0" err="1"/>
              <a:t>blockchain</a:t>
            </a:r>
            <a:r>
              <a:rPr lang="es-MX" dirty="0"/>
              <a:t>: certificado y abstracción</a:t>
            </a:r>
          </a:p>
        </p:txBody>
      </p:sp>
      <p:pic>
        <p:nvPicPr>
          <p:cNvPr id="9" name="Marcador de contenido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5FC476D-AAED-4F57-8F74-CD44DF2D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1383539"/>
            <a:ext cx="7920880" cy="5310901"/>
          </a:xfrm>
        </p:spPr>
      </p:pic>
    </p:spTree>
    <p:extLst>
      <p:ext uri="{BB962C8B-B14F-4D97-AF65-F5344CB8AC3E}">
        <p14:creationId xmlns:p14="http://schemas.microsoft.com/office/powerpoint/2010/main" val="366662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s-MX" dirty="0"/>
              <a:t>Cómo funciona                     Verificador?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04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600" dirty="0"/>
              <a:t>Verificador toma el certificado, que contiene la </a:t>
            </a:r>
            <a:r>
              <a:rPr lang="es-MX" sz="3600" dirty="0" err="1"/>
              <a:t>metadata</a:t>
            </a:r>
            <a:r>
              <a:rPr lang="es-MX" sz="3600" dirty="0"/>
              <a:t>  (</a:t>
            </a:r>
            <a:r>
              <a:rPr lang="es-MX" sz="3600" dirty="0" err="1"/>
              <a:t>p.e</a:t>
            </a:r>
            <a:r>
              <a:rPr lang="es-MX" sz="3600" dirty="0"/>
              <a:t>. QR)</a:t>
            </a:r>
          </a:p>
          <a:p>
            <a:pPr marL="571500" indent="-514350">
              <a:buFont typeface="+mj-lt"/>
              <a:buAutoNum type="arabicPeriod"/>
            </a:pPr>
            <a:r>
              <a:rPr lang="es-MX" sz="3600" dirty="0"/>
              <a:t>Genera el hash.</a:t>
            </a:r>
          </a:p>
          <a:p>
            <a:pPr marL="571500" indent="-514350">
              <a:buFont typeface="+mj-lt"/>
              <a:buAutoNum type="arabicPeriod"/>
            </a:pPr>
            <a:r>
              <a:rPr lang="es-MX" sz="3600" dirty="0"/>
              <a:t>Consulta el </a:t>
            </a:r>
            <a:r>
              <a:rPr lang="es-MX" sz="3600" dirty="0" err="1"/>
              <a:t>certHash</a:t>
            </a:r>
            <a:r>
              <a:rPr lang="es-MX" sz="3600" dirty="0"/>
              <a:t> contra la abstracción (en el </a:t>
            </a:r>
            <a:r>
              <a:rPr lang="es-MX" sz="3600" dirty="0" err="1"/>
              <a:t>blockchain</a:t>
            </a:r>
            <a:r>
              <a:rPr lang="es-MX" sz="3600" dirty="0"/>
              <a:t>) consultando la API.</a:t>
            </a:r>
          </a:p>
          <a:p>
            <a:pPr marL="571500" indent="-514350">
              <a:buFont typeface="+mj-lt"/>
              <a:buAutoNum type="arabicPeriod"/>
            </a:pPr>
            <a:r>
              <a:rPr lang="es-MX" sz="3600" dirty="0"/>
              <a:t>Reporta: el Certificado es valido, si y solo si hash = </a:t>
            </a:r>
            <a:r>
              <a:rPr lang="es-MX" sz="3600" dirty="0" err="1"/>
              <a:t>certHash</a:t>
            </a:r>
            <a:r>
              <a:rPr lang="es-MX" sz="3600" dirty="0"/>
              <a:t>.</a:t>
            </a:r>
          </a:p>
        </p:txBody>
      </p:sp>
      <p:pic>
        <p:nvPicPr>
          <p:cNvPr id="5" name="Imagen 4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8459D222-54A2-485D-8544-F8B1CE9B5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92696"/>
            <a:ext cx="2160240" cy="5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onitor, avión&#10;&#10;Descripción generada automáticamente">
            <a:extLst>
              <a:ext uri="{FF2B5EF4-FFF2-40B4-BE49-F238E27FC236}">
                <a16:creationId xmlns:a16="http://schemas.microsoft.com/office/drawing/2014/main" id="{23D9E62D-174F-4D2D-9BA6-6BF041BF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075"/>
            <a:ext cx="9144000" cy="48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 que tecnología?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MX" dirty="0"/>
              <a:t>                          API</a:t>
            </a:r>
          </a:p>
          <a:p>
            <a:pPr lvl="1"/>
            <a:r>
              <a:rPr lang="es-MX" dirty="0"/>
              <a:t>Contrato inteligente desplegado en nodos de </a:t>
            </a:r>
            <a:r>
              <a:rPr lang="es-MX" dirty="0" err="1"/>
              <a:t>Fabric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rest</a:t>
            </a:r>
            <a:r>
              <a:rPr lang="es-MX" dirty="0"/>
              <a:t>-server</a:t>
            </a:r>
          </a:p>
          <a:p>
            <a:r>
              <a:rPr lang="es-MX" dirty="0"/>
              <a:t>                          Validador Universal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endParaRPr lang="es-MX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974A687-3C7E-4B7A-BA54-29C671D54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80" y="4454118"/>
            <a:ext cx="927547" cy="923425"/>
          </a:xfrm>
          <a:prstGeom prst="rect">
            <a:avLst/>
          </a:prstGeom>
        </p:spPr>
      </p:pic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321CF236-A2A4-4B10-AA48-36BDB549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83" y="2629832"/>
            <a:ext cx="2004192" cy="1233349"/>
          </a:xfrm>
          <a:prstGeom prst="rect">
            <a:avLst/>
          </a:prstGeom>
        </p:spPr>
      </p:pic>
      <p:pic>
        <p:nvPicPr>
          <p:cNvPr id="9" name="Imagen 8" descr="Imagen que contiene exterior, dibujo, firmar, rojo&#10;&#10;Descripción generada automáticamente">
            <a:extLst>
              <a:ext uri="{FF2B5EF4-FFF2-40B4-BE49-F238E27FC236}">
                <a16:creationId xmlns:a16="http://schemas.microsoft.com/office/drawing/2014/main" id="{A8A2EDE4-D7EE-4A77-A646-7B37B32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79" y="4268925"/>
            <a:ext cx="1247775" cy="1247775"/>
          </a:xfrm>
          <a:prstGeom prst="rect">
            <a:avLst/>
          </a:prstGeom>
        </p:spPr>
      </p:pic>
      <p:pic>
        <p:nvPicPr>
          <p:cNvPr id="1026" name="Picture 2" descr="Image result for python flask">
            <a:extLst>
              <a:ext uri="{FF2B5EF4-FFF2-40B4-BE49-F238E27FC236}">
                <a16:creationId xmlns:a16="http://schemas.microsoft.com/office/drawing/2014/main" id="{E8FA2CC3-A426-4F59-AB2E-9CD599B6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07" y="430672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4467FC43-E3A0-48DE-AA9D-34009591BF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7" y="1611648"/>
            <a:ext cx="2051720" cy="567097"/>
          </a:xfrm>
          <a:prstGeom prst="rect">
            <a:avLst/>
          </a:prstGeom>
        </p:spPr>
      </p:pic>
      <p:pic>
        <p:nvPicPr>
          <p:cNvPr id="10" name="Imagen 9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21E8A02C-9F50-46EA-8B03-E1ECAB3094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7" y="3648344"/>
            <a:ext cx="2245222" cy="6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45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B89C9"/>
      </a:hlink>
      <a:folHlink>
        <a:srgbClr val="2B89C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181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Proxima Nova</vt:lpstr>
      <vt:lpstr>Tema de Office</vt:lpstr>
      <vt:lpstr>Purple</vt:lpstr>
      <vt:lpstr>Presentación de PowerPoint</vt:lpstr>
      <vt:lpstr>API y Verificador</vt:lpstr>
      <vt:lpstr>Presentación de PowerPoint</vt:lpstr>
      <vt:lpstr>Cómo funciona el                             API ?</vt:lpstr>
      <vt:lpstr>Modelo de dato interoperable entre blockchain: certificado y abstracción</vt:lpstr>
      <vt:lpstr>Cómo funciona                     Verificador?</vt:lpstr>
      <vt:lpstr>Presentación de PowerPoint</vt:lpstr>
      <vt:lpstr>Con que tecnología?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Digitales para Entidades Publicas con Blockchain</dc:title>
  <dc:creator>Carlos Alberto Castro Iragorri</dc:creator>
  <cp:lastModifiedBy>Brayan Mauricio Rodriguez Rivera</cp:lastModifiedBy>
  <cp:revision>75</cp:revision>
  <dcterms:created xsi:type="dcterms:W3CDTF">2019-08-28T20:53:44Z</dcterms:created>
  <dcterms:modified xsi:type="dcterms:W3CDTF">2019-09-26T22:03:53Z</dcterms:modified>
</cp:coreProperties>
</file>