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71" r:id="rId3"/>
    <p:sldId id="260" r:id="rId4"/>
    <p:sldId id="268" r:id="rId5"/>
    <p:sldId id="269" r:id="rId6"/>
    <p:sldId id="262" r:id="rId7"/>
    <p:sldId id="263" r:id="rId8"/>
    <p:sldId id="266" r:id="rId9"/>
    <p:sldId id="264" r:id="rId10"/>
    <p:sldId id="267" r:id="rId11"/>
    <p:sldId id="272" r:id="rId12"/>
    <p:sldId id="275" r:id="rId13"/>
    <p:sldId id="276" r:id="rId14"/>
    <p:sldId id="273" r:id="rId15"/>
    <p:sldId id="261" r:id="rId16"/>
    <p:sldId id="27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62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0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5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4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2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7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673" y="758952"/>
            <a:ext cx="10852727" cy="4041648"/>
          </a:xfrm>
        </p:spPr>
        <p:txBody>
          <a:bodyPr>
            <a:normAutofit/>
          </a:bodyPr>
          <a:lstStyle/>
          <a:p>
            <a:r>
              <a:rPr lang="en-US" altLang="zh-TW" sz="6600" dirty="0" err="1" smtClean="0"/>
              <a:t>PhysioNet</a:t>
            </a:r>
            <a:r>
              <a:rPr lang="en-US" altLang="zh-TW" sz="6600" dirty="0" smtClean="0"/>
              <a:t> Challenge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– </a:t>
            </a:r>
            <a:br>
              <a:rPr lang="en-US" altLang="zh-TW" sz="6600" dirty="0" smtClean="0"/>
            </a:br>
            <a:r>
              <a:rPr lang="en-US" altLang="zh-TW" sz="6600" dirty="0" smtClean="0"/>
              <a:t>AF classification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Yu-Cheng, Lin</a:t>
            </a:r>
          </a:p>
          <a:p>
            <a:r>
              <a:rPr lang="en-US" altLang="zh-TW" dirty="0" smtClean="0"/>
              <a:t>Advisor: </a:t>
            </a:r>
          </a:p>
          <a:p>
            <a:r>
              <a:rPr lang="en-US" altLang="zh-TW" dirty="0" smtClean="0"/>
              <a:t>Date</a:t>
            </a:r>
            <a:r>
              <a:rPr lang="en-US" altLang="zh-TW" smtClean="0"/>
              <a:t>: 2019/10/14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7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Observation and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N/A/O: </a:t>
            </a:r>
          </a:p>
          <a:p>
            <a:pPr lvl="1"/>
            <a:r>
              <a:rPr lang="en-US" altLang="zh-TW" dirty="0" smtClean="0"/>
              <a:t>Some unusual pulse(usually at front): detect and remove it </a:t>
            </a:r>
          </a:p>
          <a:p>
            <a:pPr lvl="1"/>
            <a:r>
              <a:rPr lang="en-US" altLang="zh-TW" dirty="0" smtClean="0"/>
              <a:t>Some noisy signals: detect(maybe by correlation) and remove it</a:t>
            </a:r>
          </a:p>
          <a:p>
            <a:pPr lvl="1"/>
            <a:r>
              <a:rPr lang="en-US" altLang="zh-TW" dirty="0" smtClean="0"/>
              <a:t>Uneven average-R-peaks: normalize it</a:t>
            </a:r>
          </a:p>
          <a:p>
            <a:pPr lvl="1"/>
            <a:r>
              <a:rPr lang="en-US" altLang="zh-TW" dirty="0" smtClean="0"/>
              <a:t>Signals upside down: flip it back but how to detect? </a:t>
            </a:r>
          </a:p>
          <a:p>
            <a:r>
              <a:rPr lang="en-US" altLang="zh-TW" dirty="0" smtClean="0"/>
              <a:t>~:</a:t>
            </a:r>
          </a:p>
          <a:p>
            <a:pPr lvl="1"/>
            <a:r>
              <a:rPr lang="en-US" altLang="zh-TW" dirty="0" smtClean="0"/>
              <a:t>Difficult to detect R-peaks</a:t>
            </a:r>
          </a:p>
          <a:p>
            <a:pPr lvl="1"/>
            <a:r>
              <a:rPr lang="en-US" altLang="zh-TW" dirty="0" smtClean="0"/>
              <a:t>Often has unusual pulse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14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QRS detector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WFDB package</a:t>
            </a:r>
          </a:p>
          <a:p>
            <a:r>
              <a:rPr lang="en-US" altLang="zh-TW" dirty="0" smtClean="0"/>
              <a:t>XQRS detection(detect upside down ?)</a:t>
            </a:r>
          </a:p>
          <a:p>
            <a:r>
              <a:rPr lang="en-US" altLang="zh-TW" dirty="0" smtClean="0"/>
              <a:t>XQRS detect of inverted signal </a:t>
            </a:r>
            <a:r>
              <a:rPr lang="en-US" altLang="zh-TW" dirty="0" smtClean="0">
                <a:solidFill>
                  <a:srgbClr val="FF0000"/>
                </a:solidFill>
              </a:rPr>
              <a:t>is not the same</a:t>
            </a:r>
          </a:p>
          <a:p>
            <a:r>
              <a:rPr lang="en-US" altLang="zh-TW" dirty="0" smtClean="0"/>
              <a:t>About XQRS algorithm / PAN-Tompkins algorithm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244" y="4019334"/>
            <a:ext cx="3835650" cy="2534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49" y="4019334"/>
            <a:ext cx="3917782" cy="2526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82" y="4034897"/>
            <a:ext cx="3600000" cy="2511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92" y="426901"/>
            <a:ext cx="2558101" cy="3154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87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About QRS </a:t>
            </a:r>
            <a:r>
              <a:rPr lang="en-US" altLang="zh-TW" dirty="0" smtClean="0"/>
              <a:t>detector(</a:t>
            </a:r>
            <a:r>
              <a:rPr lang="en-US" altLang="zh-TW" dirty="0"/>
              <a:t>Pan-Tompkins </a:t>
            </a:r>
            <a:r>
              <a:rPr lang="en-US" altLang="zh-TW" dirty="0" smtClean="0"/>
              <a:t>algorithm)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BP-filter(cascade by LP&amp;HP filter in original proposal) 5~15 Hz</a:t>
            </a:r>
            <a:r>
              <a:rPr lang="en-US" altLang="zh-TW" dirty="0"/>
              <a:t> </a:t>
            </a:r>
            <a:r>
              <a:rPr lang="en-US" altLang="zh-TW" dirty="0" smtClean="0"/>
              <a:t>with some specific transfer function in order to reduce muscle noise, </a:t>
            </a:r>
            <a:r>
              <a:rPr lang="en-US" altLang="zh-TW" dirty="0" err="1" smtClean="0"/>
              <a:t>powerline</a:t>
            </a:r>
            <a:r>
              <a:rPr lang="en-US" altLang="zh-TW" dirty="0" smtClean="0"/>
              <a:t> interference …</a:t>
            </a:r>
          </a:p>
          <a:p>
            <a:r>
              <a:rPr lang="en-US" altLang="zh-TW" dirty="0" smtClean="0"/>
              <a:t>Derivative filter with specific transfer function to get the </a:t>
            </a:r>
            <a:r>
              <a:rPr lang="en-US" altLang="zh-TW" dirty="0" smtClean="0">
                <a:solidFill>
                  <a:srgbClr val="FF0000"/>
                </a:solidFill>
              </a:rPr>
              <a:t>slope</a:t>
            </a:r>
            <a:r>
              <a:rPr lang="en-US" altLang="zh-TW" dirty="0" smtClean="0"/>
              <a:t> of QRS</a:t>
            </a:r>
          </a:p>
          <a:p>
            <a:r>
              <a:rPr lang="en-US" altLang="zh-TW" dirty="0" smtClean="0"/>
              <a:t>Square</a:t>
            </a:r>
          </a:p>
          <a:p>
            <a:r>
              <a:rPr lang="en-US" altLang="zh-TW" dirty="0" smtClean="0"/>
              <a:t>Moving average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28" name="Picture 4" descr="https://upload.wikimedia.org/wikipedia/commons/thumb/8/82/ECGrita.svg/1920px-ECGrita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28" y="3240801"/>
            <a:ext cx="6343340" cy="3541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49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QRS detector(Pan-Tompkins algorithm)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9040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/>
              <a:t>Fiducial </a:t>
            </a:r>
            <a:r>
              <a:rPr lang="en-US" altLang="zh-TW" b="1" dirty="0" smtClean="0"/>
              <a:t>mark: </a:t>
            </a:r>
            <a:r>
              <a:rPr lang="en-US" altLang="zh-TW" dirty="0"/>
              <a:t>the signal changes direction (from an increasing direction to a decreasing direction)</a:t>
            </a:r>
            <a:endParaRPr lang="en-US" altLang="zh-TW" b="1" dirty="0"/>
          </a:p>
          <a:p>
            <a:r>
              <a:rPr lang="en-US" altLang="zh-TW" b="1" dirty="0" smtClean="0"/>
              <a:t>Thresholds</a:t>
            </a:r>
            <a:endParaRPr lang="en-US" altLang="zh-TW" b="1" dirty="0"/>
          </a:p>
          <a:p>
            <a:pPr lvl="1"/>
            <a:r>
              <a:rPr lang="en-US" altLang="zh-TW" dirty="0"/>
              <a:t>Each fiducial mark is considered as a potential </a:t>
            </a:r>
            <a:r>
              <a:rPr lang="en-US" altLang="zh-TW" dirty="0" smtClean="0"/>
              <a:t>QRS</a:t>
            </a:r>
          </a:p>
          <a:p>
            <a:pPr lvl="1"/>
            <a:r>
              <a:rPr lang="en-US" altLang="zh-TW" dirty="0"/>
              <a:t>At the beginning of the QRS detection, a 2 seconds learning phase is needed to initialize </a:t>
            </a:r>
            <a:r>
              <a:rPr lang="en-US" altLang="zh-TW" i="1" dirty="0" err="1"/>
              <a:t>SignalLevel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 and </a:t>
            </a:r>
            <a:r>
              <a:rPr lang="en-US" altLang="zh-TW" i="1" dirty="0" err="1"/>
              <a:t>NoiseLevel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 as a percentage of the maximum and average amplitude of the integrated signal, respectively.</a:t>
            </a:r>
          </a:p>
          <a:p>
            <a:pPr lvl="1"/>
            <a:r>
              <a:rPr lang="en-US" altLang="zh-TW" dirty="0"/>
              <a:t>The threshold is automatically updated after detecting a new peak, based on its classification as signal or noise </a:t>
            </a:r>
            <a:r>
              <a:rPr lang="en-US" altLang="zh-TW" dirty="0" smtClean="0"/>
              <a:t>peak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b="1" dirty="0"/>
          </a:p>
          <a:p>
            <a:pPr lvl="1"/>
            <a:endParaRPr lang="en-US" altLang="zh-TW" b="1" dirty="0" smtClean="0"/>
          </a:p>
          <a:p>
            <a:pPr lvl="1"/>
            <a:r>
              <a:rPr lang="en-US" altLang="zh-TW" dirty="0"/>
              <a:t>the algorithm implements a further check before confirming the peak as a true QRS, taking into consideration the information provided by the </a:t>
            </a:r>
            <a:r>
              <a:rPr lang="en-US" altLang="zh-TW" dirty="0" err="1"/>
              <a:t>bandpass</a:t>
            </a:r>
            <a:r>
              <a:rPr lang="en-US" altLang="zh-TW" dirty="0"/>
              <a:t> filtered signal.</a:t>
            </a:r>
            <a:endParaRPr lang="en-US" altLang="zh-TW" b="1" dirty="0" smtClean="0"/>
          </a:p>
          <a:p>
            <a:r>
              <a:rPr lang="en-US" altLang="zh-TW" b="1" dirty="0"/>
              <a:t>Search back for </a:t>
            </a:r>
            <a:r>
              <a:rPr lang="en-US" altLang="zh-TW" b="1" dirty="0" smtClean="0"/>
              <a:t>missed </a:t>
            </a:r>
            <a:r>
              <a:rPr lang="en-US" altLang="zh-TW" b="1" dirty="0"/>
              <a:t>QRS </a:t>
            </a:r>
            <a:r>
              <a:rPr lang="en-US" altLang="zh-TW" b="1" dirty="0" smtClean="0"/>
              <a:t>complexes</a:t>
            </a:r>
          </a:p>
          <a:p>
            <a:r>
              <a:rPr lang="en-US" altLang="zh-TW" b="1" dirty="0"/>
              <a:t>T wave discrimination</a:t>
            </a:r>
          </a:p>
          <a:p>
            <a:pPr lvl="1"/>
            <a:r>
              <a:rPr lang="en-US" altLang="zh-TW" dirty="0"/>
              <a:t>The algorithm takes particularly into consideration the possibility of a false detection of T waves.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25" y="3946753"/>
            <a:ext cx="6524625" cy="69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15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About 10% inverted signal</a:t>
            </a:r>
          </a:p>
          <a:p>
            <a:r>
              <a:rPr lang="en-US" altLang="zh-TW" dirty="0" smtClean="0"/>
              <a:t>Distribution in ‘x</a:t>
            </a:r>
            <a:r>
              <a:rPr lang="en-US" altLang="zh-TW" smtClean="0"/>
              <a:t>’ is </a:t>
            </a:r>
            <a:r>
              <a:rPr lang="en-US" altLang="zh-TW" dirty="0" smtClean="0">
                <a:solidFill>
                  <a:srgbClr val="FF0000"/>
                </a:solidFill>
              </a:rPr>
              <a:t>dependent to ‘noisy</a:t>
            </a:r>
            <a:r>
              <a:rPr lang="en-US" altLang="zh-TW" dirty="0" smtClean="0"/>
              <a:t>’</a:t>
            </a:r>
          </a:p>
          <a:p>
            <a:r>
              <a:rPr lang="en-US" altLang="zh-TW" dirty="0" smtClean="0"/>
              <a:t>How to detect if a signal is inverted?</a:t>
            </a:r>
          </a:p>
          <a:p>
            <a:pPr lvl="1"/>
            <a:r>
              <a:rPr lang="en-US" altLang="zh-TW" dirty="0" smtClean="0"/>
              <a:t>Threshold of the ratio of +/-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80" y="4342234"/>
            <a:ext cx="2347227" cy="2175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31" y="4236207"/>
            <a:ext cx="3661176" cy="2387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997" y="4221255"/>
            <a:ext cx="3437110" cy="2417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橢圓 6"/>
          <p:cNvSpPr/>
          <p:nvPr/>
        </p:nvSpPr>
        <p:spPr>
          <a:xfrm>
            <a:off x="1820636" y="5788479"/>
            <a:ext cx="1110343" cy="7294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736" y="946569"/>
            <a:ext cx="3954453" cy="2723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4360409" y="415756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Others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49118" y="412848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Others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0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Expanded data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Random cutting signal</a:t>
            </a:r>
          </a:p>
          <a:p>
            <a:pPr lvl="1"/>
            <a:r>
              <a:rPr lang="en-US" altLang="zh-TW" dirty="0" smtClean="0"/>
              <a:t>Some noisy signal maybe windowed</a:t>
            </a:r>
          </a:p>
          <a:p>
            <a:r>
              <a:rPr lang="en-US" altLang="zh-TW" dirty="0" smtClean="0"/>
              <a:t>Short data:</a:t>
            </a:r>
          </a:p>
          <a:p>
            <a:pPr lvl="1"/>
            <a:r>
              <a:rPr lang="en-US" altLang="zh-TW" dirty="0" smtClean="0"/>
              <a:t>Need to remove noisy &amp; unusual signal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Raw data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Some Noisy signal</a:t>
            </a:r>
          </a:p>
          <a:p>
            <a:pPr lvl="1"/>
            <a:r>
              <a:rPr lang="en-US" altLang="zh-TW" dirty="0" smtClean="0"/>
              <a:t>Unusual pulse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Center wave data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Maybe choose more center wave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QRS data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35" y="3515487"/>
            <a:ext cx="5213869" cy="3342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71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Preprocessing – remove noisy &amp; unusual signal</a:t>
            </a:r>
          </a:p>
          <a:p>
            <a:r>
              <a:rPr lang="en-US" altLang="zh-TW" dirty="0" smtClean="0"/>
              <a:t>Solve reversal lead problem</a:t>
            </a:r>
          </a:p>
          <a:p>
            <a:r>
              <a:rPr lang="en-US" altLang="zh-TW" dirty="0" smtClean="0"/>
              <a:t>Implement center wave </a:t>
            </a:r>
            <a:r>
              <a:rPr lang="en-US" altLang="zh-TW" smtClean="0"/>
              <a:t>data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4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Analysis, Observation and solutions of the whole data</a:t>
            </a:r>
          </a:p>
          <a:p>
            <a:r>
              <a:rPr lang="en-US" altLang="zh-TW" dirty="0"/>
              <a:t>Analysis, Observation and solutions of </a:t>
            </a:r>
            <a:r>
              <a:rPr lang="en-US" altLang="zh-TW" dirty="0" smtClean="0"/>
              <a:t>each class of data</a:t>
            </a:r>
          </a:p>
          <a:p>
            <a:r>
              <a:rPr lang="en-US" altLang="zh-TW" dirty="0" smtClean="0"/>
              <a:t>About QRS detector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52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 of the whole data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843" y="4131393"/>
            <a:ext cx="3595607" cy="2378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3" y="1742347"/>
            <a:ext cx="3595607" cy="1878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510" y="2506368"/>
            <a:ext cx="48577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6335486" y="199785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 distribution of all data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47843" y="1232087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Amount of data of each class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1462" y="3691597"/>
            <a:ext cx="41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 distribution of each class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and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Extreme data unbalancing</a:t>
            </a:r>
          </a:p>
          <a:p>
            <a:pPr lvl="1"/>
            <a:r>
              <a:rPr lang="en-US" altLang="zh-TW" dirty="0" smtClean="0"/>
              <a:t>How it affect F1-score?</a:t>
            </a:r>
          </a:p>
          <a:p>
            <a:pPr lvl="1"/>
            <a:r>
              <a:rPr lang="en-US" altLang="zh-TW" dirty="0" smtClean="0"/>
              <a:t>How to train it?</a:t>
            </a:r>
          </a:p>
          <a:p>
            <a:r>
              <a:rPr lang="en-US" altLang="zh-TW" dirty="0" smtClean="0"/>
              <a:t>Large amount of signals are of length ~10000</a:t>
            </a:r>
          </a:p>
          <a:p>
            <a:pPr lvl="1"/>
            <a:r>
              <a:rPr lang="en-US" altLang="zh-TW" dirty="0" smtClean="0"/>
              <a:t>How to padding?</a:t>
            </a:r>
          </a:p>
          <a:p>
            <a:pPr lvl="1"/>
            <a:r>
              <a:rPr lang="en-US" altLang="zh-TW" dirty="0" smtClean="0"/>
              <a:t>Maybe all to 10000 and cut long data into half</a:t>
            </a:r>
          </a:p>
          <a:p>
            <a:r>
              <a:rPr lang="en-US" altLang="zh-TW" dirty="0" smtClean="0"/>
              <a:t>Length distribution of noisy signal is much more different</a:t>
            </a:r>
          </a:p>
          <a:p>
            <a:pPr lvl="1"/>
            <a:r>
              <a:rPr lang="en-US" altLang="zh-TW" dirty="0" smtClean="0"/>
              <a:t>Detect noisy data first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81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3565" y="2447652"/>
            <a:ext cx="9692640" cy="1325562"/>
          </a:xfrm>
        </p:spPr>
        <p:txBody>
          <a:bodyPr/>
          <a:lstStyle/>
          <a:p>
            <a:r>
              <a:rPr lang="en-US" altLang="zh-TW" dirty="0"/>
              <a:t>Analysis </a:t>
            </a:r>
            <a:r>
              <a:rPr lang="en-US" altLang="zh-TW" dirty="0" smtClean="0"/>
              <a:t>of signals of each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43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3" y="70019"/>
            <a:ext cx="3240000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3" y="2318658"/>
            <a:ext cx="3240000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7" y="2318658"/>
            <a:ext cx="3240000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1" y="2318658"/>
            <a:ext cx="3240000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7" y="4575461"/>
            <a:ext cx="3240000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3" y="4575461"/>
            <a:ext cx="3240000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7" y="70019"/>
            <a:ext cx="3240000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1" y="70019"/>
            <a:ext cx="3240000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1" y="4575461"/>
            <a:ext cx="3240000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直線接點 15"/>
          <p:cNvCxnSpPr/>
          <p:nvPr/>
        </p:nvCxnSpPr>
        <p:spPr>
          <a:xfrm>
            <a:off x="1028700" y="1110343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28700" y="3654879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414157" y="3720193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2367643" y="400050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716329" y="4000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noisy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144995" y="391476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Flip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up&amp;down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647215" y="5018314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7753350" y="1785258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235168" y="141592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Higher peak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753350" y="5628579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7753350" y="4933950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9063718" y="565546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Up?down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 rot="5400000">
            <a:off x="10217025" y="2936993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Normal</a:t>
            </a:r>
            <a:endParaRPr lang="zh-TW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87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3" y="70019"/>
            <a:ext cx="3240000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3" y="2318658"/>
            <a:ext cx="3240000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7" y="2318658"/>
            <a:ext cx="3240000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1" y="2318658"/>
            <a:ext cx="3240000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7" y="4575461"/>
            <a:ext cx="3240000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3" y="4575461"/>
            <a:ext cx="3240000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7" y="70019"/>
            <a:ext cx="3240000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1" y="70019"/>
            <a:ext cx="3240000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1" y="4575461"/>
            <a:ext cx="3240000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橢圓 21"/>
          <p:cNvSpPr/>
          <p:nvPr/>
        </p:nvSpPr>
        <p:spPr>
          <a:xfrm>
            <a:off x="4585608" y="2536371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7693479" y="5116286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9720943" y="458017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892629" y="4879853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>
            <a:off x="1048055" y="3839936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964071" y="2536371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11050587" y="2936993"/>
            <a:ext cx="1210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AF</a:t>
            </a:r>
            <a:endParaRPr lang="zh-TW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527471" y="4958774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52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4" y="70019"/>
            <a:ext cx="3239998" cy="2159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4" y="2318658"/>
            <a:ext cx="3239998" cy="2159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8" y="2318658"/>
            <a:ext cx="3239998" cy="2159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2" y="2318658"/>
            <a:ext cx="3239998" cy="2159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8" y="4575461"/>
            <a:ext cx="3239998" cy="2159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4" y="4575461"/>
            <a:ext cx="3239998" cy="2159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8" y="70019"/>
            <a:ext cx="3239998" cy="2159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2" y="70019"/>
            <a:ext cx="3239998" cy="2159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2" y="4575461"/>
            <a:ext cx="3239998" cy="2159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橢圓 28"/>
          <p:cNvSpPr/>
          <p:nvPr/>
        </p:nvSpPr>
        <p:spPr>
          <a:xfrm>
            <a:off x="2149929" y="4879853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4387248" y="1831522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7549928" y="374411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4449841" y="5470072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372039" y="5886450"/>
            <a:ext cx="262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5400000">
            <a:off x="10511979" y="2936993"/>
            <a:ext cx="2287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Other</a:t>
            </a:r>
            <a:endParaRPr lang="zh-TW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09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4" y="70019"/>
            <a:ext cx="3239998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4" y="2318658"/>
            <a:ext cx="3239998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8" y="2318658"/>
            <a:ext cx="3239998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2" y="2318658"/>
            <a:ext cx="3239998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8" y="4575461"/>
            <a:ext cx="3239998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4" y="4575461"/>
            <a:ext cx="3239998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8" y="70019"/>
            <a:ext cx="3239998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2" y="70019"/>
            <a:ext cx="3239998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92" y="4575461"/>
            <a:ext cx="3239998" cy="215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橢圓 28"/>
          <p:cNvSpPr/>
          <p:nvPr/>
        </p:nvSpPr>
        <p:spPr>
          <a:xfrm>
            <a:off x="7575919" y="2623050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335921" y="2683328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875721" y="4826185"/>
            <a:ext cx="677636" cy="1551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10550450" y="2936993"/>
            <a:ext cx="2210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Noisy</a:t>
            </a:r>
            <a:endParaRPr lang="zh-TW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3480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277</TotalTime>
  <Words>392</Words>
  <Application>Microsoft Office PowerPoint</Application>
  <PresentationFormat>寬螢幕</PresentationFormat>
  <Paragraphs>86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Century Schoolbook</vt:lpstr>
      <vt:lpstr>Wingdings 2</vt:lpstr>
      <vt:lpstr>View</vt:lpstr>
      <vt:lpstr>PhysioNet Challenge –  AF classification</vt:lpstr>
      <vt:lpstr>Outline</vt:lpstr>
      <vt:lpstr>Analysis of the whole data </vt:lpstr>
      <vt:lpstr>Observation and solutions</vt:lpstr>
      <vt:lpstr>Analysis of signals of each class</vt:lpstr>
      <vt:lpstr>PowerPoint 簡報</vt:lpstr>
      <vt:lpstr>PowerPoint 簡報</vt:lpstr>
      <vt:lpstr>PowerPoint 簡報</vt:lpstr>
      <vt:lpstr>PowerPoint 簡報</vt:lpstr>
      <vt:lpstr>Observation and solutions</vt:lpstr>
      <vt:lpstr>About QRS detector</vt:lpstr>
      <vt:lpstr>About QRS detector(Pan-Tompkins algorithm)</vt:lpstr>
      <vt:lpstr>About QRS detector(Pan-Tompkins algorithm)</vt:lpstr>
      <vt:lpstr>Observation</vt:lpstr>
      <vt:lpstr>Discussion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PhysioNet Challenge –  AF classification</dc:title>
  <dc:creator>lin brian</dc:creator>
  <cp:lastModifiedBy>lin brian</cp:lastModifiedBy>
  <cp:revision>76</cp:revision>
  <dcterms:created xsi:type="dcterms:W3CDTF">2019-10-13T08:48:30Z</dcterms:created>
  <dcterms:modified xsi:type="dcterms:W3CDTF">2019-10-31T01:26:39Z</dcterms:modified>
</cp:coreProperties>
</file>