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71" r:id="rId3"/>
    <p:sldId id="272" r:id="rId4"/>
    <p:sldId id="273" r:id="rId5"/>
    <p:sldId id="274" r:id="rId6"/>
    <p:sldId id="275" r:id="rId7"/>
    <p:sldId id="276" r:id="rId8"/>
    <p:sldId id="278" r:id="rId9"/>
    <p:sldId id="277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A311FC5-CEB9-4E83-ADD1-47A81D39CB3F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7624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1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09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65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178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34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29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04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93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62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A311FC5-CEB9-4E83-ADD1-47A81D39CB3F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47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lhouette_(clustering)" TargetMode="External"/><Relationship Id="rId2" Type="http://schemas.openxmlformats.org/officeDocument/2006/relationships/hyperlink" Target="https://en.wikipedia.org/wiki/Dynamic_time_warp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9673" y="758952"/>
            <a:ext cx="10852727" cy="4041648"/>
          </a:xfrm>
        </p:spPr>
        <p:txBody>
          <a:bodyPr>
            <a:normAutofit/>
          </a:bodyPr>
          <a:lstStyle/>
          <a:p>
            <a:r>
              <a:rPr lang="en-US" altLang="zh-TW" sz="6600" dirty="0" err="1" smtClean="0"/>
              <a:t>PhysioNet</a:t>
            </a:r>
            <a:r>
              <a:rPr lang="en-US" altLang="zh-TW" sz="6600" dirty="0" smtClean="0"/>
              <a:t> Challenge</a:t>
            </a:r>
            <a:r>
              <a:rPr lang="zh-TW" altLang="en-US" sz="6600" dirty="0" smtClean="0"/>
              <a:t> </a:t>
            </a:r>
            <a:r>
              <a:rPr lang="en-US" altLang="zh-TW" sz="6600" dirty="0" smtClean="0"/>
              <a:t>– </a:t>
            </a:r>
            <a:br>
              <a:rPr lang="en-US" altLang="zh-TW" sz="6600" dirty="0" smtClean="0"/>
            </a:br>
            <a:r>
              <a:rPr lang="en-US" altLang="zh-TW" sz="6600" dirty="0" smtClean="0"/>
              <a:t>AF classification</a:t>
            </a:r>
            <a:endParaRPr lang="zh-TW" altLang="en-US" sz="6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Yu-Cheng, Lin</a:t>
            </a:r>
          </a:p>
          <a:p>
            <a:r>
              <a:rPr lang="en-US" altLang="zh-TW" dirty="0" smtClean="0"/>
              <a:t>Advisor: </a:t>
            </a:r>
          </a:p>
          <a:p>
            <a:r>
              <a:rPr lang="en-US" altLang="zh-TW" dirty="0" smtClean="0"/>
              <a:t>Date</a:t>
            </a:r>
            <a:r>
              <a:rPr lang="en-US" altLang="zh-TW" smtClean="0"/>
              <a:t>: </a:t>
            </a:r>
            <a:r>
              <a:rPr lang="en-US" altLang="zh-TW" smtClean="0"/>
              <a:t>2019/10/16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370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About center wave</a:t>
            </a:r>
          </a:p>
          <a:p>
            <a:r>
              <a:rPr lang="en-US" altLang="zh-TW" dirty="0" smtClean="0"/>
              <a:t>DTW distance</a:t>
            </a:r>
          </a:p>
          <a:p>
            <a:r>
              <a:rPr lang="en-US" altLang="zh-TW" dirty="0" smtClean="0"/>
              <a:t>Spectral clustering</a:t>
            </a:r>
          </a:p>
          <a:p>
            <a:r>
              <a:rPr lang="en-US" altLang="zh-TW" dirty="0" smtClean="0"/>
              <a:t>Silhouette score</a:t>
            </a:r>
          </a:p>
          <a:p>
            <a:r>
              <a:rPr lang="en-US" altLang="zh-TW" dirty="0" smtClean="0"/>
              <a:t>Discussion</a:t>
            </a:r>
          </a:p>
          <a:p>
            <a:r>
              <a:rPr lang="en-US" altLang="zh-TW" dirty="0" smtClean="0"/>
              <a:t>Future work</a:t>
            </a:r>
          </a:p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4525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582" y="4028552"/>
            <a:ext cx="436788" cy="43678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center wave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768057" y="2057399"/>
            <a:ext cx="77075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 paper 2:</a:t>
            </a:r>
          </a:p>
          <a:p>
            <a:r>
              <a:rPr lang="en-US" altLang="zh-TW" dirty="0" smtClean="0"/>
              <a:t>1. Calculate pairwise </a:t>
            </a:r>
            <a:r>
              <a:rPr lang="en-US" altLang="zh-TW" dirty="0" smtClean="0">
                <a:solidFill>
                  <a:srgbClr val="FF0000"/>
                </a:solidFill>
              </a:rPr>
              <a:t>DTW distance</a:t>
            </a:r>
            <a:r>
              <a:rPr lang="en-US" altLang="zh-TW" dirty="0" smtClean="0"/>
              <a:t>, due to uneven length</a:t>
            </a:r>
          </a:p>
          <a:p>
            <a:r>
              <a:rPr lang="en-US" altLang="zh-TW" dirty="0" smtClean="0"/>
              <a:t>2. Group short waves by </a:t>
            </a:r>
            <a:r>
              <a:rPr lang="en-US" altLang="zh-TW" dirty="0" smtClean="0">
                <a:solidFill>
                  <a:srgbClr val="FF0000"/>
                </a:solidFill>
              </a:rPr>
              <a:t>spectral clustering</a:t>
            </a:r>
          </a:p>
          <a:p>
            <a:r>
              <a:rPr lang="en-US" altLang="zh-TW" dirty="0" smtClean="0"/>
              <a:t>3. Find the center node(no details) of the biggest cluster as center wave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768057" y="3475263"/>
            <a:ext cx="73597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 its code:</a:t>
            </a:r>
          </a:p>
          <a:p>
            <a:r>
              <a:rPr lang="en-US" altLang="zh-TW" dirty="0" smtClean="0"/>
              <a:t>1. Calculate pairwise </a:t>
            </a:r>
            <a:r>
              <a:rPr lang="en-US" altLang="zh-TW" dirty="0" smtClean="0">
                <a:solidFill>
                  <a:srgbClr val="FF0000"/>
                </a:solidFill>
              </a:rPr>
              <a:t>L2 distance </a:t>
            </a:r>
            <a:r>
              <a:rPr lang="en-US" altLang="zh-TW" dirty="0" smtClean="0"/>
              <a:t>by </a:t>
            </a:r>
            <a:r>
              <a:rPr lang="en-US" altLang="zh-TW" dirty="0" smtClean="0">
                <a:solidFill>
                  <a:srgbClr val="FF0000"/>
                </a:solidFill>
              </a:rPr>
              <a:t>resampling</a:t>
            </a:r>
            <a:r>
              <a:rPr lang="en-US" altLang="zh-TW" dirty="0" smtClean="0"/>
              <a:t> to the same length</a:t>
            </a:r>
          </a:p>
          <a:p>
            <a:r>
              <a:rPr lang="en-US" altLang="zh-TW" dirty="0" smtClean="0"/>
              <a:t>2. </a:t>
            </a:r>
            <a:r>
              <a:rPr lang="en-US" altLang="zh-TW" dirty="0" smtClean="0">
                <a:solidFill>
                  <a:srgbClr val="FF0000"/>
                </a:solidFill>
              </a:rPr>
              <a:t>Sum all the distance </a:t>
            </a:r>
            <a:r>
              <a:rPr lang="en-US" altLang="zh-TW" dirty="0" smtClean="0"/>
              <a:t>for each waveform</a:t>
            </a:r>
          </a:p>
          <a:p>
            <a:r>
              <a:rPr lang="en-US" altLang="zh-TW" dirty="0" smtClean="0"/>
              <a:t>3. Find the largest sum-L2-distance as center wave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768056" y="5007427"/>
            <a:ext cx="78614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Our method:</a:t>
            </a:r>
          </a:p>
          <a:p>
            <a:r>
              <a:rPr lang="en-US" altLang="zh-TW" dirty="0" smtClean="0"/>
              <a:t>1. </a:t>
            </a:r>
            <a:r>
              <a:rPr lang="en-US" altLang="zh-TW" dirty="0"/>
              <a:t>Calculate pairwise </a:t>
            </a:r>
            <a:r>
              <a:rPr lang="en-US" altLang="zh-TW" dirty="0">
                <a:solidFill>
                  <a:srgbClr val="FF0000"/>
                </a:solidFill>
              </a:rPr>
              <a:t>DTW </a:t>
            </a:r>
            <a:r>
              <a:rPr lang="en-US" altLang="zh-TW" dirty="0" smtClean="0">
                <a:solidFill>
                  <a:srgbClr val="FF0000"/>
                </a:solidFill>
              </a:rPr>
              <a:t>distance</a:t>
            </a:r>
            <a:endParaRPr lang="en-US" altLang="zh-TW" dirty="0" smtClean="0"/>
          </a:p>
          <a:p>
            <a:r>
              <a:rPr lang="en-US" altLang="zh-TW" dirty="0" smtClean="0"/>
              <a:t>2. </a:t>
            </a:r>
            <a:r>
              <a:rPr lang="en-US" altLang="zh-TW" dirty="0"/>
              <a:t>Group short waves by </a:t>
            </a:r>
            <a:r>
              <a:rPr lang="en-US" altLang="zh-TW" dirty="0">
                <a:solidFill>
                  <a:srgbClr val="FF0000"/>
                </a:solidFill>
              </a:rPr>
              <a:t>spectral clustering</a:t>
            </a:r>
          </a:p>
          <a:p>
            <a:r>
              <a:rPr lang="en-US" altLang="zh-TW" dirty="0" smtClean="0"/>
              <a:t>3. </a:t>
            </a:r>
            <a:r>
              <a:rPr lang="en-US" altLang="zh-TW" dirty="0"/>
              <a:t>Find the lowest </a:t>
            </a:r>
            <a:r>
              <a:rPr lang="en-US" altLang="zh-TW" dirty="0" smtClean="0"/>
              <a:t>silhouette scores </a:t>
            </a:r>
            <a:r>
              <a:rPr lang="en-US" altLang="zh-TW" dirty="0"/>
              <a:t>of the biggest cluster as center </a:t>
            </a:r>
            <a:r>
              <a:rPr lang="en-US" altLang="zh-TW" dirty="0" smtClean="0"/>
              <a:t>wave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838" y="2367016"/>
            <a:ext cx="417740" cy="39831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273" y="2888094"/>
            <a:ext cx="436788" cy="43678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253" y="3718789"/>
            <a:ext cx="436788" cy="43678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674" y="4255088"/>
            <a:ext cx="436788" cy="436788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702" y="5809446"/>
            <a:ext cx="417740" cy="39831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779" y="5270780"/>
            <a:ext cx="417740" cy="39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7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DTW distance(dynamic </a:t>
            </a:r>
            <a:r>
              <a:rPr lang="en-US" altLang="zh-TW" dirty="0"/>
              <a:t>time warping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Dynamic-programming approach</a:t>
            </a:r>
          </a:p>
          <a:p>
            <a:endParaRPr lang="zh-TW" altLang="en-US" dirty="0"/>
          </a:p>
        </p:txBody>
      </p:sp>
      <p:pic>
        <p:nvPicPr>
          <p:cNvPr id="1026" name="Picture 2" descr="https://upload.wikimedia.org/wikipedia/commons/a/ab/Dynamic_time_warp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454" y="4604277"/>
            <a:ext cx="3823556" cy="19485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157" y="2398711"/>
            <a:ext cx="5734921" cy="31798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69671" y="4294414"/>
            <a:ext cx="4759779" cy="8164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876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Spectral clustering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218" y="2465614"/>
            <a:ext cx="84963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4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Silhouette score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Mentioned in paper 14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202" y="2684575"/>
            <a:ext cx="31813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Discussion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spectral clustering performs?</a:t>
            </a:r>
          </a:p>
          <a:p>
            <a:r>
              <a:rPr lang="en-US" altLang="zh-TW" dirty="0" smtClean="0"/>
              <a:t>Hierarchical clustering(in paper 14) instead of Spectral clustering?</a:t>
            </a:r>
          </a:p>
          <a:p>
            <a:r>
              <a:rPr lang="en-US" altLang="zh-TW" dirty="0" smtClean="0"/>
              <a:t>It takes a long time to get center wave(about </a:t>
            </a:r>
            <a:r>
              <a:rPr lang="en-US" altLang="zh-TW" dirty="0" smtClean="0">
                <a:solidFill>
                  <a:srgbClr val="FF0000"/>
                </a:solidFill>
              </a:rPr>
              <a:t>90 hours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Get more center wave?</a:t>
            </a:r>
          </a:p>
          <a:p>
            <a:endParaRPr lang="en-US" altLang="zh-TW" dirty="0"/>
          </a:p>
          <a:p>
            <a:r>
              <a:rPr lang="en-US" altLang="zh-TW" dirty="0" smtClean="0"/>
              <a:t>(From last time) reversal lead problem?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8373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Training on center wave to get center wave features</a:t>
            </a:r>
          </a:p>
          <a:p>
            <a:r>
              <a:rPr lang="en-US" altLang="zh-TW" dirty="0" smtClean="0"/>
              <a:t>Preprocessing long data and train 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9658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DTW distance(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en.wikipedia.org/wiki/Dynamic_time_warping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A Tutorial on Spectral Clustering, Ulrike von </a:t>
            </a:r>
            <a:r>
              <a:rPr lang="en-US" altLang="zh-TW" dirty="0" err="1"/>
              <a:t>Luxburg</a:t>
            </a:r>
            <a:endParaRPr lang="en-US" altLang="zh-TW" dirty="0"/>
          </a:p>
          <a:p>
            <a:r>
              <a:rPr lang="en-US" altLang="zh-TW" dirty="0" smtClean="0"/>
              <a:t>Silhouette score(</a:t>
            </a: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://en.wikipedia.org/wiki/Silhouette_(clustering)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7870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檢視</Template>
  <TotalTime>309</TotalTime>
  <Words>230</Words>
  <Application>Microsoft Office PowerPoint</Application>
  <PresentationFormat>寬螢幕</PresentationFormat>
  <Paragraphs>44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Century Schoolbook</vt:lpstr>
      <vt:lpstr>Wingdings 2</vt:lpstr>
      <vt:lpstr>View</vt:lpstr>
      <vt:lpstr>PhysioNet Challenge –  AF classification</vt:lpstr>
      <vt:lpstr>Outline</vt:lpstr>
      <vt:lpstr>About center wave</vt:lpstr>
      <vt:lpstr>DTW distance(dynamic time warping)</vt:lpstr>
      <vt:lpstr>Spectral clustering</vt:lpstr>
      <vt:lpstr>Silhouette score</vt:lpstr>
      <vt:lpstr>Discussion</vt:lpstr>
      <vt:lpstr>Future work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PhysioNet Challenge –  AF classification</dc:title>
  <dc:creator>lin brian</dc:creator>
  <cp:lastModifiedBy>lin brian</cp:lastModifiedBy>
  <cp:revision>95</cp:revision>
  <dcterms:created xsi:type="dcterms:W3CDTF">2019-10-13T08:48:30Z</dcterms:created>
  <dcterms:modified xsi:type="dcterms:W3CDTF">2019-10-20T02:40:12Z</dcterms:modified>
</cp:coreProperties>
</file>