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7" r:id="rId2"/>
    <p:sldId id="263" r:id="rId3"/>
    <p:sldId id="264" r:id="rId4"/>
    <p:sldId id="259" r:id="rId5"/>
    <p:sldId id="260" r:id="rId6"/>
    <p:sldId id="261" r:id="rId7"/>
    <p:sldId id="265" r:id="rId8"/>
    <p:sldId id="262" r:id="rId9"/>
    <p:sldId id="271" r:id="rId10"/>
    <p:sldId id="266" r:id="rId11"/>
    <p:sldId id="267" r:id="rId12"/>
    <p:sldId id="269" r:id="rId13"/>
    <p:sldId id="270" r:id="rId14"/>
    <p:sldId id="272" r:id="rId15"/>
    <p:sldId id="273" r:id="rId16"/>
    <p:sldId id="268" r:id="rId1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FA311FC5-CEB9-4E83-ADD1-47A81D39CB3F}" type="datetimeFigureOut">
              <a:rPr lang="zh-TW" altLang="en-US" smtClean="0"/>
              <a:t>2019/11/13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2B866F67-B896-4634-8C2D-FC92D1A1FCA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176241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11FC5-CEB9-4E83-ADD1-47A81D39CB3F}" type="datetimeFigureOut">
              <a:rPr lang="zh-TW" altLang="en-US" smtClean="0"/>
              <a:t>2019/11/13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66F67-B896-4634-8C2D-FC92D1A1FC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815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11FC5-CEB9-4E83-ADD1-47A81D39CB3F}" type="datetimeFigureOut">
              <a:rPr lang="zh-TW" altLang="en-US" smtClean="0"/>
              <a:t>2019/11/13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66F67-B896-4634-8C2D-FC92D1A1FC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4099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11FC5-CEB9-4E83-ADD1-47A81D39CB3F}" type="datetimeFigureOut">
              <a:rPr lang="zh-TW" altLang="en-US" smtClean="0"/>
              <a:t>2019/11/13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66F67-B896-4634-8C2D-FC92D1A1FC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1657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11FC5-CEB9-4E83-ADD1-47A81D39CB3F}" type="datetimeFigureOut">
              <a:rPr lang="zh-TW" altLang="en-US" smtClean="0"/>
              <a:t>2019/11/13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66F67-B896-4634-8C2D-FC92D1A1FCA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51786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11FC5-CEB9-4E83-ADD1-47A81D39CB3F}" type="datetimeFigureOut">
              <a:rPr lang="zh-TW" altLang="en-US" smtClean="0"/>
              <a:t>2019/11/13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66F67-B896-4634-8C2D-FC92D1A1FC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9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11FC5-CEB9-4E83-ADD1-47A81D39CB3F}" type="datetimeFigureOut">
              <a:rPr lang="zh-TW" altLang="en-US" smtClean="0"/>
              <a:t>2019/11/13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66F67-B896-4634-8C2D-FC92D1A1FC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2343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11FC5-CEB9-4E83-ADD1-47A81D39CB3F}" type="datetimeFigureOut">
              <a:rPr lang="zh-TW" altLang="en-US" smtClean="0"/>
              <a:t>2019/11/13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66F67-B896-4634-8C2D-FC92D1A1FC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7293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11FC5-CEB9-4E83-ADD1-47A81D39CB3F}" type="datetimeFigureOut">
              <a:rPr lang="zh-TW" altLang="en-US" smtClean="0"/>
              <a:t>2019/11/13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66F67-B896-4634-8C2D-FC92D1A1FC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5046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11FC5-CEB9-4E83-ADD1-47A81D39CB3F}" type="datetimeFigureOut">
              <a:rPr lang="zh-TW" altLang="en-US" smtClean="0"/>
              <a:t>2019/11/13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66F67-B896-4634-8C2D-FC92D1A1FC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9935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11FC5-CEB9-4E83-ADD1-47A81D39CB3F}" type="datetimeFigureOut">
              <a:rPr lang="zh-TW" altLang="en-US" smtClean="0"/>
              <a:t>2019/11/13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66F67-B896-4634-8C2D-FC92D1A1FC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7620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FA311FC5-CEB9-4E83-ADD1-47A81D39CB3F}" type="datetimeFigureOut">
              <a:rPr lang="zh-TW" altLang="en-US" smtClean="0"/>
              <a:t>2019/11/13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2B866F67-B896-4634-8C2D-FC92D1A1FC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5472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729673" y="758952"/>
            <a:ext cx="10852727" cy="4041648"/>
          </a:xfrm>
        </p:spPr>
        <p:txBody>
          <a:bodyPr>
            <a:normAutofit/>
          </a:bodyPr>
          <a:lstStyle/>
          <a:p>
            <a:r>
              <a:rPr lang="en-US" altLang="zh-TW" sz="6600" dirty="0" err="1" smtClean="0"/>
              <a:t>PhysioNet</a:t>
            </a:r>
            <a:r>
              <a:rPr lang="en-US" altLang="zh-TW" sz="6600" dirty="0" smtClean="0"/>
              <a:t> Challenge</a:t>
            </a:r>
            <a:r>
              <a:rPr lang="zh-TW" altLang="en-US" sz="6600" dirty="0" smtClean="0"/>
              <a:t> </a:t>
            </a:r>
            <a:r>
              <a:rPr lang="en-US" altLang="zh-TW" sz="6600" dirty="0" smtClean="0"/>
              <a:t>– </a:t>
            </a:r>
            <a:br>
              <a:rPr lang="en-US" altLang="zh-TW" sz="6600" dirty="0" smtClean="0"/>
            </a:br>
            <a:r>
              <a:rPr lang="en-US" altLang="zh-TW" sz="6600" dirty="0" smtClean="0"/>
              <a:t>AF classification</a:t>
            </a:r>
            <a:endParaRPr lang="zh-TW" altLang="en-US" sz="66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Speaker: Yu-Cheng, Lin</a:t>
            </a:r>
          </a:p>
          <a:p>
            <a:r>
              <a:rPr lang="en-US" altLang="zh-TW" dirty="0" smtClean="0"/>
              <a:t>Advisor: </a:t>
            </a:r>
          </a:p>
          <a:p>
            <a:r>
              <a:rPr lang="en-US" altLang="zh-TW" dirty="0" smtClean="0"/>
              <a:t>Date: 2019/11/09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23701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Bug of my code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I used ‘</a:t>
            </a:r>
            <a:r>
              <a:rPr lang="en-US" altLang="zh-TW" dirty="0" err="1" smtClean="0"/>
              <a:t>pad_sequence</a:t>
            </a:r>
            <a:r>
              <a:rPr lang="en-US" altLang="zh-TW" dirty="0" smtClean="0"/>
              <a:t>’ function from ‘</a:t>
            </a:r>
            <a:r>
              <a:rPr lang="en-US" altLang="zh-TW" dirty="0" err="1" smtClean="0"/>
              <a:t>keras</a:t>
            </a:r>
            <a:r>
              <a:rPr lang="en-US" altLang="zh-TW" dirty="0" smtClean="0"/>
              <a:t>’ package</a:t>
            </a:r>
            <a:r>
              <a:rPr lang="zh-TW" altLang="en-US" dirty="0" smtClean="0"/>
              <a:t> </a:t>
            </a:r>
            <a:r>
              <a:rPr lang="en-US" altLang="zh-TW" dirty="0" smtClean="0"/>
              <a:t>which requires input type ‘array of list’, but actually my data type is ‘array of array’</a:t>
            </a:r>
          </a:p>
          <a:p>
            <a:endParaRPr lang="en-US" altLang="zh-TW" dirty="0"/>
          </a:p>
          <a:p>
            <a:r>
              <a:rPr lang="en-US" altLang="zh-TW" dirty="0" smtClean="0"/>
              <a:t>Bug I found this time(fixed but not trained yet):</a:t>
            </a:r>
          </a:p>
          <a:p>
            <a:pPr lvl="1"/>
            <a:r>
              <a:rPr lang="en-US" altLang="zh-TW" smtClean="0"/>
              <a:t>Formula </a:t>
            </a:r>
            <a:r>
              <a:rPr lang="en-US" altLang="zh-TW" dirty="0" smtClean="0"/>
              <a:t>of F1 score is slightly wrong</a:t>
            </a:r>
          </a:p>
        </p:txBody>
      </p:sp>
    </p:spTree>
    <p:extLst>
      <p:ext uri="{BB962C8B-B14F-4D97-AF65-F5344CB8AC3E}">
        <p14:creationId xmlns:p14="http://schemas.microsoft.com/office/powerpoint/2010/main" val="1059715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CAM(class activation mapping)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650" y="1828800"/>
            <a:ext cx="8803072" cy="4932218"/>
          </a:xfrm>
        </p:spPr>
      </p:pic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470" r="66439"/>
          <a:stretch/>
        </p:blipFill>
        <p:spPr>
          <a:xfrm>
            <a:off x="3352800" y="2327317"/>
            <a:ext cx="7934036" cy="3166493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5153891" y="3713018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solidFill>
                  <a:srgbClr val="FF0000"/>
                </a:solidFill>
              </a:rPr>
              <a:t>O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9721273" y="3679730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solidFill>
                  <a:srgbClr val="FF0000"/>
                </a:solidFill>
              </a:rPr>
              <a:t>O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3385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738" y="365760"/>
            <a:ext cx="11450907" cy="6357111"/>
          </a:xfrm>
        </p:spPr>
      </p:pic>
      <p:sp>
        <p:nvSpPr>
          <p:cNvPr id="5" name="文字方塊 4"/>
          <p:cNvSpPr txBox="1"/>
          <p:nvPr/>
        </p:nvSpPr>
        <p:spPr>
          <a:xfrm>
            <a:off x="7536874" y="6031346"/>
            <a:ext cx="3786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 smtClean="0">
                <a:solidFill>
                  <a:srgbClr val="FF0000"/>
                </a:solidFill>
              </a:rPr>
              <a:t>A</a:t>
            </a:r>
            <a:endParaRPr lang="zh-TW" altLang="en-US" sz="2000" b="1" dirty="0">
              <a:solidFill>
                <a:srgbClr val="FF0000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5729561" y="6031346"/>
            <a:ext cx="3786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 smtClean="0">
                <a:solidFill>
                  <a:srgbClr val="FF0000"/>
                </a:solidFill>
              </a:rPr>
              <a:t>A</a:t>
            </a:r>
            <a:endParaRPr lang="zh-TW" altLang="en-US" sz="2000" b="1" dirty="0">
              <a:solidFill>
                <a:srgbClr val="FF0000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9518074" y="4678219"/>
            <a:ext cx="3978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>
                <a:solidFill>
                  <a:srgbClr val="FF0000"/>
                </a:solidFill>
              </a:rPr>
              <a:t>N</a:t>
            </a:r>
            <a:endParaRPr lang="zh-TW" altLang="en-US" sz="2000" b="1" dirty="0">
              <a:solidFill>
                <a:srgbClr val="FF000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1351492" y="4678219"/>
            <a:ext cx="3417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solidFill>
                  <a:srgbClr val="FF0000"/>
                </a:solidFill>
              </a:rPr>
              <a:t>N</a:t>
            </a:r>
            <a:endParaRPr lang="zh-TW" altLang="en-US" sz="2000" b="1" dirty="0">
              <a:solidFill>
                <a:srgbClr val="FF000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1921165" y="6031346"/>
            <a:ext cx="3978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>
                <a:solidFill>
                  <a:srgbClr val="FF0000"/>
                </a:solidFill>
              </a:rPr>
              <a:t>N</a:t>
            </a:r>
            <a:endParaRPr lang="zh-TW" altLang="en-US" sz="2000" b="1" dirty="0">
              <a:solidFill>
                <a:srgbClr val="FF000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3825363" y="6069765"/>
            <a:ext cx="3978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>
                <a:solidFill>
                  <a:srgbClr val="FF0000"/>
                </a:solidFill>
              </a:rPr>
              <a:t>N</a:t>
            </a:r>
            <a:endParaRPr lang="zh-TW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4198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895" y="1616362"/>
            <a:ext cx="11910593" cy="4328585"/>
          </a:xfrm>
        </p:spPr>
      </p:pic>
      <p:sp>
        <p:nvSpPr>
          <p:cNvPr id="5" name="文字方塊 4"/>
          <p:cNvSpPr txBox="1"/>
          <p:nvPr/>
        </p:nvSpPr>
        <p:spPr>
          <a:xfrm>
            <a:off x="7601527" y="4950692"/>
            <a:ext cx="4844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 smtClean="0">
                <a:solidFill>
                  <a:srgbClr val="FF0000"/>
                </a:solidFill>
              </a:rPr>
              <a:t>O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0157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6841" y="659086"/>
            <a:ext cx="3955553" cy="571268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0162" y="659086"/>
            <a:ext cx="3827070" cy="572466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460194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6461" y="816104"/>
            <a:ext cx="3848412" cy="556758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8192" y="816104"/>
            <a:ext cx="3787203" cy="556758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392029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Future work &amp; discussion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Cut the sequence?</a:t>
            </a:r>
          </a:p>
          <a:p>
            <a:r>
              <a:rPr lang="en-US" altLang="zh-TW" dirty="0" smtClean="0"/>
              <a:t>Bert(Tiny?)?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1244" y="3242711"/>
            <a:ext cx="3404611" cy="2937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545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Review</a:t>
            </a:r>
          </a:p>
          <a:p>
            <a:r>
              <a:rPr lang="en-US" altLang="zh-TW" dirty="0" smtClean="0"/>
              <a:t>About this paper</a:t>
            </a:r>
          </a:p>
          <a:p>
            <a:r>
              <a:rPr lang="en-US" altLang="zh-TW" dirty="0" smtClean="0"/>
              <a:t>Result</a:t>
            </a:r>
          </a:p>
          <a:p>
            <a:r>
              <a:rPr lang="en-US" altLang="zh-TW" dirty="0" smtClean="0"/>
              <a:t>Bug of my code</a:t>
            </a:r>
          </a:p>
          <a:p>
            <a:r>
              <a:rPr lang="en-US" altLang="zh-TW" dirty="0" smtClean="0"/>
              <a:t>CAM(class activation mapping)</a:t>
            </a:r>
          </a:p>
          <a:p>
            <a:r>
              <a:rPr lang="en-US" altLang="zh-TW" dirty="0" smtClean="0"/>
              <a:t>Future work &amp; discussion</a:t>
            </a:r>
          </a:p>
        </p:txBody>
      </p:sp>
    </p:spTree>
    <p:extLst>
      <p:ext uri="{BB962C8B-B14F-4D97-AF65-F5344CB8AC3E}">
        <p14:creationId xmlns:p14="http://schemas.microsoft.com/office/powerpoint/2010/main" val="2281674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Review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Data analysis</a:t>
            </a:r>
          </a:p>
          <a:p>
            <a:r>
              <a:rPr lang="en-US" altLang="zh-TW" dirty="0" smtClean="0"/>
              <a:t>Brief study of R-peaks detecting algorithm</a:t>
            </a:r>
          </a:p>
          <a:p>
            <a:r>
              <a:rPr lang="en-US" altLang="zh-TW" dirty="0" smtClean="0"/>
              <a:t>Implement Center wave feature method of paper 2 is impossible</a:t>
            </a:r>
          </a:p>
          <a:p>
            <a:r>
              <a:rPr lang="en-US" altLang="zh-TW" dirty="0" smtClean="0"/>
              <a:t>Fail to implement [1]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859925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About this paper [1]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Title: </a:t>
            </a:r>
            <a:r>
              <a:rPr lang="en-US" altLang="zh-TW" dirty="0"/>
              <a:t>Towards Understanding ECG Rhythm </a:t>
            </a:r>
            <a:r>
              <a:rPr lang="en-US" altLang="zh-TW" dirty="0" smtClean="0"/>
              <a:t>Classification Using Convolutional </a:t>
            </a:r>
            <a:r>
              <a:rPr lang="en-US" altLang="zh-TW" dirty="0"/>
              <a:t>Neural Networks and Attention </a:t>
            </a:r>
            <a:r>
              <a:rPr lang="en-US" altLang="zh-TW" dirty="0" smtClean="0"/>
              <a:t>Mappings</a:t>
            </a:r>
          </a:p>
          <a:p>
            <a:r>
              <a:rPr lang="en-US" altLang="zh-TW" dirty="0" smtClean="0"/>
              <a:t>Author: </a:t>
            </a:r>
            <a:r>
              <a:rPr lang="en-US" altLang="zh-TW" dirty="0"/>
              <a:t>Sebastian D. </a:t>
            </a:r>
            <a:r>
              <a:rPr lang="en-US" altLang="zh-TW" dirty="0" err="1" smtClean="0"/>
              <a:t>Goodfellow</a:t>
            </a:r>
            <a:r>
              <a:rPr lang="en-US" altLang="zh-TW" dirty="0" smtClean="0"/>
              <a:t> et. al</a:t>
            </a:r>
          </a:p>
          <a:p>
            <a:r>
              <a:rPr lang="en-US" altLang="zh-TW" dirty="0" smtClean="0"/>
              <a:t>From: </a:t>
            </a:r>
            <a:r>
              <a:rPr lang="en-US" altLang="zh-TW" dirty="0"/>
              <a:t>Proceedings of Machine Learning Research </a:t>
            </a:r>
            <a:r>
              <a:rPr lang="en-US" altLang="zh-TW" dirty="0" smtClean="0"/>
              <a:t>85:1-18</a:t>
            </a:r>
            <a:r>
              <a:rPr lang="en-US" altLang="zh-TW" dirty="0"/>
              <a:t>, 2018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34881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834" y="4567817"/>
            <a:ext cx="6669543" cy="161232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Model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Learning rate: 1e-3</a:t>
            </a:r>
          </a:p>
          <a:p>
            <a:r>
              <a:rPr lang="en-US" altLang="zh-TW" dirty="0" smtClean="0"/>
              <a:t>Train validation </a:t>
            </a:r>
            <a:r>
              <a:rPr lang="en-US" altLang="zh-TW" dirty="0"/>
              <a:t>s</a:t>
            </a:r>
            <a:r>
              <a:rPr lang="en-US" altLang="zh-TW" dirty="0" smtClean="0"/>
              <a:t>plit: 0.3</a:t>
            </a:r>
          </a:p>
          <a:p>
            <a:r>
              <a:rPr lang="en-US" altLang="zh-TW" dirty="0" smtClean="0"/>
              <a:t>Weighted CE loss</a:t>
            </a:r>
          </a:p>
          <a:p>
            <a:r>
              <a:rPr lang="en-US" altLang="zh-TW" dirty="0" smtClean="0"/>
              <a:t>100 epoch, </a:t>
            </a:r>
            <a:r>
              <a:rPr lang="en-US" altLang="zh-TW" dirty="0"/>
              <a:t>b</a:t>
            </a:r>
            <a:r>
              <a:rPr lang="en-US" altLang="zh-TW" dirty="0" smtClean="0"/>
              <a:t>atch size 10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6350" y="365760"/>
            <a:ext cx="4659913" cy="633140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橢圓 5"/>
          <p:cNvSpPr/>
          <p:nvPr/>
        </p:nvSpPr>
        <p:spPr>
          <a:xfrm>
            <a:off x="4376057" y="5690507"/>
            <a:ext cx="1436914" cy="45900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02688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555" y="300446"/>
            <a:ext cx="6247793" cy="631099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0558" y="232188"/>
            <a:ext cx="3103108" cy="2187941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44857" y="2420129"/>
            <a:ext cx="2988809" cy="2133276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84330" y="4553405"/>
            <a:ext cx="2849336" cy="2035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9931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Details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Augmentation</a:t>
            </a:r>
            <a:endParaRPr lang="en-US" altLang="zh-TW" dirty="0"/>
          </a:p>
          <a:p>
            <a:pPr lvl="1"/>
            <a:r>
              <a:rPr lang="en-US" altLang="zh-TW" dirty="0"/>
              <a:t>Random scaling(with prob. 0.5) &amp; scale uniformly distributed (0.5,2)</a:t>
            </a:r>
          </a:p>
          <a:p>
            <a:pPr lvl="1"/>
            <a:r>
              <a:rPr lang="en-US" altLang="zh-TW" dirty="0"/>
              <a:t>Random </a:t>
            </a:r>
            <a:r>
              <a:rPr lang="en-US" altLang="zh-TW" dirty="0" smtClean="0"/>
              <a:t>flipping</a:t>
            </a:r>
          </a:p>
          <a:p>
            <a:r>
              <a:rPr lang="en-US" altLang="zh-TW" dirty="0" smtClean="0"/>
              <a:t>Padding both sides</a:t>
            </a:r>
          </a:p>
        </p:txBody>
      </p:sp>
    </p:spTree>
    <p:extLst>
      <p:ext uri="{BB962C8B-B14F-4D97-AF65-F5344CB8AC3E}">
        <p14:creationId xmlns:p14="http://schemas.microsoft.com/office/powerpoint/2010/main" val="35626176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Result</a:t>
            </a:r>
            <a:br>
              <a:rPr lang="en-US" altLang="zh-TW" dirty="0" smtClean="0"/>
            </a:br>
            <a:endParaRPr lang="zh-TW" altLang="en-US" dirty="0"/>
          </a:p>
        </p:txBody>
      </p:sp>
      <p:graphicFrame>
        <p:nvGraphicFramePr>
          <p:cNvPr id="8" name="內容版面配置區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09946493"/>
              </p:ext>
            </p:extLst>
          </p:nvPr>
        </p:nvGraphicFramePr>
        <p:xfrm>
          <a:off x="1423386" y="1224642"/>
          <a:ext cx="9604830" cy="397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805">
                  <a:extLst>
                    <a:ext uri="{9D8B030D-6E8A-4147-A177-3AD203B41FA5}">
                      <a16:colId xmlns:a16="http://schemas.microsoft.com/office/drawing/2014/main" val="174143664"/>
                    </a:ext>
                  </a:extLst>
                </a:gridCol>
                <a:gridCol w="1600805">
                  <a:extLst>
                    <a:ext uri="{9D8B030D-6E8A-4147-A177-3AD203B41FA5}">
                      <a16:colId xmlns:a16="http://schemas.microsoft.com/office/drawing/2014/main" val="2579130802"/>
                    </a:ext>
                  </a:extLst>
                </a:gridCol>
                <a:gridCol w="1600805">
                  <a:extLst>
                    <a:ext uri="{9D8B030D-6E8A-4147-A177-3AD203B41FA5}">
                      <a16:colId xmlns:a16="http://schemas.microsoft.com/office/drawing/2014/main" val="3215467847"/>
                    </a:ext>
                  </a:extLst>
                </a:gridCol>
                <a:gridCol w="1394199">
                  <a:extLst>
                    <a:ext uri="{9D8B030D-6E8A-4147-A177-3AD203B41FA5}">
                      <a16:colId xmlns:a16="http://schemas.microsoft.com/office/drawing/2014/main" val="20315155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489662610"/>
                    </a:ext>
                  </a:extLst>
                </a:gridCol>
                <a:gridCol w="1884216">
                  <a:extLst>
                    <a:ext uri="{9D8B030D-6E8A-4147-A177-3AD203B41FA5}">
                      <a16:colId xmlns:a16="http://schemas.microsoft.com/office/drawing/2014/main" val="14245689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Model </a:t>
                      </a:r>
                      <a:r>
                        <a:rPr lang="en-US" altLang="zh-TW" dirty="0" err="1" smtClean="0"/>
                        <a:t>idx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L-rate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loss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filter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Other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Result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183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1e-3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RS+RF+P2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0.862@91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7152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1e-3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W-CE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RS+RF+P2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0.855/0.828@79(S148)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7344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1e-3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W-CE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       RF+P2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0.816/0.758@11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6212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1e-3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W-CE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RS+RF+P1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0.801/0.729@8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3082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1e-3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W-CE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3-45,3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RS+RF+P2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0.848/0.812@76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95165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1660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4890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984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7282204"/>
                  </a:ext>
                </a:extLst>
              </a:tr>
            </a:tbl>
          </a:graphicData>
        </a:graphic>
      </p:graphicFrame>
      <p:sp>
        <p:nvSpPr>
          <p:cNvPr id="9" name="文字方塊 8"/>
          <p:cNvSpPr txBox="1"/>
          <p:nvPr/>
        </p:nvSpPr>
        <p:spPr>
          <a:xfrm>
            <a:off x="1647151" y="5170317"/>
            <a:ext cx="399981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CE: categorical </a:t>
            </a:r>
            <a:r>
              <a:rPr lang="en-US" altLang="zh-TW" dirty="0" err="1" smtClean="0"/>
              <a:t>crossentropy</a:t>
            </a:r>
            <a:endParaRPr lang="en-US" altLang="zh-TW" dirty="0" smtClean="0"/>
          </a:p>
          <a:p>
            <a:r>
              <a:rPr lang="en-US" altLang="zh-TW" dirty="0" smtClean="0"/>
              <a:t>WCE: weighted CE</a:t>
            </a:r>
          </a:p>
          <a:p>
            <a:r>
              <a:rPr lang="en-US" altLang="zh-TW" dirty="0" smtClean="0"/>
              <a:t>3-45,3: </a:t>
            </a:r>
            <a:r>
              <a:rPr lang="en-US" altLang="zh-TW" dirty="0" err="1" smtClean="0"/>
              <a:t>bandpass</a:t>
            </a:r>
            <a:r>
              <a:rPr lang="en-US" altLang="zh-TW" dirty="0" smtClean="0"/>
              <a:t> 3-45 Hz w/ order 3</a:t>
            </a:r>
          </a:p>
          <a:p>
            <a:r>
              <a:rPr lang="en-US" altLang="zh-TW" dirty="0"/>
              <a:t>RF: random flip</a:t>
            </a:r>
          </a:p>
          <a:p>
            <a:r>
              <a:rPr lang="en-US" altLang="zh-TW" dirty="0"/>
              <a:t>RS: random </a:t>
            </a:r>
            <a:r>
              <a:rPr lang="en-US" altLang="zh-TW" dirty="0" smtClean="0"/>
              <a:t>scaling</a:t>
            </a:r>
            <a:endParaRPr lang="en-US" altLang="zh-TW" dirty="0"/>
          </a:p>
        </p:txBody>
      </p:sp>
      <p:sp>
        <p:nvSpPr>
          <p:cNvPr id="10" name="文字方塊 9"/>
          <p:cNvSpPr txBox="1"/>
          <p:nvPr/>
        </p:nvSpPr>
        <p:spPr>
          <a:xfrm>
            <a:off x="6108192" y="5170317"/>
            <a:ext cx="262604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P2: pad ‘0’ on both side</a:t>
            </a:r>
          </a:p>
          <a:p>
            <a:r>
              <a:rPr lang="en-US" altLang="zh-TW" dirty="0" smtClean="0"/>
              <a:t>P1: pad ‘0’ back</a:t>
            </a:r>
          </a:p>
          <a:p>
            <a:r>
              <a:rPr lang="en-US" altLang="zh-TW" dirty="0" smtClean="0"/>
              <a:t>(S): valid </a:t>
            </a:r>
            <a:r>
              <a:rPr lang="en-US" altLang="zh-TW" dirty="0" err="1" smtClean="0"/>
              <a:t>acc</a:t>
            </a:r>
            <a:r>
              <a:rPr lang="en-US" altLang="zh-TW" dirty="0" smtClean="0"/>
              <a:t> stuck</a:t>
            </a:r>
          </a:p>
          <a:p>
            <a:r>
              <a:rPr lang="en-US" altLang="zh-TW" dirty="0" smtClean="0"/>
              <a:t>(X): fatal error</a:t>
            </a:r>
          </a:p>
          <a:p>
            <a:r>
              <a:rPr lang="en-US" altLang="zh-TW" dirty="0" err="1" smtClean="0"/>
              <a:t>Valid_acc@epoch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3108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Result confusion matrix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b="49288"/>
          <a:stretch/>
        </p:blipFill>
        <p:spPr>
          <a:xfrm>
            <a:off x="567459" y="1748775"/>
            <a:ext cx="5232977" cy="451138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/>
          <a:srcRect t="50916"/>
          <a:stretch/>
        </p:blipFill>
        <p:spPr>
          <a:xfrm>
            <a:off x="5932782" y="1902691"/>
            <a:ext cx="4881458" cy="4073236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2"/>
          <a:srcRect b="49288"/>
          <a:stretch/>
        </p:blipFill>
        <p:spPr>
          <a:xfrm>
            <a:off x="754327" y="1933763"/>
            <a:ext cx="5018400" cy="432639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2"/>
          <a:srcRect t="50916"/>
          <a:stretch/>
        </p:blipFill>
        <p:spPr>
          <a:xfrm>
            <a:off x="6108193" y="1902692"/>
            <a:ext cx="5224826" cy="435975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32568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檢視</Template>
  <TotalTime>497</TotalTime>
  <Words>301</Words>
  <Application>Microsoft Office PowerPoint</Application>
  <PresentationFormat>寬螢幕</PresentationFormat>
  <Paragraphs>92</Paragraphs>
  <Slides>16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1" baseType="lpstr">
      <vt:lpstr>新細明體</vt:lpstr>
      <vt:lpstr>Arial</vt:lpstr>
      <vt:lpstr>Century Schoolbook</vt:lpstr>
      <vt:lpstr>Wingdings 2</vt:lpstr>
      <vt:lpstr>View</vt:lpstr>
      <vt:lpstr>PhysioNet Challenge –  AF classification</vt:lpstr>
      <vt:lpstr>Outline</vt:lpstr>
      <vt:lpstr>Review</vt:lpstr>
      <vt:lpstr>About this paper [1]</vt:lpstr>
      <vt:lpstr>Model</vt:lpstr>
      <vt:lpstr>PowerPoint 簡報</vt:lpstr>
      <vt:lpstr>Details</vt:lpstr>
      <vt:lpstr>Result </vt:lpstr>
      <vt:lpstr>Result confusion matrix</vt:lpstr>
      <vt:lpstr>Bug of my code</vt:lpstr>
      <vt:lpstr>CAM(class activation mapping)</vt:lpstr>
      <vt:lpstr>PowerPoint 簡報</vt:lpstr>
      <vt:lpstr>PowerPoint 簡報</vt:lpstr>
      <vt:lpstr>PowerPoint 簡報</vt:lpstr>
      <vt:lpstr>PowerPoint 簡報</vt:lpstr>
      <vt:lpstr>Future work &amp; discussion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PhysioNet Challenge –  AF classification</dc:title>
  <dc:creator>lin brian</dc:creator>
  <cp:lastModifiedBy>lin brian</cp:lastModifiedBy>
  <cp:revision>157</cp:revision>
  <dcterms:created xsi:type="dcterms:W3CDTF">2019-10-13T08:48:30Z</dcterms:created>
  <dcterms:modified xsi:type="dcterms:W3CDTF">2019-11-13T15:03:34Z</dcterms:modified>
</cp:coreProperties>
</file>