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57" r:id="rId2"/>
    <p:sldId id="263" r:id="rId3"/>
    <p:sldId id="265" r:id="rId4"/>
    <p:sldId id="267" r:id="rId5"/>
    <p:sldId id="270" r:id="rId6"/>
    <p:sldId id="268" r:id="rId7"/>
    <p:sldId id="273" r:id="rId8"/>
    <p:sldId id="269" r:id="rId9"/>
    <p:sldId id="272" r:id="rId10"/>
    <p:sldId id="275" r:id="rId11"/>
    <p:sldId id="274" r:id="rId12"/>
    <p:sldId id="276" r:id="rId13"/>
    <p:sldId id="277" r:id="rId14"/>
    <p:sldId id="278" r:id="rId15"/>
    <p:sldId id="279" r:id="rId16"/>
    <p:sldId id="285" r:id="rId17"/>
    <p:sldId id="280" r:id="rId18"/>
    <p:sldId id="286" r:id="rId19"/>
    <p:sldId id="287" r:id="rId20"/>
    <p:sldId id="288" r:id="rId21"/>
    <p:sldId id="289" r:id="rId22"/>
    <p:sldId id="290" r:id="rId23"/>
    <p:sldId id="281" r:id="rId24"/>
    <p:sldId id="264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815C-CC9D-4DBB-B349-11E25592793C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C095B-541D-4174-9F9F-2D40F372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6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095B-541D-4174-9F9F-2D40F372F69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4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Why? Check if the interpretation of FE and FS are correct based on the comparison of different training procedure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095B-541D-4174-9F9F-2D40F372F69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796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r>
              <a:rPr lang="en-US" altLang="zh-TW" baseline="0" dirty="0" smtClean="0"/>
              <a:t> 9 F1: 0.817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095B-541D-4174-9F9F-2D40F372F69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893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F1</a:t>
            </a:r>
            <a:r>
              <a:rPr lang="zh-TW" altLang="en-US" dirty="0" smtClean="0"/>
              <a:t>去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反而更低</a:t>
            </a:r>
            <a:r>
              <a:rPr lang="en-US" altLang="zh-TW" dirty="0" smtClean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095B-541D-4174-9F9F-2D40F372F69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965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不只每一類變爛，而且</a:t>
            </a:r>
            <a:r>
              <a:rPr lang="en-US" altLang="zh-TW" dirty="0" smtClean="0"/>
              <a:t>noisy</a:t>
            </a:r>
            <a:r>
              <a:rPr lang="zh-TW" altLang="en-US" dirty="0" smtClean="0"/>
              <a:t>變超爛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095B-541D-4174-9F9F-2D40F372F69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17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Very good improvement</a:t>
            </a:r>
            <a:r>
              <a:rPr lang="en-US" altLang="zh-TW" baseline="0" dirty="0" smtClean="0"/>
              <a:t> in F1 of ~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C095B-541D-4174-9F9F-2D40F372F69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932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A311FC5-CEB9-4E83-ADD1-47A81D39CB3F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7624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1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09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65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7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34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29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04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93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62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A311FC5-CEB9-4E83-ADD1-47A81D39CB3F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47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673" y="758952"/>
            <a:ext cx="10852727" cy="4041648"/>
          </a:xfrm>
        </p:spPr>
        <p:txBody>
          <a:bodyPr>
            <a:normAutofit/>
          </a:bodyPr>
          <a:lstStyle/>
          <a:p>
            <a:r>
              <a:rPr lang="en-US" altLang="zh-TW" sz="6600" dirty="0" smtClean="0"/>
              <a:t>Analyze CNN_GAP &amp;</a:t>
            </a:r>
            <a:br>
              <a:rPr lang="en-US" altLang="zh-TW" sz="6600" dirty="0" smtClean="0"/>
            </a:br>
            <a:r>
              <a:rPr lang="en-US" altLang="zh-TW" sz="6600" dirty="0" smtClean="0"/>
              <a:t>Training on noisy signals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Speaker: Yu-Cheng Lin</a:t>
            </a:r>
          </a:p>
          <a:p>
            <a:r>
              <a:rPr lang="en-US" altLang="zh-TW" dirty="0" smtClean="0"/>
              <a:t>Advisor: </a:t>
            </a:r>
            <a:r>
              <a:rPr lang="en-US" altLang="zh-TW" dirty="0"/>
              <a:t>Prof. </a:t>
            </a:r>
            <a:r>
              <a:rPr lang="en-US" altLang="zh-TW" dirty="0" smtClean="0"/>
              <a:t>An-</a:t>
            </a:r>
            <a:r>
              <a:rPr lang="en-US" altLang="zh-TW" dirty="0" err="1" smtClean="0"/>
              <a:t>Yeu</a:t>
            </a:r>
            <a:r>
              <a:rPr lang="en-US" altLang="zh-TW" dirty="0" smtClean="0"/>
              <a:t> Wu</a:t>
            </a:r>
          </a:p>
          <a:p>
            <a:r>
              <a:rPr lang="en-US" altLang="zh-TW" dirty="0" smtClean="0"/>
              <a:t>Date: </a:t>
            </a:r>
            <a:r>
              <a:rPr lang="en-US" altLang="zh-TW" dirty="0" smtClean="0"/>
              <a:t>2019/12/5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37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~ and training on </a:t>
            </a:r>
            <a:br>
              <a:rPr lang="en-US" altLang="zh-TW" dirty="0"/>
            </a:br>
            <a:r>
              <a:rPr lang="en-US" altLang="zh-TW" dirty="0"/>
              <a:t>N/A/O – pre-trained model 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1930399"/>
            <a:ext cx="5801784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62" y="1930399"/>
            <a:ext cx="5852160" cy="438912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599708" y="6255874"/>
            <a:ext cx="539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High recall but Low precision in type ~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32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WCE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f1-loss (1/2)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340164"/>
              </p:ext>
            </p:extLst>
          </p:nvPr>
        </p:nvGraphicFramePr>
        <p:xfrm>
          <a:off x="1262063" y="1828799"/>
          <a:ext cx="318062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09">
                  <a:extLst>
                    <a:ext uri="{9D8B030D-6E8A-4147-A177-3AD203B41FA5}">
                      <a16:colId xmlns:a16="http://schemas.microsoft.com/office/drawing/2014/main" val="1707803898"/>
                    </a:ext>
                  </a:extLst>
                </a:gridCol>
                <a:gridCol w="1060209">
                  <a:extLst>
                    <a:ext uri="{9D8B030D-6E8A-4147-A177-3AD203B41FA5}">
                      <a16:colId xmlns:a16="http://schemas.microsoft.com/office/drawing/2014/main" val="20911027"/>
                    </a:ext>
                  </a:extLst>
                </a:gridCol>
                <a:gridCol w="1060209">
                  <a:extLst>
                    <a:ext uri="{9D8B030D-6E8A-4147-A177-3AD203B41FA5}">
                      <a16:colId xmlns:a16="http://schemas.microsoft.com/office/drawing/2014/main" val="283366915"/>
                    </a:ext>
                  </a:extLst>
                </a:gridCol>
              </a:tblGrid>
              <a:tr h="668097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err="1" smtClean="0">
                          <a:solidFill>
                            <a:srgbClr val="FF0000"/>
                          </a:solidFill>
                        </a:rPr>
                        <a:t>Pred</a:t>
                      </a:r>
                      <a:endParaRPr lang="en-US" altLang="zh-TW" sz="2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err="1" smtClean="0">
                          <a:solidFill>
                            <a:srgbClr val="FF0000"/>
                          </a:solidFill>
                        </a:rPr>
                        <a:t>Pred</a:t>
                      </a:r>
                      <a:endParaRPr lang="en-US" altLang="zh-TW" sz="2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4348954"/>
                  </a:ext>
                </a:extLst>
              </a:tr>
              <a:tr h="668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0070C0"/>
                          </a:solidFill>
                        </a:rPr>
                        <a:t>TP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0070C0"/>
                          </a:solidFill>
                        </a:rPr>
                        <a:t>FN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00917992"/>
                  </a:ext>
                </a:extLst>
              </a:tr>
              <a:tr h="668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0070C0"/>
                          </a:solidFill>
                        </a:rPr>
                        <a:t>FP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0070C0"/>
                          </a:solidFill>
                        </a:rPr>
                        <a:t>TN</a:t>
                      </a:r>
                      <a:endParaRPr lang="zh-TW" alt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456278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756727" y="1948873"/>
            <a:ext cx="25667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WCE = CE*weight</a:t>
            </a:r>
          </a:p>
          <a:p>
            <a:r>
              <a:rPr lang="en-US" altLang="zh-TW" sz="2000" dirty="0" smtClean="0"/>
              <a:t>Weight = 1/True</a:t>
            </a:r>
          </a:p>
          <a:p>
            <a:r>
              <a:rPr lang="en-US" altLang="zh-TW" sz="2000" dirty="0" smtClean="0"/>
              <a:t>CE = TP</a:t>
            </a:r>
          </a:p>
          <a:p>
            <a:r>
              <a:rPr lang="en-US" altLang="zh-TW" sz="2000" dirty="0" smtClean="0"/>
              <a:t>So, </a:t>
            </a:r>
          </a:p>
          <a:p>
            <a:r>
              <a:rPr lang="en-US" altLang="zh-TW" sz="2000" dirty="0" smtClean="0"/>
              <a:t>WCE = TP/(TP+FN)</a:t>
            </a:r>
          </a:p>
          <a:p>
            <a:r>
              <a:rPr lang="en-US" altLang="zh-TW" sz="2000" dirty="0" smtClean="0"/>
              <a:t>=precision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82462" y="1948873"/>
            <a:ext cx="3272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Recall=TP/(TP+FN)</a:t>
            </a:r>
          </a:p>
          <a:p>
            <a:r>
              <a:rPr lang="en-US" altLang="zh-TW" sz="2000" dirty="0" smtClean="0"/>
              <a:t>Precision=TP/(TP+FP)</a:t>
            </a:r>
          </a:p>
          <a:p>
            <a:r>
              <a:rPr lang="en-US" altLang="zh-TW" sz="2000" dirty="0" smtClean="0"/>
              <a:t>1/F1=1/Recall+1/Precision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764145" y="4424219"/>
            <a:ext cx="83034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* The only difference is that in </a:t>
            </a:r>
            <a:r>
              <a:rPr lang="en-US" altLang="zh-TW" sz="2000" dirty="0" err="1" smtClean="0"/>
              <a:t>pytorch</a:t>
            </a:r>
            <a:r>
              <a:rPr lang="en-US" altLang="zh-TW" sz="2000" dirty="0" smtClean="0"/>
              <a:t> </a:t>
            </a:r>
            <a:r>
              <a:rPr lang="en-US" altLang="zh-TW" dirty="0" err="1"/>
              <a:t>CrossEntropyLoss</a:t>
            </a:r>
            <a:endParaRPr lang="en-US" altLang="zh-TW" dirty="0"/>
          </a:p>
          <a:p>
            <a:r>
              <a:rPr lang="en-US" altLang="zh-TW" sz="2000" dirty="0" smtClean="0"/>
              <a:t> criterion, it pass through log-soft-max layer then </a:t>
            </a:r>
            <a:r>
              <a:rPr lang="en-US" altLang="zh-TW" sz="2000" dirty="0" err="1" smtClean="0"/>
              <a:t>nll</a:t>
            </a:r>
            <a:r>
              <a:rPr lang="en-US" altLang="zh-TW" sz="2000" dirty="0" smtClean="0"/>
              <a:t>-loss.</a:t>
            </a:r>
          </a:p>
          <a:p>
            <a:r>
              <a:rPr lang="en-US" altLang="zh-TW" sz="2000" dirty="0" smtClean="0"/>
              <a:t>* However, log-soft-max will cause sum in dim 1 not equal to 1, which can’t represent probabilistic in intuition.</a:t>
            </a:r>
          </a:p>
          <a:p>
            <a:r>
              <a:rPr lang="en-US" altLang="zh-TW" sz="2000" dirty="0" smtClean="0"/>
              <a:t>* So I </a:t>
            </a:r>
            <a:r>
              <a:rPr lang="en-US" altLang="zh-TW" sz="2000" dirty="0"/>
              <a:t>c</a:t>
            </a:r>
            <a:r>
              <a:rPr lang="en-US" altLang="zh-TW" sz="2000" dirty="0" smtClean="0"/>
              <a:t>hoose soft-max layer in calculating f1-loss.</a:t>
            </a:r>
          </a:p>
        </p:txBody>
      </p:sp>
    </p:spTree>
    <p:extLst>
      <p:ext uri="{BB962C8B-B14F-4D97-AF65-F5344CB8AC3E}">
        <p14:creationId xmlns:p14="http://schemas.microsoft.com/office/powerpoint/2010/main" val="79608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WCE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en-US" altLang="zh-TW" dirty="0" smtClean="0"/>
              <a:t>f1-loss (2/2)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17" y="1928495"/>
            <a:ext cx="5763299" cy="4322474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5" y="1928495"/>
            <a:ext cx="5852160" cy="438912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9439564" y="1691322"/>
            <a:ext cx="886691" cy="46262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825619" y="983436"/>
            <a:ext cx="3602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Poor Precision cause F1 score=0.812 in model8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62796" y="6213966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Seems good?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58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with </a:t>
            </a:r>
            <a:r>
              <a:rPr lang="en-US" altLang="zh-TW" dirty="0" smtClean="0"/>
              <a:t>F1-loss (1/9)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50" y="2228910"/>
            <a:ext cx="5517742" cy="41748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418" y="2129387"/>
            <a:ext cx="5724509" cy="432390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349321" y="4802909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F1 loss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112853" y="4802909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FF0000"/>
                </a:solidFill>
              </a:rPr>
              <a:t>Acc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89736" y="1867777"/>
            <a:ext cx="10089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F1 loss is hard to train!!! Reduce dropout =&gt; model 12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0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with </a:t>
            </a:r>
            <a:r>
              <a:rPr lang="en-US" altLang="zh-TW" dirty="0" smtClean="0"/>
              <a:t>F1-loss (2/9)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673" y="1823748"/>
            <a:ext cx="5767512" cy="435638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56582" y="2513115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Best F1 score: 0.840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56582" y="3028445"/>
            <a:ext cx="3676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Con verge slower in the first 30 epoch and faster after 30 epoch? Why?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352330" y="4793672"/>
            <a:ext cx="3602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* Model3: WCE loss (</a:t>
            </a:r>
            <a:r>
              <a:rPr lang="en-US" altLang="zh-TW" dirty="0" smtClean="0">
                <a:solidFill>
                  <a:srgbClr val="FF0000"/>
                </a:solidFill>
              </a:rPr>
              <a:t>0.84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* Model9: F1 loss, dropout 0.3 (</a:t>
            </a:r>
            <a:r>
              <a:rPr lang="en-US" altLang="zh-TW" dirty="0" smtClean="0">
                <a:solidFill>
                  <a:srgbClr val="FF0000"/>
                </a:solidFill>
              </a:rPr>
              <a:t>0.817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* Model12: F1 loss, dropout 0.1 (</a:t>
            </a:r>
            <a:r>
              <a:rPr lang="en-US" altLang="zh-TW" dirty="0" smtClean="0">
                <a:solidFill>
                  <a:srgbClr val="FF0000"/>
                </a:solidFill>
              </a:rPr>
              <a:t>0.84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916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with </a:t>
            </a:r>
            <a:r>
              <a:rPr lang="en-US" altLang="zh-TW" dirty="0" smtClean="0"/>
              <a:t>F1-loss (3/9)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4" y="2084185"/>
            <a:ext cx="5801784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11" y="2084185"/>
            <a:ext cx="5852160" cy="43891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830438" y="6273250"/>
            <a:ext cx="2555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Result of model12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95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with F1-loss </a:t>
            </a:r>
            <a:r>
              <a:rPr lang="en-US" altLang="zh-TW" dirty="0" smtClean="0"/>
              <a:t>(4/9)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0" y="1847273"/>
            <a:ext cx="5801784" cy="4351338"/>
          </a:xfrm>
        </p:spPr>
      </p:pic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790" y="1847273"/>
            <a:ext cx="5801784" cy="435133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493818" y="6198611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Model 3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79362" y="6198611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Model 12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48145" y="3851564"/>
            <a:ext cx="10614429" cy="9790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651926" y="4374022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Why?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572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with </a:t>
            </a:r>
            <a:r>
              <a:rPr lang="en-US" altLang="zh-TW" dirty="0" smtClean="0"/>
              <a:t>F1-loss (5/9)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55272" y="1782618"/>
            <a:ext cx="6865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Add noisy and fine tuning with 1e-4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lr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=&gt; Model 11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6" y="2182728"/>
            <a:ext cx="5556011" cy="418089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773710" y="5237017"/>
            <a:ext cx="4895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* Model 6: directly train 4 type (</a:t>
            </a:r>
            <a:r>
              <a:rPr lang="en-US" altLang="zh-TW" dirty="0" smtClean="0">
                <a:solidFill>
                  <a:srgbClr val="FF0000"/>
                </a:solidFill>
              </a:rPr>
              <a:t>0.796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* Model 8: fine tune model 3 (</a:t>
            </a:r>
            <a:r>
              <a:rPr lang="en-US" altLang="zh-TW" dirty="0" smtClean="0">
                <a:solidFill>
                  <a:srgbClr val="FF0000"/>
                </a:solidFill>
              </a:rPr>
              <a:t>0.812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* Model 11: fine tune model 12 (</a:t>
            </a:r>
            <a:r>
              <a:rPr lang="en-US" altLang="zh-TW" dirty="0" smtClean="0">
                <a:solidFill>
                  <a:srgbClr val="FF0000"/>
                </a:solidFill>
              </a:rPr>
              <a:t>0.774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85708" y="2817090"/>
            <a:ext cx="4262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Fine-tuning on model 12 (training by f1-loss) has poor performance.</a:t>
            </a:r>
          </a:p>
          <a:p>
            <a:r>
              <a:rPr lang="en-US" altLang="zh-TW" sz="2000" dirty="0" smtClean="0"/>
              <a:t>Why?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7922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with F1-loss </a:t>
            </a:r>
            <a:r>
              <a:rPr lang="en-US" altLang="zh-TW" dirty="0" smtClean="0"/>
              <a:t>(6/9)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788" y="1856509"/>
            <a:ext cx="5801784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7813964" y="6207847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Model 11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7" y="1870941"/>
            <a:ext cx="5763299" cy="432247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427112" y="6172979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Model 8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L-圖案 7"/>
          <p:cNvSpPr/>
          <p:nvPr/>
        </p:nvSpPr>
        <p:spPr>
          <a:xfrm flipH="1">
            <a:off x="6373091" y="2118785"/>
            <a:ext cx="3731490" cy="3690888"/>
          </a:xfrm>
          <a:prstGeom prst="corner">
            <a:avLst>
              <a:gd name="adj1" fmla="val 31630"/>
              <a:gd name="adj2" fmla="val 2930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8146" y="117915"/>
            <a:ext cx="2795676" cy="17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54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with F1-loss </a:t>
            </a:r>
            <a:r>
              <a:rPr lang="en-US" altLang="zh-TW" dirty="0" smtClean="0"/>
              <a:t>(7/9)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Observation &amp; interpretation: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F1 = 2 * P * R / (P+R)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R is easy to train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P is hard to train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Since F1 put more importance on the smaller value, </a:t>
            </a:r>
            <a:r>
              <a:rPr lang="en-US" altLang="zh-TW" b="1" dirty="0" smtClean="0">
                <a:solidFill>
                  <a:srgbClr val="FF0000"/>
                </a:solidFill>
              </a:rPr>
              <a:t>it converges slow</a:t>
            </a:r>
            <a:r>
              <a:rPr lang="en-US" altLang="zh-TW" dirty="0" smtClean="0">
                <a:solidFill>
                  <a:srgbClr val="FF0000"/>
                </a:solidFill>
              </a:rPr>
              <a:t>!!!</a:t>
            </a:r>
          </a:p>
          <a:p>
            <a:endParaRPr lang="en-US" altLang="zh-TW" dirty="0"/>
          </a:p>
          <a:p>
            <a:r>
              <a:rPr lang="en-US" altLang="zh-TW" dirty="0" smtClean="0"/>
              <a:t>What about fine-tuning model 8 with f1-loss?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772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Analysis on the model, different training procedure</a:t>
            </a:r>
          </a:p>
          <a:p>
            <a:r>
              <a:rPr lang="en-US" altLang="zh-TW" dirty="0" smtClean="0"/>
              <a:t>Add noisy signal and train it</a:t>
            </a:r>
          </a:p>
          <a:p>
            <a:r>
              <a:rPr lang="en-US" altLang="zh-TW" dirty="0" smtClean="0"/>
              <a:t>Fine tuning on pre-trained model</a:t>
            </a:r>
          </a:p>
          <a:p>
            <a:r>
              <a:rPr lang="en-US" altLang="zh-TW" dirty="0" smtClean="0"/>
              <a:t>WCE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F1-loss</a:t>
            </a:r>
          </a:p>
          <a:p>
            <a:r>
              <a:rPr lang="en-US" altLang="zh-TW" dirty="0" smtClean="0"/>
              <a:t>Training with F1-loss</a:t>
            </a:r>
          </a:p>
          <a:p>
            <a:r>
              <a:rPr lang="en-US" altLang="zh-TW" dirty="0" smtClean="0"/>
              <a:t>Conclusion</a:t>
            </a:r>
          </a:p>
          <a:p>
            <a:r>
              <a:rPr lang="en-US" altLang="zh-TW" dirty="0" smtClean="0"/>
              <a:t>Future work</a:t>
            </a:r>
          </a:p>
          <a:p>
            <a:r>
              <a:rPr lang="en-US" altLang="zh-TW" dirty="0" smtClean="0"/>
              <a:t>Some bug in </a:t>
            </a:r>
            <a:r>
              <a:rPr lang="en-US" altLang="zh-TW" smtClean="0"/>
              <a:t>my </a:t>
            </a:r>
            <a:r>
              <a:rPr lang="en-US" altLang="zh-TW" smtClean="0"/>
              <a:t>code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816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with F1-loss </a:t>
            </a:r>
            <a:r>
              <a:rPr lang="en-US" altLang="zh-TW" dirty="0" smtClean="0"/>
              <a:t>(8/9)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59" y="2087418"/>
            <a:ext cx="5294675" cy="40476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474691" y="4516581"/>
            <a:ext cx="4479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* Model6: directly train 4 type(</a:t>
            </a:r>
            <a:r>
              <a:rPr lang="en-US" altLang="zh-TW" dirty="0" smtClean="0">
                <a:solidFill>
                  <a:srgbClr val="FF0000"/>
                </a:solidFill>
              </a:rPr>
              <a:t>0.796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* Model8: tune model3 with WCE(</a:t>
            </a:r>
            <a:r>
              <a:rPr lang="en-US" altLang="zh-TW" dirty="0" smtClean="0">
                <a:solidFill>
                  <a:srgbClr val="FF0000"/>
                </a:solidFill>
              </a:rPr>
              <a:t>0.812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* Model11:  tune model12 with f1(</a:t>
            </a:r>
            <a:r>
              <a:rPr lang="en-US" altLang="zh-TW" dirty="0" smtClean="0">
                <a:solidFill>
                  <a:srgbClr val="FF0000"/>
                </a:solidFill>
              </a:rPr>
              <a:t>0.774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* </a:t>
            </a:r>
            <a:r>
              <a:rPr lang="en-US" altLang="zh-TW" dirty="0" smtClean="0"/>
              <a:t>Model13: tune model3 with f1(</a:t>
            </a:r>
            <a:r>
              <a:rPr lang="en-US" altLang="zh-TW" dirty="0" smtClean="0">
                <a:solidFill>
                  <a:srgbClr val="FF0000"/>
                </a:solidFill>
              </a:rPr>
              <a:t>0.821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449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039" y="169865"/>
            <a:ext cx="3178100" cy="20141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with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F1-loss (9/9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328" y="2183969"/>
            <a:ext cx="5852160" cy="43891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2183969"/>
            <a:ext cx="5852160" cy="438912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813964" y="6373034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Model 13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417876" y="6373034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Model 8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L-圖案 9"/>
          <p:cNvSpPr/>
          <p:nvPr/>
        </p:nvSpPr>
        <p:spPr>
          <a:xfrm flipH="1">
            <a:off x="6498649" y="2435823"/>
            <a:ext cx="3731490" cy="3690888"/>
          </a:xfrm>
          <a:prstGeom prst="corner">
            <a:avLst>
              <a:gd name="adj1" fmla="val 31630"/>
              <a:gd name="adj2" fmla="val 2930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L-圖案 10"/>
          <p:cNvSpPr/>
          <p:nvPr/>
        </p:nvSpPr>
        <p:spPr>
          <a:xfrm flipH="1">
            <a:off x="1261872" y="2435823"/>
            <a:ext cx="3731490" cy="3690888"/>
          </a:xfrm>
          <a:prstGeom prst="corner">
            <a:avLst>
              <a:gd name="adj1" fmla="val 31630"/>
              <a:gd name="adj2" fmla="val 2930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588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Fine tuning on pre-trained model on N/A/O has better performance</a:t>
            </a:r>
          </a:p>
          <a:p>
            <a:r>
              <a:rPr lang="en-US" altLang="zh-TW" dirty="0" smtClean="0"/>
              <a:t>F1 &amp; precision is hard to train than recall (Explain? CAM?)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Best performance of 3-type</a:t>
            </a:r>
          </a:p>
          <a:p>
            <a:pPr lvl="1"/>
            <a:r>
              <a:rPr lang="en-US" altLang="zh-TW" dirty="0" smtClean="0"/>
              <a:t>WCE, 3-type or F1, 3-type &gt;&gt;&gt; [F1: 0.84]</a:t>
            </a:r>
            <a:endParaRPr lang="en-US" altLang="zh-TW" dirty="0"/>
          </a:p>
          <a:p>
            <a:r>
              <a:rPr lang="en-US" altLang="zh-TW" dirty="0"/>
              <a:t>Best performance of </a:t>
            </a:r>
            <a:r>
              <a:rPr lang="en-US" altLang="zh-TW" dirty="0" smtClean="0"/>
              <a:t>4-type</a:t>
            </a:r>
          </a:p>
          <a:p>
            <a:pPr lvl="1"/>
            <a:r>
              <a:rPr lang="en-US" altLang="zh-TW" dirty="0" smtClean="0"/>
              <a:t>WCE, 3-type =&gt; WCE, tuning 4-type =&gt; F1, tuning 4-type &gt;&gt;&gt; [F1:0.821]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369"/>
          <a:stretch/>
        </p:blipFill>
        <p:spPr>
          <a:xfrm>
            <a:off x="1874816" y="4758027"/>
            <a:ext cx="3551402" cy="209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64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Analyze which the signal that cause </a:t>
            </a:r>
            <a:r>
              <a:rPr lang="en-US" altLang="zh-TW" dirty="0" smtClean="0"/>
              <a:t>low precision in </a:t>
            </a:r>
            <a:r>
              <a:rPr lang="en-US" altLang="zh-TW" dirty="0"/>
              <a:t>~ </a:t>
            </a:r>
            <a:r>
              <a:rPr lang="en-US" altLang="zh-TW" dirty="0" smtClean="0"/>
              <a:t>type &amp;</a:t>
            </a:r>
            <a:r>
              <a:rPr lang="zh-TW" altLang="en-US" dirty="0"/>
              <a:t> </a:t>
            </a:r>
            <a:r>
              <a:rPr lang="en-US" altLang="zh-TW" dirty="0" smtClean="0"/>
              <a:t>O type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683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bug in my code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Originally 3 type &amp; train test split</a:t>
            </a:r>
          </a:p>
          <a:p>
            <a:r>
              <a:rPr lang="en-US" altLang="zh-TW" dirty="0" smtClean="0"/>
              <a:t>But train test split on 4 type and apply pre-trained model might cause error</a:t>
            </a:r>
          </a:p>
          <a:p>
            <a:r>
              <a:rPr lang="en-US" altLang="zh-TW" dirty="0" smtClean="0"/>
              <a:t>Split noisy signal separately and concatenate with the other types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67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2780145" y="1893454"/>
            <a:ext cx="6040582" cy="156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Different Training procedure (1/3)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850526" y="2179781"/>
            <a:ext cx="3577983" cy="9421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Feature extraction (FE)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7453745" y="2179781"/>
            <a:ext cx="1282747" cy="9421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Feature selection (FS)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2013528" y="2410689"/>
            <a:ext cx="689217" cy="48029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6505909" y="2410688"/>
            <a:ext cx="895927" cy="48029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AVG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8908474" y="2410688"/>
            <a:ext cx="909781" cy="48029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OUT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05652"/>
              </p:ext>
            </p:extLst>
          </p:nvPr>
        </p:nvGraphicFramePr>
        <p:xfrm>
          <a:off x="2133600" y="409032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3841884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840250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62065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67735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4171956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62020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04998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6051248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6187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Joint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FE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3778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48926"/>
              </p:ext>
            </p:extLst>
          </p:nvPr>
        </p:nvGraphicFramePr>
        <p:xfrm>
          <a:off x="2133600" y="4498105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3841884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840250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62065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67735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4171956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62020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04998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6051248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6187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FS</a:t>
                      </a:r>
                      <a:endParaRPr lang="zh-TW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3778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574397"/>
              </p:ext>
            </p:extLst>
          </p:nvPr>
        </p:nvGraphicFramePr>
        <p:xfrm>
          <a:off x="2133600" y="4915122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3841884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840250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62065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67735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4171956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62020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04998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6051248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6187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37783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50562"/>
              </p:ext>
            </p:extLst>
          </p:nvPr>
        </p:nvGraphicFramePr>
        <p:xfrm>
          <a:off x="2133599" y="5345397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3841884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840250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62065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67735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4171956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62020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04998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6051248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6187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37783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15061"/>
              </p:ext>
            </p:extLst>
          </p:nvPr>
        </p:nvGraphicFramePr>
        <p:xfrm>
          <a:off x="2133599" y="5766436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3841884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840250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62065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67735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4171956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62020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04998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6051248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6187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37783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1000078" y="408893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Model1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00078" y="449810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Model2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00078" y="491663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Model3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00078" y="534131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Model4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000078" y="576794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Model5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41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25" y="1357745"/>
            <a:ext cx="6749333" cy="51000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Training procedure </a:t>
            </a:r>
            <a:r>
              <a:rPr lang="en-US" altLang="zh-TW" dirty="0" smtClean="0"/>
              <a:t>(2/3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01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Training procedure 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 significant relation of different </a:t>
            </a:r>
            <a:r>
              <a:rPr lang="en-US" altLang="zh-TW" dirty="0"/>
              <a:t>procedure</a:t>
            </a:r>
          </a:p>
          <a:p>
            <a:r>
              <a:rPr lang="en-US" altLang="zh-TW" dirty="0"/>
              <a:t>Procedure 1 converges a little bit faster than </a:t>
            </a:r>
            <a:r>
              <a:rPr lang="en-US" altLang="zh-TW" dirty="0" smtClean="0"/>
              <a:t>3 (2FE+jointly is better)</a:t>
            </a:r>
          </a:p>
          <a:p>
            <a:r>
              <a:rPr lang="en-US" altLang="zh-TW" dirty="0" smtClean="0"/>
              <a:t>Highest validate f1-score </a:t>
            </a:r>
            <a:r>
              <a:rPr lang="en-US" altLang="zh-TW" dirty="0" smtClean="0">
                <a:solidFill>
                  <a:srgbClr val="FF0000"/>
                </a:solidFill>
              </a:rPr>
              <a:t>0.840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1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~ type and train jointly (1/2)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628" y="1791855"/>
            <a:ext cx="5847207" cy="440733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783782" y="4100945"/>
            <a:ext cx="205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* Model3: 3-type</a:t>
            </a:r>
          </a:p>
          <a:p>
            <a:r>
              <a:rPr lang="en-US" altLang="zh-TW" dirty="0" smtClean="0"/>
              <a:t>* Model6: 4-type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369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~ type and train </a:t>
            </a:r>
            <a:r>
              <a:rPr lang="en-US" altLang="zh-TW" dirty="0" smtClean="0"/>
              <a:t>jointly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Best validate F1: 0.796</a:t>
            </a:r>
          </a:p>
          <a:p>
            <a:r>
              <a:rPr lang="en-US" altLang="zh-TW" dirty="0" smtClean="0"/>
              <a:t>Poor performance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What about fine-tuning based on pre-trained model3 + one neuron?</a:t>
            </a:r>
          </a:p>
          <a:p>
            <a:r>
              <a:rPr lang="en-US" altLang="zh-TW" dirty="0" smtClean="0"/>
              <a:t>Lower overhead compare with CL3SN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406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~ and training on </a:t>
            </a:r>
            <a:br>
              <a:rPr lang="en-US" altLang="zh-TW" dirty="0" smtClean="0"/>
            </a:br>
            <a:r>
              <a:rPr lang="en-US" altLang="zh-TW" dirty="0" smtClean="0"/>
              <a:t>N/A/O – pre-trained model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Load the best pre-trained model of model 3</a:t>
            </a:r>
          </a:p>
          <a:p>
            <a:r>
              <a:rPr lang="en-US" altLang="zh-TW" dirty="0" smtClean="0"/>
              <a:t>Add a neuron for in the last layer</a:t>
            </a:r>
          </a:p>
          <a:p>
            <a:r>
              <a:rPr lang="en-US" altLang="zh-TW" dirty="0" smtClean="0"/>
              <a:t>Train the whole model with 0.1 times of the original learning rate (Fine tuning)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77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~ and training on </a:t>
            </a:r>
            <a:br>
              <a:rPr lang="en-US" altLang="zh-TW" dirty="0"/>
            </a:br>
            <a:r>
              <a:rPr lang="en-US" altLang="zh-TW" dirty="0"/>
              <a:t>N/A/O – pre-trained model </a:t>
            </a:r>
            <a:r>
              <a:rPr lang="en-US" altLang="zh-TW" dirty="0" smtClean="0"/>
              <a:t>(2/3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16" y="1846774"/>
            <a:ext cx="5988580" cy="450834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352330" y="4793672"/>
            <a:ext cx="3602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* Model3: 3-type</a:t>
            </a:r>
          </a:p>
          <a:p>
            <a:r>
              <a:rPr lang="en-US" altLang="zh-TW" dirty="0" smtClean="0"/>
              <a:t>* Model6: 4-type</a:t>
            </a:r>
          </a:p>
          <a:p>
            <a:r>
              <a:rPr lang="en-US" altLang="zh-TW" dirty="0" smtClean="0"/>
              <a:t>* Model8: 4-type, fine-tuning model3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00111" y="2401652"/>
            <a:ext cx="345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Best f1: 0.812 @ epoch34 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1710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檢視</Template>
  <TotalTime>1998</TotalTime>
  <Words>799</Words>
  <Application>Microsoft Office PowerPoint</Application>
  <PresentationFormat>寬螢幕</PresentationFormat>
  <Paragraphs>148</Paragraphs>
  <Slides>24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新細明體</vt:lpstr>
      <vt:lpstr>Arial</vt:lpstr>
      <vt:lpstr>Calibri</vt:lpstr>
      <vt:lpstr>Century Schoolbook</vt:lpstr>
      <vt:lpstr>Wingdings 2</vt:lpstr>
      <vt:lpstr>View</vt:lpstr>
      <vt:lpstr>Analyze CNN_GAP &amp; Training on noisy signals</vt:lpstr>
      <vt:lpstr>Outline</vt:lpstr>
      <vt:lpstr>Different Training procedure (1/3)</vt:lpstr>
      <vt:lpstr>Different Training procedure (2/3)</vt:lpstr>
      <vt:lpstr>Different Training procedure (3/3)</vt:lpstr>
      <vt:lpstr>Add ~ type and train jointly (1/2)</vt:lpstr>
      <vt:lpstr>Add ~ type and train jointly (2/2)</vt:lpstr>
      <vt:lpstr>Add ~ and training on  N/A/O – pre-trained model (1/3)</vt:lpstr>
      <vt:lpstr>Add ~ and training on  N/A/O – pre-trained model (2/3)</vt:lpstr>
      <vt:lpstr>Add ~ and training on  N/A/O – pre-trained model (3/3)</vt:lpstr>
      <vt:lpstr>WCE v.s. f1-loss (1/2)</vt:lpstr>
      <vt:lpstr>WCE v.s. f1-loss (2/2)</vt:lpstr>
      <vt:lpstr>Training with F1-loss (1/9)</vt:lpstr>
      <vt:lpstr>Training with F1-loss (2/9)</vt:lpstr>
      <vt:lpstr>Training with F1-loss (3/9)</vt:lpstr>
      <vt:lpstr>Training with F1-loss (4/9)</vt:lpstr>
      <vt:lpstr>Training with F1-loss (5/9)</vt:lpstr>
      <vt:lpstr>Training with F1-loss (6/9)</vt:lpstr>
      <vt:lpstr>Training with F1-loss (7/9)</vt:lpstr>
      <vt:lpstr>Training with F1-loss (8/9)</vt:lpstr>
      <vt:lpstr>Training with  F1-loss (9/9)</vt:lpstr>
      <vt:lpstr>Conclusion</vt:lpstr>
      <vt:lpstr>Future work</vt:lpstr>
      <vt:lpstr>Some bug in my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PhysioNet Challenge –  AF classification</dc:title>
  <dc:creator>lin brian</dc:creator>
  <cp:lastModifiedBy>lin brian</cp:lastModifiedBy>
  <cp:revision>300</cp:revision>
  <dcterms:created xsi:type="dcterms:W3CDTF">2019-10-13T08:48:30Z</dcterms:created>
  <dcterms:modified xsi:type="dcterms:W3CDTF">2019-12-03T10:40:07Z</dcterms:modified>
</cp:coreProperties>
</file>