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sz="6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2020/9/11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2020/9/11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2020/9/11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7200" dirty="0"/>
              <a:t>VLAN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VLAN</a:t>
            </a:r>
            <a:endParaRPr lang="zh-cn" dirty="0"/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78121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12C2763-18D6-4C7B-900F-129D94AC1DFA}"/>
              </a:ext>
            </a:extLst>
          </p:cNvPr>
          <p:cNvSpPr txBox="1"/>
          <p:nvPr/>
        </p:nvSpPr>
        <p:spPr>
          <a:xfrm>
            <a:off x="1229710" y="3541986"/>
            <a:ext cx="215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</a:p>
          <a:p>
            <a:r>
              <a:rPr lang="en-US" altLang="zh-CN" dirty="0"/>
              <a:t>trunk</a:t>
            </a:r>
          </a:p>
          <a:p>
            <a:r>
              <a:rPr lang="en-US" altLang="zh-CN" dirty="0"/>
              <a:t>hybrid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CC6D6F-93F6-4F8B-AA3B-54EDB5271F43}"/>
              </a:ext>
            </a:extLst>
          </p:cNvPr>
          <p:cNvSpPr txBox="1"/>
          <p:nvPr/>
        </p:nvSpPr>
        <p:spPr>
          <a:xfrm>
            <a:off x="4769069" y="3610659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</a:t>
            </a:r>
          </a:p>
          <a:p>
            <a:r>
              <a:rPr lang="en-US" altLang="zh-CN" dirty="0"/>
              <a:t>PVID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F9CF5-C6D3-49F5-81DD-716D1A5C9937}"/>
              </a:ext>
            </a:extLst>
          </p:cNvPr>
          <p:cNvSpPr txBox="1"/>
          <p:nvPr/>
        </p:nvSpPr>
        <p:spPr>
          <a:xfrm>
            <a:off x="8308428" y="3541986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</a:t>
            </a:r>
          </a:p>
          <a:p>
            <a:r>
              <a:rPr lang="en-US" altLang="zh-CN" dirty="0" err="1"/>
              <a:t>untag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34976-992A-4767-B06E-CB7F7FC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access</a:t>
            </a:r>
            <a:r>
              <a:rPr lang="zh-CN" altLang="en-US" dirty="0"/>
              <a:t>、</a:t>
            </a:r>
            <a:r>
              <a:rPr lang="en-US" altLang="zh-CN" dirty="0"/>
              <a:t>trunk</a:t>
            </a:r>
            <a:r>
              <a:rPr lang="zh-CN" altLang="en-US" dirty="0"/>
              <a:t>、</a:t>
            </a:r>
            <a:r>
              <a:rPr lang="en-US" altLang="zh-CN" dirty="0" err="1"/>
              <a:t>hybird</a:t>
            </a:r>
            <a:r>
              <a:rPr lang="zh-CN" altLang="en-US" dirty="0"/>
              <a:t>（工作模式）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AC9F6-B818-4D27-9BF8-6A9CDE49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Trunk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  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Trunk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口上可以同时传送多个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的包，一般用于交换机之间的链接。</a:t>
            </a:r>
            <a:endParaRPr lang="zh-CN" altLang="en-US" b="0" i="0" dirty="0">
              <a:solidFill>
                <a:srgbClr val="494949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Hybrid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 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Hybrid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口上可以同时传送多个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的包，一般用于交换机之间的链接或交换机于服务器的链 接。</a:t>
            </a:r>
            <a:endParaRPr lang="zh-CN" altLang="en-US" b="0" i="0" dirty="0">
              <a:solidFill>
                <a:srgbClr val="494949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 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口只能属于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b="0" i="0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，一般用于连接计算机的端口</a:t>
            </a:r>
            <a:endParaRPr lang="zh-CN" altLang="en-US" b="0" i="0" dirty="0">
              <a:solidFill>
                <a:srgbClr val="494949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79874-F54E-4E65-A6B7-B45DE79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2020/9/11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1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F4FF6-A7FE-448F-B711-A7F9FAA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VID</a:t>
            </a:r>
            <a:r>
              <a:rPr lang="zh-CN" altLang="en-US" dirty="0"/>
              <a:t>、</a:t>
            </a:r>
            <a:r>
              <a:rPr lang="en-US" altLang="zh-CN" dirty="0"/>
              <a:t>PVID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6C880-7C31-4839-A0DD-5014C829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VID</a:t>
            </a:r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端口属性，一个端口可以属于多个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</a:p>
          <a:p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PVID</a:t>
            </a:r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端口功能，</a:t>
            </a:r>
            <a:r>
              <a:rPr lang="en-US" altLang="zh-CN" dirty="0" err="1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untag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包的收到，打上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VID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的标识</a:t>
            </a:r>
            <a:endParaRPr lang="en-US" altLang="zh-CN" dirty="0">
              <a:solidFill>
                <a:srgbClr val="9933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口，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只能有属于一个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，其他口可以属于多个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</a:p>
          <a:p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数据在交换内部，只能转发给有相同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VID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属性的端口</a:t>
            </a:r>
            <a:endParaRPr lang="en-US" altLang="zh-CN" dirty="0">
              <a:solidFill>
                <a:srgbClr val="9933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1BFF1-7B74-4D30-98D3-9CFE879E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2020/9/11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F106-731F-421D-A525-E04A76C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tag</a:t>
            </a:r>
            <a:r>
              <a:rPr lang="zh-CN" altLang="en-US" dirty="0"/>
              <a:t>、</a:t>
            </a:r>
            <a:r>
              <a:rPr lang="en-US" altLang="zh-CN" dirty="0" err="1"/>
              <a:t>untag</a:t>
            </a:r>
            <a:r>
              <a:rPr lang="en-US" altLang="zh-CN" dirty="0"/>
              <a:t>(</a:t>
            </a:r>
            <a:r>
              <a:rPr lang="zh-CN" altLang="en-US" dirty="0"/>
              <a:t>数据包的概念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EF683EC-8FB3-4B9C-ADD5-1D21885CF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98" y="2076450"/>
            <a:ext cx="10023279" cy="37147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B1799-6AB8-4652-A536-46A47D70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2020/9/11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40091-3339-4CB2-89FB-8BB929D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tag</a:t>
            </a:r>
            <a:r>
              <a:rPr lang="zh-CN" altLang="en-US" dirty="0"/>
              <a:t>、</a:t>
            </a:r>
            <a:r>
              <a:rPr lang="en-US" altLang="zh-CN" dirty="0" err="1"/>
              <a:t>untag</a:t>
            </a:r>
            <a:r>
              <a:rPr lang="en-US" altLang="zh-CN" dirty="0"/>
              <a:t>(</a:t>
            </a:r>
            <a:r>
              <a:rPr lang="zh-CN" altLang="en-US" dirty="0"/>
              <a:t>数据包的概念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0820F-30D3-4E76-931A-311D7AB0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802.11Q</a:t>
            </a:r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协议</a:t>
            </a:r>
            <a:endParaRPr lang="en-US" altLang="zh-CN" b="1" dirty="0">
              <a:solidFill>
                <a:srgbClr val="49494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字段分析：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个字节的标签协议标识（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 Protocol Identifier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），和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个字节标签控制信息（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 Control </a:t>
            </a:r>
            <a:r>
              <a:rPr lang="en-US" altLang="zh-CN" dirty="0" err="1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Infomation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）。其中后者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TCI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又有三个子字段组成：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的优先级（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）、一个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的标准格式指示器（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Canonical Format Indicator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dirty="0">
              <a:solidFill>
                <a:srgbClr val="9933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900" indent="0" algn="l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D02DA-9FD0-43CB-9EDA-49B5FEDA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2020/9/11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725E-496F-4331-8B95-5AEB1AFB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tag</a:t>
            </a:r>
            <a:r>
              <a:rPr lang="zh-CN" altLang="en-US" dirty="0"/>
              <a:t>、</a:t>
            </a:r>
            <a:r>
              <a:rPr lang="en-US" altLang="zh-CN" dirty="0" err="1"/>
              <a:t>untag</a:t>
            </a:r>
            <a:r>
              <a:rPr lang="en-US" altLang="zh-CN" dirty="0"/>
              <a:t>(</a:t>
            </a:r>
            <a:r>
              <a:rPr lang="zh-CN" altLang="en-US" dirty="0"/>
              <a:t>数据包的概念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90D23-06AE-4F98-8611-A8A7DDF6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普通</a:t>
            </a:r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PC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不支持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802.11Q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协议，无法接受带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的数据包</a:t>
            </a:r>
            <a:endParaRPr lang="en-US" altLang="zh-CN" dirty="0">
              <a:solidFill>
                <a:srgbClr val="9933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b="1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系统安装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可选择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802.11Q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dirty="0" err="1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vconfig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命令创建指定的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</a:t>
            </a:r>
            <a:endParaRPr lang="en-US" altLang="zh-CN" dirty="0">
              <a:solidFill>
                <a:srgbClr val="9933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900" indent="0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US" altLang="zh-CN" dirty="0" err="1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vconfig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add eth0 100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ifconfig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可以看见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eht0:100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的接口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可接受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dirty="0" err="1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100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的包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包从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eth0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上来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-&gt;eth0:100-&gt;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剥离 </a:t>
            </a:r>
            <a:r>
              <a:rPr lang="en-US" altLang="zh-CN" dirty="0" err="1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标识</a:t>
            </a:r>
            <a:r>
              <a:rPr lang="en-US" altLang="zh-CN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93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再走路由</a:t>
            </a:r>
            <a:endParaRPr lang="en-US" altLang="zh-CN" dirty="0">
              <a:solidFill>
                <a:srgbClr val="9933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B0781-3D2B-4CF8-BA8D-FCC23A5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2020/9/11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9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{33283960-A7EB-4752-8007-F4201A483E4C}tf12214701_win32</Template>
  <TotalTime>82</TotalTime>
  <Words>325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simsun</vt:lpstr>
      <vt:lpstr>Microsoft YaHei</vt:lpstr>
      <vt:lpstr>新宋体</vt:lpstr>
      <vt:lpstr>Calibri</vt:lpstr>
      <vt:lpstr>Goudy Old Style</vt:lpstr>
      <vt:lpstr>Verdana</vt:lpstr>
      <vt:lpstr>Wingdings 2</vt:lpstr>
      <vt:lpstr>SlateVTI</vt:lpstr>
      <vt:lpstr>VLAN</vt:lpstr>
      <vt:lpstr>VLAN</vt:lpstr>
      <vt:lpstr>01 access、trunk、hybird（工作模式）</vt:lpstr>
      <vt:lpstr>02 VID、PVID</vt:lpstr>
      <vt:lpstr>03 tag、untag(数据包的概念)</vt:lpstr>
      <vt:lpstr>03 tag、untag(数据包的概念)</vt:lpstr>
      <vt:lpstr>03 tag、untag(数据包的概念)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18902764@qq.com</dc:creator>
  <cp:lastModifiedBy>18902764@qq.com</cp:lastModifiedBy>
  <cp:revision>16</cp:revision>
  <dcterms:created xsi:type="dcterms:W3CDTF">2020-09-11T02:02:35Z</dcterms:created>
  <dcterms:modified xsi:type="dcterms:W3CDTF">2020-09-11T06:56:20Z</dcterms:modified>
</cp:coreProperties>
</file>