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6410" y="694690"/>
            <a:ext cx="9144000" cy="1358900"/>
          </a:xfrm>
        </p:spPr>
        <p:txBody>
          <a:bodyPr/>
          <a:p>
            <a:r>
              <a:rPr lang="zh-CN" altLang="en-US"/>
              <a:t>Flyway 的特点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1800"/>
              <a:t>    1. </a:t>
            </a:r>
            <a:r>
              <a:rPr lang="zh-CN" altLang="en-US" sz="1800"/>
              <a:t>简单   非常容易安装和学习，同时迁移的方式也很容易被开发者接受。</a:t>
            </a:r>
            <a:endParaRPr lang="zh-CN" altLang="en-US" sz="1800"/>
          </a:p>
          <a:p>
            <a:r>
              <a:rPr lang="en-US" altLang="zh-CN" sz="1800"/>
              <a:t>2. </a:t>
            </a:r>
            <a:r>
              <a:rPr lang="zh-CN" altLang="en-US" sz="1800"/>
              <a:t>专一   Flyway 专注于搞数据库迁移、版本控制而并没有其它副作用。</a:t>
            </a:r>
            <a:endParaRPr lang="zh-CN" altLang="en-US" sz="1800"/>
          </a:p>
          <a:p>
            <a:r>
              <a:rPr lang="en-US" altLang="zh-CN" sz="1800"/>
              <a:t>3. </a:t>
            </a:r>
            <a:r>
              <a:rPr lang="zh-CN" altLang="en-US" sz="1800"/>
              <a:t>强大   专为连续交付而设计。让Flyway在应用程序启动时迁移数据库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6410" y="694690"/>
            <a:ext cx="9144000" cy="1358900"/>
          </a:xfrm>
        </p:spPr>
        <p:txBody>
          <a:bodyPr/>
          <a:p>
            <a:r>
              <a:rPr lang="zh-CN" altLang="en-US"/>
              <a:t>Flyway 的工作机制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1800"/>
              <a:t>  </a:t>
            </a:r>
            <a:r>
              <a:rPr sz="1800"/>
              <a:t>Flyway 需要在 DB 中先创建一个 metadata 表 (缺省表名为 flyway_schema_history), 在该表中保存着每次 migration （迁移）的记录, 记录包含 migration 脚本的版本号和 SQL 脚本的 checksum 值。下图表示了多个数据库版本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6410" y="694690"/>
            <a:ext cx="9144000" cy="1358900"/>
          </a:xfrm>
        </p:spPr>
        <p:txBody>
          <a:bodyPr/>
          <a:p>
            <a:r>
              <a:rPr lang="zh-CN" altLang="en-US"/>
              <a:t>Flyway 版本规则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6990" y="2962593"/>
            <a:ext cx="9144000" cy="1655762"/>
          </a:xfrm>
        </p:spPr>
        <p:txBody>
          <a:bodyPr/>
          <a:p>
            <a:r>
              <a:rPr sz="1800"/>
              <a:t>1.0.1.1 比 1.0.1 版本高。</a:t>
            </a:r>
            <a:endParaRPr sz="1800"/>
          </a:p>
          <a:p>
            <a:r>
              <a:rPr sz="1800"/>
              <a:t>1.0.10 比 1.0.9.4 版本高。</a:t>
            </a:r>
            <a:endParaRPr sz="1800"/>
          </a:p>
          <a:p>
            <a:r>
              <a:rPr sz="1800"/>
              <a:t>1.0.10 和 1.0.010 版本号一样高, 每个版本号部分的前导 0 会被忽略。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6410" y="694690"/>
            <a:ext cx="9144000" cy="1358900"/>
          </a:xfrm>
        </p:spPr>
        <p:txBody>
          <a:bodyPr/>
          <a:p>
            <a:r>
              <a:rPr lang="zh-CN" altLang="en-US"/>
              <a:t>Flyway 的工作机制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455" y="2853055"/>
            <a:ext cx="8070215" cy="1849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5257800"/>
            <a:ext cx="10372725" cy="1195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6410" y="694690"/>
            <a:ext cx="9144000" cy="1358900"/>
          </a:xfrm>
        </p:spPr>
        <p:txBody>
          <a:bodyPr/>
          <a:p>
            <a:r>
              <a:rPr lang="zh-CN" altLang="en-US"/>
              <a:t>Flyway 的文件类型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29890"/>
            <a:ext cx="9144000" cy="2327910"/>
          </a:xfrm>
        </p:spPr>
        <p:txBody>
          <a:bodyPr>
            <a:normAutofit/>
          </a:bodyPr>
          <a:p>
            <a:pPr algn="l"/>
            <a:r>
              <a:rPr lang="en-US" sz="1600"/>
              <a:t>1. </a:t>
            </a:r>
            <a:r>
              <a:rPr sz="1600"/>
              <a:t>Versioned 用于版本升级, 每个版本有唯一的版本号并只能执行一次.</a:t>
            </a:r>
            <a:endParaRPr sz="1600"/>
          </a:p>
          <a:p>
            <a:pPr algn="l"/>
            <a:endParaRPr sz="1600"/>
          </a:p>
          <a:p>
            <a:pPr algn="l"/>
            <a:r>
              <a:rPr lang="en-US" sz="1600"/>
              <a:t>2. </a:t>
            </a:r>
            <a:r>
              <a:rPr sz="1600"/>
              <a:t>Repeatable 可重复执行, 当 Flyway检测到 Repeatable 类型的 SQL 脚本的 checksum 有变动, Flyway 就会重新应用该脚本. 它并不用于版本更新, 这类的 migration 总是在 Versioned 执行之后才被执行。</a:t>
            </a:r>
            <a:endParaRPr sz="1600"/>
          </a:p>
          <a:p>
            <a:pPr algn="l"/>
            <a:endParaRPr sz="1600"/>
          </a:p>
          <a:p>
            <a:pPr algn="l"/>
            <a:r>
              <a:rPr lang="en-US" sz="1600"/>
              <a:t>3. </a:t>
            </a:r>
            <a:r>
              <a:rPr sz="1600"/>
              <a:t>Undo 用于撤销具有相同版本的版本化迁移带来的影响。但是该回滚过于粗暴，过于机械化，一般不推荐使用。一般建议使用 Versioned 模式来解决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6410" y="694690"/>
            <a:ext cx="9144000" cy="1358900"/>
          </a:xfrm>
        </p:spPr>
        <p:txBody>
          <a:bodyPr/>
          <a:p>
            <a:r>
              <a:rPr lang="zh-CN" altLang="en-US"/>
              <a:t>Flyway 的文件类型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2585720"/>
            <a:ext cx="1084008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6410" y="694690"/>
            <a:ext cx="9144000" cy="1358900"/>
          </a:xfrm>
        </p:spPr>
        <p:txBody>
          <a:bodyPr/>
          <a:p>
            <a:r>
              <a:rPr lang="zh-CN" altLang="en-US"/>
              <a:t>Flyway 的文件类型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69590"/>
            <a:ext cx="9144000" cy="2327910"/>
          </a:xfrm>
        </p:spPr>
        <p:txBody>
          <a:bodyPr>
            <a:normAutofit/>
          </a:bodyPr>
          <a:p>
            <a:pPr algn="l"/>
            <a:r>
              <a:rPr sz="1600"/>
              <a:t>Prefix 可配置，前缀标识，默认值 V 表示 Versioned, R 表示 Repeatable, U 表示 Undo</a:t>
            </a:r>
            <a:endParaRPr sz="1600"/>
          </a:p>
          <a:p>
            <a:pPr algn="l"/>
            <a:r>
              <a:rPr sz="1600"/>
              <a:t>Version 标识版本号, 由一个或多个数字构成, 数字之间的分隔符可用点 . 或下划线 _</a:t>
            </a:r>
            <a:endParaRPr sz="1600"/>
          </a:p>
          <a:p>
            <a:pPr algn="l"/>
            <a:r>
              <a:rPr sz="1600"/>
              <a:t>Separator 可配置, 用于分隔版本标识与描述信息, 默认为两个下划线 __</a:t>
            </a:r>
            <a:endParaRPr sz="1600"/>
          </a:p>
          <a:p>
            <a:pPr algn="l"/>
            <a:r>
              <a:rPr sz="1600"/>
              <a:t>Description 描述信息, 文字之间可以用下划线 _ 或空格 分隔</a:t>
            </a:r>
            <a:endParaRPr sz="1600"/>
          </a:p>
          <a:p>
            <a:pPr algn="l"/>
            <a:r>
              <a:rPr sz="1600"/>
              <a:t>Suffix 可配置, 后续标识, 默认为 .sql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WPS 演示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Flyway 的特点</vt:lpstr>
      <vt:lpstr>Flyway 的工作机制</vt:lpstr>
      <vt:lpstr>Flyway 的工作机制</vt:lpstr>
      <vt:lpstr>Flyway 的工作机制</vt:lpstr>
      <vt:lpstr>Flyway 的文件类型</vt:lpstr>
      <vt:lpstr>Flyway 的文件类型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2021-06-28T07:23:00Z</dcterms:created>
  <dcterms:modified xsi:type="dcterms:W3CDTF">2021-06-28T07:33:43Z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