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A0AE876-4207-440B-A8A2-195C659D5E7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38" autoAdjust="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AF2AB-4458-4FAA-81F5-17EBAEB3C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1EFC6D-06EE-4073-9458-F1E39D785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F5EFB7-C2C5-490B-BBF0-47CE2FA64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8886-F3C1-4181-A6D7-1B4771E239D0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6D88AD-0377-4DAE-A025-8273DBD5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957609-184F-4829-AE90-C6683AB7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27AA-B151-4FBF-9460-4F9EB7E9C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4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17E7B-B887-47E8-966F-E007EC632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119C5C-1CDD-46E8-AE07-477FA9C27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9E9F48-8C21-4B27-9D24-45D05552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8886-F3C1-4181-A6D7-1B4771E239D0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5D2497-57A9-47D1-BFE0-6A00EA9B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7DABE7-34F6-4E56-835B-90AAC369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27AA-B151-4FBF-9460-4F9EB7E9C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2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9229CC-01AF-4851-A464-8758C9A33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B0D4C6-EE8E-47FB-95AC-23662F5C9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2DD5CB-70A5-4043-9183-6CCAFD0D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8886-F3C1-4181-A6D7-1B4771E239D0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DE3C4-09AA-46BF-88FA-6F577A67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5B226B-2E9A-41BC-A6C1-5413FC86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27AA-B151-4FBF-9460-4F9EB7E9C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00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741BB-E3AD-4770-BAA2-D9BA6DCD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630E12-6406-4E52-9C20-A18A45A82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DFB244-651A-4A79-AE40-19464AC0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8886-F3C1-4181-A6D7-1B4771E239D0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D935C-A3EB-4A06-A313-ADEA11C7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665728-D088-4572-AADD-DC9CC5E2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27AA-B151-4FBF-9460-4F9EB7E9C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20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67584-123B-45DD-8A64-1D9B0BABB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22C122-9E16-4AFF-8F40-E363C288F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9714C2-793F-4058-80F1-5E345A9B3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8886-F3C1-4181-A6D7-1B4771E239D0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63C7B-065D-4AE9-9BE3-4C42CCFC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840591-4D51-4025-849E-8199FAFC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27AA-B151-4FBF-9460-4F9EB7E9C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C2FC7-C307-4B57-B08C-D9707062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F78B8-BF03-448D-B9B5-257AB2F9B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F652F2-C9CB-4DD6-8623-DD6777A61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E3BB7-E5C5-4D1A-A2E9-0B795A28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8886-F3C1-4181-A6D7-1B4771E239D0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DA4705-F744-4C6E-B5CC-DC771972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1E6950-5ED9-44F9-AC5D-4EE8C0D4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27AA-B151-4FBF-9460-4F9EB7E9C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22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E5066-329F-4952-8C17-9A3C2D76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8E3274-0156-45EC-9484-61D402FDD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2F9A4D-23D5-4F6A-8BCB-D591C438D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82A650-162E-4373-8E6B-1BF990BA1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296B86-330F-42FB-8619-1FEDA047F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8CD540-B136-4C88-B836-ED363619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8886-F3C1-4181-A6D7-1B4771E239D0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AE8320-83E1-4B02-B745-74E06F06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79D5D3-5F9C-4A0C-95E6-A28C0BD8F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27AA-B151-4FBF-9460-4F9EB7E9C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02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FD792-D90F-4475-ABEA-CA14F14A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DC4D65-99BC-4E7F-BE38-738A2A4C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8886-F3C1-4181-A6D7-1B4771E239D0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649243-CBA5-4C19-8FB6-3A6E27A1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874962-7C9E-44E0-B498-5DCAF1A4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27AA-B151-4FBF-9460-4F9EB7E9C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63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0FFC35-EF3D-4F71-8227-3EB05EED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8886-F3C1-4181-A6D7-1B4771E239D0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531B97-3AE7-4356-A112-40B9C6ED2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13CFBC-BDDB-4767-9F96-242F232E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27AA-B151-4FBF-9460-4F9EB7E9C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20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D43BB-85EB-4BA4-8343-B8375F097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43A4E-E430-4C24-9137-D5216EE81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71339B-50D3-49D0-A284-93AA3A4C3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E60257-7462-42FB-AC8C-6C29ADEBF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8886-F3C1-4181-A6D7-1B4771E239D0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DF28F1-BEA0-4640-89BA-23E42AF1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8CF2DB-4D2B-43D5-9B70-D789A90C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27AA-B151-4FBF-9460-4F9EB7E9C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84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F5DDD-3778-4365-AB77-C387632AC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CFF97F-3D9C-4548-9987-AADBFC33E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876B6E-EAAB-44ED-ADC5-CAB9F66F8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303664-76E6-4FFF-83FA-077312C9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8886-F3C1-4181-A6D7-1B4771E239D0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6EA6A4-3DC0-495A-8612-F75E6923F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AC6400-6924-401A-9AD6-B4147516B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27AA-B151-4FBF-9460-4F9EB7E9C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89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ED8C50-49D6-4BCE-8C2B-152DC3098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D8C413-3FCC-469E-9662-9ED8CB0B2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3836C-E4B7-4DFB-991E-9C89CCB2F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8886-F3C1-4181-A6D7-1B4771E239D0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B38C8F-990D-42FF-83B1-01FA53A5C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5AA429-1EBA-4212-AA35-C1333C2CB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427AA-B151-4FBF-9460-4F9EB7E9C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70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D2066-9265-45D1-B899-C69B8EE0D5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i="0" u="none" strike="noStrike" dirty="0">
                <a:solidFill>
                  <a:srgbClr val="006699"/>
                </a:solidFill>
                <a:effectLst/>
                <a:latin typeface="Helvetica Neue"/>
              </a:rPr>
              <a:t>DNS</a:t>
            </a:r>
            <a:r>
              <a:rPr lang="zh-CN" altLang="en-US" b="1" i="0" u="none" strike="noStrike" dirty="0">
                <a:solidFill>
                  <a:srgbClr val="006699"/>
                </a:solidFill>
                <a:effectLst/>
                <a:latin typeface="Helvetica Neue"/>
              </a:rPr>
              <a:t>递归查询与迭代查询</a:t>
            </a:r>
            <a:br>
              <a:rPr lang="zh-CN" altLang="en-US" b="1" i="0" dirty="0">
                <a:solidFill>
                  <a:srgbClr val="444444"/>
                </a:solidFill>
                <a:effectLst/>
                <a:latin typeface="Helvetica Neue"/>
              </a:rPr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E333FC-13B7-4C51-A974-F8EFBD47B8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6000" b="1" dirty="0">
                <a:solidFill>
                  <a:srgbClr val="006699"/>
                </a:solidFill>
                <a:latin typeface="Helvetica Neue"/>
                <a:ea typeface="+mj-ea"/>
                <a:cs typeface="+mj-cs"/>
              </a:rPr>
              <a:t>以及</a:t>
            </a:r>
            <a:r>
              <a:rPr lang="en-US" altLang="zh-CN" sz="6000" b="1" dirty="0">
                <a:solidFill>
                  <a:srgbClr val="006699"/>
                </a:solidFill>
                <a:latin typeface="Helvetica Neue"/>
                <a:ea typeface="+mj-ea"/>
                <a:cs typeface="+mj-cs"/>
              </a:rPr>
              <a:t>BIND</a:t>
            </a:r>
            <a:r>
              <a:rPr lang="zh-CN" altLang="en-US" sz="6000" b="1" dirty="0">
                <a:solidFill>
                  <a:srgbClr val="006699"/>
                </a:solidFill>
                <a:latin typeface="Helvetica Neue"/>
                <a:ea typeface="+mj-ea"/>
                <a:cs typeface="+mj-cs"/>
              </a:rPr>
              <a:t>的递归逻辑</a:t>
            </a:r>
          </a:p>
        </p:txBody>
      </p:sp>
    </p:spTree>
    <p:extLst>
      <p:ext uri="{BB962C8B-B14F-4D97-AF65-F5344CB8AC3E}">
        <p14:creationId xmlns:p14="http://schemas.microsoft.com/office/powerpoint/2010/main" val="1933821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EB74C1E-DE01-4123-977C-0CCC54FF0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64" y="463355"/>
            <a:ext cx="4576342" cy="5534739"/>
          </a:xfrm>
        </p:spPr>
      </p:pic>
    </p:spTree>
    <p:extLst>
      <p:ext uri="{BB962C8B-B14F-4D97-AF65-F5344CB8AC3E}">
        <p14:creationId xmlns:p14="http://schemas.microsoft.com/office/powerpoint/2010/main" val="803084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3D1F0-8191-4AF2-A467-5B83088B1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Bind</a:t>
            </a:r>
            <a:r>
              <a:rPr lang="zh-CN" altLang="en-US" dirty="0"/>
              <a:t>的递归</a:t>
            </a:r>
            <a:r>
              <a:rPr lang="zh-CN" altLang="en-US"/>
              <a:t>前的逻辑</a:t>
            </a:r>
            <a:endParaRPr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EBAE5415-F8A3-4265-9CA7-5C8695105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8853" y="1453151"/>
            <a:ext cx="4254294" cy="4914305"/>
          </a:xfrm>
        </p:spPr>
      </p:pic>
    </p:spTree>
    <p:extLst>
      <p:ext uri="{BB962C8B-B14F-4D97-AF65-F5344CB8AC3E}">
        <p14:creationId xmlns:p14="http://schemas.microsoft.com/office/powerpoint/2010/main" val="338304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5E8A0-EFBD-4F57-B384-F9DFA248E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域名组成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5F384C6-6BF0-4041-BDA1-8440D7005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9912" y="2815431"/>
            <a:ext cx="59721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32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686E5-AD5A-4255-B931-4B01FE0F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域名系统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A8662A1-4AC4-48F6-91E3-433D48694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9810"/>
            <a:ext cx="10515600" cy="388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6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87E33-242A-4277-BE0F-105FCBCB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域名服务器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BD1503-7581-42F8-B327-ED8F694C8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487B75-0F7A-4053-88DA-8D16417A4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9581"/>
            <a:ext cx="11115675" cy="45434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A6EA232-E381-4455-A37D-3C9760454F02}"/>
              </a:ext>
            </a:extLst>
          </p:cNvPr>
          <p:cNvSpPr/>
          <p:nvPr/>
        </p:nvSpPr>
        <p:spPr>
          <a:xfrm>
            <a:off x="1102936" y="4343223"/>
            <a:ext cx="2243579" cy="56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权威域名服务器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A14BD8-AA9C-4F5D-9919-2A08FCD89068}"/>
              </a:ext>
            </a:extLst>
          </p:cNvPr>
          <p:cNvSpPr/>
          <p:nvPr/>
        </p:nvSpPr>
        <p:spPr>
          <a:xfrm>
            <a:off x="1102936" y="2821760"/>
            <a:ext cx="2243579" cy="56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顶级域名服务器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0E88C9D-6526-4714-81F7-DF032840225F}"/>
              </a:ext>
            </a:extLst>
          </p:cNvPr>
          <p:cNvSpPr/>
          <p:nvPr/>
        </p:nvSpPr>
        <p:spPr>
          <a:xfrm>
            <a:off x="1102937" y="1930316"/>
            <a:ext cx="2243579" cy="56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根域名服务器</a:t>
            </a:r>
          </a:p>
        </p:txBody>
      </p:sp>
    </p:spTree>
    <p:extLst>
      <p:ext uri="{BB962C8B-B14F-4D97-AF65-F5344CB8AC3E}">
        <p14:creationId xmlns:p14="http://schemas.microsoft.com/office/powerpoint/2010/main" val="3097717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2047A-233C-4A7F-A09B-5C04646B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域名解析过程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71A824-9FCD-4AD1-8D8D-FE2E85FE1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在浏览器中输入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www.qq.com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域名，操作系统会先检查自己本地的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hosts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文件是否有这个网址映射关系，如果有，就先调用这个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地址映射，完成域名解析。</a:t>
            </a:r>
            <a:endParaRPr lang="en-US" altLang="zh-CN" sz="2400" b="0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60000"/>
              </a:lnSpc>
            </a:pPr>
            <a:endParaRPr lang="en-US" altLang="zh-CN" sz="2400" b="0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如果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hosts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里没有这个域名的映射，则查找本地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DNS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解析器缓存，是否有这个网址映射关系，如果有，直接返回，完成域名解析。</a:t>
            </a:r>
            <a:endParaRPr lang="en-US" altLang="zh-CN" sz="2400" b="0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60000"/>
              </a:lnSpc>
            </a:pP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60000"/>
              </a:lnSpc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如果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hosts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与本地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DNS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解析器缓存都没有相应的网址映射关系，首先会找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TCP/IP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参数中设置的首选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DNS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服务器，在此我们叫它本地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DNS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服务器，此服务器收到查询时，如果要查询的域名，包含在本地配置区域资源中，则     返回解析结果给客户机，完成域名解析，此解析具有权威性。</a:t>
            </a:r>
            <a:br>
              <a:rPr lang="zh-CN" altLang="en-US" sz="24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zh-CN" altLang="en-US" sz="2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88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7EA4D-CDB6-42B6-97E0-237E7F57C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8474"/>
            <a:ext cx="10515600" cy="5658489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如果要查询的域名，不由本地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服务器区域解析，但该服务器已缓存了此网址映射关系，则调用这个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地址映射，完成域名解析，此解析不具有权威性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权威的确认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如果本地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服务器本地区域文件与缓存解析都失效，则根据本地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服务器的设置（是否设置转发器）进行查询，如果未用转发模式，本地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就把请求发至 “根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服务器”，“根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服务器”收到请求后会判断这个域名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(.com)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是谁来授权管理，并会返回一个负责该顶级域名服务器的一个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。本地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服务器收到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信息后，将会联系负责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.com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域的这台服务器。这台负责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.com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域的服务器收到请求后，如果自己无法解析，它就会找一个管理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.com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域的下一级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服务器地址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(qq.com)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给本地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服务器。当本地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服务器收到这个地址后，就会找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qq.com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域服务器，重复上面的动作，进行查询，直至找到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www.qq.com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主机。</a:t>
            </a:r>
          </a:p>
        </p:txBody>
      </p:sp>
    </p:spTree>
    <p:extLst>
      <p:ext uri="{BB962C8B-B14F-4D97-AF65-F5344CB8AC3E}">
        <p14:creationId xmlns:p14="http://schemas.microsoft.com/office/powerpoint/2010/main" val="673985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16D6FB-67DC-4A7B-8221-7494CE167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198"/>
            <a:ext cx="10515600" cy="4351338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如果用的是转发模式，此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服务器就会把请求转发至其他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服务器，由其他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服务器进行解析，它可能会不存在缓存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然后找根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或把请求再转发出去。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7.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不管是本地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服务器用是是转发，还是根提示，最后都是把结果返回给本地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服务器，由此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服务器再返回给客户机。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6039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5EE03-9D38-46E6-B1AD-FC588A88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递归查询与迭代查询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FE467-D4C6-45C1-B973-68D64F040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递归查询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5800" lvl="2">
              <a:lnSpc>
                <a:spcPct val="140000"/>
              </a:lnSpc>
              <a:spcBef>
                <a:spcPts val="100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主机向本地域名服务器的查询一般都是采用递归查询。</a:t>
            </a:r>
          </a:p>
          <a:p>
            <a:pPr marL="685800" lvl="2">
              <a:lnSpc>
                <a:spcPct val="140000"/>
              </a:lnSpc>
              <a:spcBef>
                <a:spcPts val="100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所谓递归查询就是：如果主机所询问的本地域名服务器不知道被查询的域名的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地址，那么本地域名服务器就以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DNS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客户的身份，向其它根域名服务器继续发出查询请求报文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即替主机继续查询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，而不是让主机自己进行下一步查询。</a:t>
            </a:r>
          </a:p>
        </p:txBody>
      </p:sp>
    </p:spTree>
    <p:extLst>
      <p:ext uri="{BB962C8B-B14F-4D97-AF65-F5344CB8AC3E}">
        <p14:creationId xmlns:p14="http://schemas.microsoft.com/office/powerpoint/2010/main" val="3154255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CA2634-FA82-4275-8F17-7848E6F2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迭代查询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5800" lvl="2">
              <a:lnSpc>
                <a:spcPct val="140000"/>
              </a:lnSpc>
              <a:spcBef>
                <a:spcPts val="100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本地域名服务器向根域名服务器的查询是迭代查询。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5800" lvl="2">
              <a:lnSpc>
                <a:spcPct val="140000"/>
              </a:lnSpc>
              <a:spcBef>
                <a:spcPts val="100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迭代查询的特点：当根域名服务器收到本地域名服务器发出的迭代查询请求报文时，要么给出所要查询的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地址，要么告诉本地服务器：“你下一步应当向哪一个域名服务器进行查询”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b="0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5800" lvl="2">
              <a:lnSpc>
                <a:spcPct val="140000"/>
              </a:lnSpc>
              <a:spcBef>
                <a:spcPts val="100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递归与迭代的区别</a:t>
            </a:r>
          </a:p>
          <a:p>
            <a:pPr marL="1143000" lvl="3">
              <a:lnSpc>
                <a:spcPct val="140000"/>
              </a:lnSpc>
              <a:spcBef>
                <a:spcPts val="1000"/>
              </a:spcBef>
            </a:pPr>
            <a:r>
              <a:rPr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所谓 递归查询过程 就是 “查询的递交者” 更替</a:t>
            </a:r>
            <a:r>
              <a:rPr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而 迭代查询过程 则是 “查询的递交者”不变。</a:t>
            </a:r>
          </a:p>
          <a:p>
            <a:pPr marL="457200" lvl="1" indent="0">
              <a:buNone/>
            </a:pP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2120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683</Words>
  <Application>Microsoft Office PowerPoint</Application>
  <PresentationFormat>宽屏</PresentationFormat>
  <Paragraphs>30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Helvetica Neue</vt:lpstr>
      <vt:lpstr>等线</vt:lpstr>
      <vt:lpstr>等线 Light</vt:lpstr>
      <vt:lpstr>Microsoft YaHei</vt:lpstr>
      <vt:lpstr>Arial</vt:lpstr>
      <vt:lpstr>Office 主题​​</vt:lpstr>
      <vt:lpstr>DNS递归查询与迭代查询 </vt:lpstr>
      <vt:lpstr>域名组成</vt:lpstr>
      <vt:lpstr>域名系统</vt:lpstr>
      <vt:lpstr>域名服务器</vt:lpstr>
      <vt:lpstr>域名解析过程</vt:lpstr>
      <vt:lpstr>PowerPoint 演示文稿</vt:lpstr>
      <vt:lpstr>PowerPoint 演示文稿</vt:lpstr>
      <vt:lpstr>递归查询与迭代查询</vt:lpstr>
      <vt:lpstr>PowerPoint 演示文稿</vt:lpstr>
      <vt:lpstr>PowerPoint 演示文稿</vt:lpstr>
      <vt:lpstr>Bind的递归前的逻辑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DNS递归查询与迭代查询 </dc:title>
  <dc:creator>lenovo</dc:creator>
  <cp:lastModifiedBy>lenovo</cp:lastModifiedBy>
  <cp:revision>25</cp:revision>
  <dcterms:created xsi:type="dcterms:W3CDTF">2020-07-01T12:58:26Z</dcterms:created>
  <dcterms:modified xsi:type="dcterms:W3CDTF">2020-07-03T06:25:07Z</dcterms:modified>
</cp:coreProperties>
</file>