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0369269-0E37-4ECA-A121-968AB767D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6F6EE7F-CFC8-4E24-BA5A-C4F54E652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991E332-57CD-443B-A4AA-EAD12D4A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C9BB-A756-4980-8C0E-553B3C5B57A1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DB55BE9-A306-4D69-9C6B-909AFAE69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CBA09D9-2445-4D80-93EE-FB2BF8305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3336-1730-483C-8DAD-72F125A43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36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0EFE694-77DB-4752-81D7-0FEDEDEF6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6D3AFEA-C9F0-463F-A4BA-AF5FC653F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1D118F-6167-404F-8BD4-ABB896907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C9BB-A756-4980-8C0E-553B3C5B57A1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BD8D1D6-8980-4175-83A3-41EB80052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600E950-C212-490B-9C96-A0948D74F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3336-1730-483C-8DAD-72F125A43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222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DE82066C-4523-4C59-A983-5D74F2A3FF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EAA4199-363A-4A73-B4B7-972ECE73D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BC12F70-2842-4168-A61B-462CD0110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C9BB-A756-4980-8C0E-553B3C5B57A1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9D02486-EB0D-444B-90B1-A7862C84F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E870DED-7A22-441B-8691-C2D8F16C8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3336-1730-483C-8DAD-72F125A43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88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294DF5-DBB0-441A-B800-40174397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9181EE9-2653-4742-9EB5-08C4AA36C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5634B84-CB16-4BCE-9BE6-C97AA9432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C9BB-A756-4980-8C0E-553B3C5B57A1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385FC-08C6-44C5-95D8-7CC0F6038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2EC5371-554D-464D-8D71-536C594D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3336-1730-483C-8DAD-72F125A43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92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AF04FCD-E12E-45F4-A986-E64F16A67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C4F0E86-3482-4A9C-ACD1-AA8B3E41F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524F2C1-8A7B-4D0E-975E-87F978A2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C9BB-A756-4980-8C0E-553B3C5B57A1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F1083AF-2FC1-4CE1-880E-3476E248F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DD88C9A-49BD-475B-96CC-067DE611E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3336-1730-483C-8DAD-72F125A43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13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5E73021-5B07-44D9-8147-92163103E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2C6D67E-79C6-47B1-A316-75F01F790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2601C6B-72CF-4CD7-8ADC-40D8825F7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0B25E65-B964-4A09-98F9-1272A08DE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C9BB-A756-4980-8C0E-553B3C5B57A1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E072383-DFC4-471B-BD75-BA9FC6014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F9BA828-0B8A-4A55-9A6D-DD5DBD38A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3336-1730-483C-8DAD-72F125A43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53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CFE7937-5D04-4A2D-AB27-2242D821F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1C9A323-AECF-42F4-A976-DFD6538E2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33DD764-247B-4661-BB29-51241D821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88F837E-FD92-438F-9622-81ADB5C869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75F4A1C2-93A5-4B4E-9F03-79EDE8C35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F0C13B6-7CC0-42CA-A00C-C02DE39EF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C9BB-A756-4980-8C0E-553B3C5B57A1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E275C96-09AB-44B1-A5D8-63CFE109F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52F98045-4696-4B07-9F72-1877DFB65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3336-1730-483C-8DAD-72F125A43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315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1CE389D-64CC-4A04-A621-6EC755A5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1D9C6EFF-D8A0-4D3E-A472-69D52CC5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C9BB-A756-4980-8C0E-553B3C5B57A1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528819B-F946-4A32-98D2-8AF00B167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E02307DA-AE70-406B-A331-BA6781153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3336-1730-483C-8DAD-72F125A43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8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A66F5D58-C93D-4EA2-8325-069B24C5F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C9BB-A756-4980-8C0E-553B3C5B57A1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A0899B14-0250-4EBC-8464-A74E46DF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C08C264-783B-4FBF-8823-9E1A91EC7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3336-1730-483C-8DAD-72F125A43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640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1EF579-82A9-4AEE-9773-BB1D569D9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293683F-3D66-49CC-A9F8-F71EBB181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161FF10-5DDE-49EB-8845-36791F3CF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2C9B68A-D512-4751-9543-FA697BE1D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C9BB-A756-4980-8C0E-553B3C5B57A1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D9FBD04-749B-40F4-87CE-487625968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20B239D-A2B8-4B51-B16F-E00ACE10C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3336-1730-483C-8DAD-72F125A43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8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39B2375-408D-49F5-98B4-7C087ABCD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E1A12B59-4645-42BC-820D-62EF966C3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C4F91E6-70BC-48F3-939C-231D3C3FA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68E721C-8CBB-4F53-A0CB-0F231640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C9BB-A756-4980-8C0E-553B3C5B57A1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1F20EB6-D74B-44F3-BE48-6FAE6BA5B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DD84A5E-CFEC-40AD-AAF2-BDBDA2043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3336-1730-483C-8DAD-72F125A43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82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8D35095C-84F5-4D65-914F-B1BC05F99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798A69A-A878-46F5-80DD-21206ABEF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B1914B5-5617-4D33-A811-4B1629826D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0C9BB-A756-4980-8C0E-553B3C5B57A1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58B0B76-DEAD-4960-945F-2843E4B4C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F4F1A28-F35E-4032-A36C-3B915BA8A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C3336-1730-483C-8DAD-72F125A43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41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6B2A6540-7420-45FC-8954-B3FC689E8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29" y="660903"/>
            <a:ext cx="7860454" cy="42666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DE0006E5-86DE-4A5E-BC7C-A7E473ED4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347" y="517009"/>
            <a:ext cx="4533570" cy="24696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17819A71-0EC9-4EA9-AE6D-9F264D148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345" y="3429000"/>
            <a:ext cx="5097572" cy="325268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08F87385-843D-4474-8616-4F7B00CA5FC0}"/>
              </a:ext>
            </a:extLst>
          </p:cNvPr>
          <p:cNvSpPr/>
          <p:nvPr/>
        </p:nvSpPr>
        <p:spPr>
          <a:xfrm>
            <a:off x="4454305" y="2794243"/>
            <a:ext cx="452673" cy="4287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0575F29C-6D6E-44A4-9606-EDB1478E585F}"/>
              </a:ext>
            </a:extLst>
          </p:cNvPr>
          <p:cNvSpPr/>
          <p:nvPr/>
        </p:nvSpPr>
        <p:spPr>
          <a:xfrm>
            <a:off x="6663350" y="3621386"/>
            <a:ext cx="1765426" cy="19012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D6F6674-1333-4074-9CB8-77453A6EC834}"/>
              </a:ext>
            </a:extLst>
          </p:cNvPr>
          <p:cNvSpPr txBox="1"/>
          <p:nvPr/>
        </p:nvSpPr>
        <p:spPr>
          <a:xfrm>
            <a:off x="2824681" y="5178582"/>
            <a:ext cx="3464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dirty="0"/>
              <a:t>처음에는 하나의 아이콘으로 표시하다가</a:t>
            </a:r>
            <a:r>
              <a:rPr lang="en-US" altLang="ko-KR" sz="1400" dirty="0"/>
              <a:t>,</a:t>
            </a:r>
          </a:p>
          <a:p>
            <a:pPr algn="l"/>
            <a:r>
              <a:rPr lang="ko-KR" altLang="en-US" sz="1400" dirty="0" err="1"/>
              <a:t>확대시</a:t>
            </a:r>
            <a:r>
              <a:rPr lang="ko-KR" altLang="en-US" sz="1400" dirty="0"/>
              <a:t> 전체 </a:t>
            </a:r>
            <a:r>
              <a:rPr lang="en-US" altLang="ko-KR" sz="1400" dirty="0"/>
              <a:t>Location</a:t>
            </a:r>
            <a:r>
              <a:rPr lang="ko-KR" altLang="en-US" sz="1400" dirty="0"/>
              <a:t>에 아이콘 표기</a:t>
            </a:r>
          </a:p>
        </p:txBody>
      </p:sp>
    </p:spTree>
    <p:extLst>
      <p:ext uri="{BB962C8B-B14F-4D97-AF65-F5344CB8AC3E}">
        <p14:creationId xmlns:p14="http://schemas.microsoft.com/office/powerpoint/2010/main" val="293677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1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11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조영대</dc:creator>
  <cp:lastModifiedBy>김현주</cp:lastModifiedBy>
  <cp:revision>4</cp:revision>
  <dcterms:created xsi:type="dcterms:W3CDTF">2021-09-06T07:41:10Z</dcterms:created>
  <dcterms:modified xsi:type="dcterms:W3CDTF">2021-11-09T09:42:47Z</dcterms:modified>
</cp:coreProperties>
</file>