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89F"/>
    <a:srgbClr val="FC0011"/>
    <a:srgbClr val="FDF828"/>
    <a:srgbClr val="76A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3776A-6B44-4518-A0B5-799D4E18F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32B68E-2B62-46E2-B0DB-EFD5E2E7A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54F07-D34F-4935-8F23-7ED8B1D8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34B56-9DE4-4484-A6E1-DDD2E03B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4233C-22C0-45B9-99F8-674AA9F8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47F6F-C910-420D-999B-6F2C35D6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5B9B6-BA72-4059-8A28-11E61302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4471E-365D-4D94-9CDB-D0CE254D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52F2F-412E-4664-9052-7990DF56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0AC82-B595-4546-A72E-822E990B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9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01222-29B1-45D2-8EA6-1D2F50EF7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2D6AA-E6DE-4503-9120-72CD4AF8F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2F885-5512-4022-B538-C6A5BDA5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A7609-D8C9-4AA0-B1BB-F10968C4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8EF94-314A-470F-BF05-6637F86C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6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DB6BC-F066-4A65-911D-86BA7E1D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553E9-BC85-4551-9A1B-699BBD55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A8679-0E65-4F74-B386-451779DC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E2A7C-D4AF-4D20-9719-BABB4A53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91C74-BD28-4DFE-B14A-F25F2C2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1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12277-7279-4976-9B1F-6791DB29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0A839-D883-48FA-AECF-E2415915C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F5700-B057-4F13-9F34-900B8C6C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C1CB9-5F76-41FF-AE0D-C84C7BCD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C91E3-092E-451F-8B85-238E4E4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5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AA91A-1B29-4814-B116-94CC9647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DCCDD-32E6-45EA-B2D1-1D21617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8E604-3F95-4EB2-A1E8-F0D7CE66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2DF9E-F061-4998-826A-49396CE6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9D0F8-353E-418E-8F22-45E8309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81A7B-EBCF-4745-A4B8-0EDF08B5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2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E8157-F74D-451D-A511-03BA0AAB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389D7-6DB1-4477-999B-87C9D2E3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BA1F55-841B-47D6-829F-40FAAB79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815DE0-D064-4E95-85F2-C02E51DE8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02FCEA-2A97-458B-981A-406A9ECA8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2AA5C7-BD84-4112-8889-B9300CE0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03E3AE-6989-42A1-B9CF-24019EC2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17ACE4-0FF3-4118-AA88-43F55B5A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3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5CFFD-9B95-43BC-AAF7-428E6D0A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D6794-157D-4BA3-BD31-E2CFD96B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606D35-A79E-4F77-BB62-336C6D5D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486ED3-5DEB-4CD2-9E6E-BA316BB5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4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03EFA-D187-46DC-9BE0-14F9F43F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F64E46-43AC-4613-8150-CFB0F3A3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C6C30-CA6E-4029-A202-FB4BA12A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4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EB8EC-CF04-4B1A-AAB2-0A5D5629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A21B3-5AEA-43C0-8178-891D5330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A7183-E100-4E82-AF2D-B7495BD8B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C90AE2-BB84-4372-948F-4432898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51FDD-4282-4916-B7A2-A89D9529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3A25C-C3CA-4E41-AD14-7F4DA78F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0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70FA8-5CA8-4273-8C66-E5A7F150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3896F-1BA2-4932-A76C-19FB08A70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2A865-8024-43E5-84C5-8049DDDD6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D602B-3A35-4426-B38E-6AC5148E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63D05-99F8-4F1D-8D2E-E033D0E6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98C9E-0A9B-49A5-88A3-7F6BC4C7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7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ED2253-85E4-4A06-A16A-63038059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B23E2-2D76-4A9B-8ED4-ED9F8E44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E9246-CA3D-4BDC-86EF-3DB1AC096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5722C-4183-44A8-81D4-9F00D773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BC897-6828-4926-9A10-97B4F07B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4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9B7440-8A40-4C10-9337-286FBFDE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7" y="455850"/>
            <a:ext cx="7688036" cy="379327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C633CA-BAB0-42FD-8BC9-085C17FF49ED}"/>
              </a:ext>
            </a:extLst>
          </p:cNvPr>
          <p:cNvCxnSpPr/>
          <p:nvPr/>
        </p:nvCxnSpPr>
        <p:spPr>
          <a:xfrm>
            <a:off x="1990531" y="3035559"/>
            <a:ext cx="0" cy="1101012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CC017B-9CFA-49F2-A0B6-B485629A0848}"/>
              </a:ext>
            </a:extLst>
          </p:cNvPr>
          <p:cNvSpPr txBox="1"/>
          <p:nvPr/>
        </p:nvSpPr>
        <p:spPr>
          <a:xfrm>
            <a:off x="1381320" y="4385387"/>
            <a:ext cx="499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좌측 정렬</a:t>
            </a:r>
            <a:endParaRPr lang="en-US" altLang="ko-KR" sz="1400" dirty="0"/>
          </a:p>
          <a:p>
            <a:r>
              <a:rPr lang="ko-KR" altLang="en-US" sz="1400" dirty="0"/>
              <a:t>범례 표시는 구석에 위치하고 클릭했을 때 나오는 방향 검토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2335AE-DC9C-4D6C-A7B5-2F343D22E074}"/>
              </a:ext>
            </a:extLst>
          </p:cNvPr>
          <p:cNvSpPr/>
          <p:nvPr/>
        </p:nvSpPr>
        <p:spPr>
          <a:xfrm>
            <a:off x="6161885" y="2927559"/>
            <a:ext cx="79200" cy="79200"/>
          </a:xfrm>
          <a:prstGeom prst="ellipse">
            <a:avLst/>
          </a:prstGeom>
          <a:solidFill>
            <a:srgbClr val="76AE4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0D2B1-C29E-4C3A-BE13-1A45196D1E90}"/>
              </a:ext>
            </a:extLst>
          </p:cNvPr>
          <p:cNvSpPr txBox="1"/>
          <p:nvPr/>
        </p:nvSpPr>
        <p:spPr>
          <a:xfrm>
            <a:off x="6145969" y="3186055"/>
            <a:ext cx="1552256" cy="649248"/>
          </a:xfrm>
          <a:prstGeom prst="roundRect">
            <a:avLst>
              <a:gd name="adj" fmla="val 5580"/>
            </a:avLst>
          </a:prstGeom>
          <a:solidFill>
            <a:srgbClr val="4C789F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bg1"/>
                </a:solidFill>
              </a:rPr>
              <a:t>KRPUS (Busan, Korea)</a:t>
            </a:r>
          </a:p>
          <a:p>
            <a:pPr algn="l"/>
            <a:r>
              <a:rPr lang="en-US" altLang="ko-KR" sz="700" b="1" dirty="0">
                <a:solidFill>
                  <a:schemeClr val="bg1"/>
                </a:solidFill>
              </a:rPr>
              <a:t>1.3 days (31 hrs)</a:t>
            </a:r>
          </a:p>
          <a:p>
            <a:pPr algn="l"/>
            <a:r>
              <a:rPr lang="en-US" altLang="ko-KR" sz="700" dirty="0">
                <a:solidFill>
                  <a:schemeClr val="bg1"/>
                </a:solidFill>
              </a:rPr>
              <a:t>  - Anchorage: 0.4 days (10 hrs)</a:t>
            </a:r>
          </a:p>
          <a:p>
            <a:pPr algn="l"/>
            <a:r>
              <a:rPr lang="en-US" altLang="ko-KR" sz="700" dirty="0">
                <a:solidFill>
                  <a:schemeClr val="bg1"/>
                </a:solidFill>
              </a:rPr>
              <a:t>  - Port: 0.9 days (22 hrs)</a:t>
            </a:r>
          </a:p>
          <a:p>
            <a:r>
              <a:rPr lang="en-US" altLang="ko-KR" sz="700" dirty="0">
                <a:solidFill>
                  <a:schemeClr val="bg1"/>
                </a:solidFill>
              </a:rPr>
              <a:t>106 Container Ships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0CA76B-A6F7-482D-8482-F3995AAE3CF0}"/>
              </a:ext>
            </a:extLst>
          </p:cNvPr>
          <p:cNvSpPr/>
          <p:nvPr/>
        </p:nvSpPr>
        <p:spPr>
          <a:xfrm>
            <a:off x="6372960" y="2927559"/>
            <a:ext cx="79200" cy="79200"/>
          </a:xfrm>
          <a:prstGeom prst="ellipse">
            <a:avLst/>
          </a:prstGeom>
          <a:solidFill>
            <a:srgbClr val="FDF828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89DCE69-B49B-4D1B-B0EF-D04F23D6B38A}"/>
              </a:ext>
            </a:extLst>
          </p:cNvPr>
          <p:cNvSpPr/>
          <p:nvPr/>
        </p:nvSpPr>
        <p:spPr>
          <a:xfrm>
            <a:off x="6589875" y="2927559"/>
            <a:ext cx="79200" cy="79200"/>
          </a:xfrm>
          <a:prstGeom prst="ellipse">
            <a:avLst/>
          </a:prstGeom>
          <a:solidFill>
            <a:srgbClr val="FC001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CEF137-9004-44F6-93C7-2A41A964719F}"/>
              </a:ext>
            </a:extLst>
          </p:cNvPr>
          <p:cNvSpPr/>
          <p:nvPr/>
        </p:nvSpPr>
        <p:spPr>
          <a:xfrm>
            <a:off x="6001173" y="2838027"/>
            <a:ext cx="1855887" cy="1101012"/>
          </a:xfrm>
          <a:prstGeom prst="rect">
            <a:avLst/>
          </a:prstGeom>
          <a:noFill/>
          <a:ln>
            <a:solidFill>
              <a:srgbClr val="FC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F7281-BBE4-4CA6-B5DB-29BA5AC86666}"/>
              </a:ext>
            </a:extLst>
          </p:cNvPr>
          <p:cNvSpPr txBox="1"/>
          <p:nvPr/>
        </p:nvSpPr>
        <p:spPr>
          <a:xfrm>
            <a:off x="8017772" y="2865313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 크기는 더 작게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테두리는 흰색으로 얇게 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BF75-6342-48B6-8171-7712D66A96A0}"/>
              </a:ext>
            </a:extLst>
          </p:cNvPr>
          <p:cNvSpPr txBox="1"/>
          <p:nvPr/>
        </p:nvSpPr>
        <p:spPr>
          <a:xfrm>
            <a:off x="8017772" y="3569707"/>
            <a:ext cx="30107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툴팁은</a:t>
            </a:r>
            <a:r>
              <a:rPr lang="ko-KR" altLang="en-US" sz="1400" dirty="0"/>
              <a:t> 좌측과 같은 양식으로 작성</a:t>
            </a:r>
            <a:endParaRPr lang="en-US" altLang="ko-KR" sz="1400" dirty="0"/>
          </a:p>
          <a:p>
            <a:r>
              <a:rPr lang="ko-KR" altLang="en-US" sz="1400" dirty="0" err="1"/>
              <a:t>두번째줄은</a:t>
            </a:r>
            <a:r>
              <a:rPr lang="ko-KR" altLang="en-US" sz="1400" dirty="0"/>
              <a:t> </a:t>
            </a:r>
            <a:r>
              <a:rPr lang="en-US" altLang="ko-KR" sz="1400" dirty="0"/>
              <a:t>Bold </a:t>
            </a:r>
            <a:r>
              <a:rPr lang="ko-KR" altLang="en-US" sz="1400" dirty="0"/>
              <a:t>표시</a:t>
            </a:r>
            <a:endParaRPr lang="en-US" altLang="ko-KR" sz="1400" dirty="0"/>
          </a:p>
          <a:p>
            <a:r>
              <a:rPr lang="ko-KR" altLang="en-US" sz="1400" dirty="0"/>
              <a:t>테두리는 얇은 흰색</a:t>
            </a:r>
          </a:p>
        </p:txBody>
      </p:sp>
    </p:spTree>
    <p:extLst>
      <p:ext uri="{BB962C8B-B14F-4D97-AF65-F5344CB8AC3E}">
        <p14:creationId xmlns:p14="http://schemas.microsoft.com/office/powerpoint/2010/main" val="267887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163BC5-46EB-4047-AF0C-DA58AE80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75" y="658496"/>
            <a:ext cx="5895975" cy="44862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75F35A7-A156-4F1D-BD29-E8028C1A5F3F}"/>
              </a:ext>
            </a:extLst>
          </p:cNvPr>
          <p:cNvSpPr/>
          <p:nvPr/>
        </p:nvSpPr>
        <p:spPr>
          <a:xfrm>
            <a:off x="1688148" y="943997"/>
            <a:ext cx="4210050" cy="528637"/>
          </a:xfrm>
          <a:prstGeom prst="rect">
            <a:avLst/>
          </a:prstGeom>
          <a:noFill/>
          <a:ln>
            <a:solidFill>
              <a:srgbClr val="FC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FE5F-0732-478C-A764-579B7D64C137}"/>
              </a:ext>
            </a:extLst>
          </p:cNvPr>
          <p:cNvSpPr txBox="1"/>
          <p:nvPr/>
        </p:nvSpPr>
        <p:spPr>
          <a:xfrm>
            <a:off x="6545898" y="1015434"/>
            <a:ext cx="3728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Port Congestion </a:t>
            </a:r>
            <a:r>
              <a:rPr lang="ko-KR" altLang="en-US" sz="1400" dirty="0"/>
              <a:t>화면</a:t>
            </a:r>
            <a:endParaRPr lang="en-US" altLang="ko-KR" sz="1400" dirty="0"/>
          </a:p>
          <a:p>
            <a:pPr algn="l"/>
            <a:endParaRPr lang="en-US" altLang="ko-KR" sz="1400" dirty="0"/>
          </a:p>
          <a:p>
            <a:pPr algn="l"/>
            <a:r>
              <a:rPr lang="ko-KR" altLang="en-US" sz="1400" dirty="0"/>
              <a:t>맵 축소</a:t>
            </a:r>
            <a:r>
              <a:rPr lang="en-US" altLang="ko-KR" sz="1400" dirty="0"/>
              <a:t> </a:t>
            </a:r>
            <a:r>
              <a:rPr lang="ko-KR" altLang="en-US" sz="1400" dirty="0"/>
              <a:t>시 일부위치 오류</a:t>
            </a:r>
            <a:endParaRPr lang="en-US" altLang="ko-KR" sz="1400" dirty="0"/>
          </a:p>
          <a:p>
            <a:pPr algn="l"/>
            <a:r>
              <a:rPr lang="ko-KR" altLang="en-US" sz="1400" dirty="0"/>
              <a:t>대시보드 화면 비교하면 전체가 보이지 않음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CAC6FD-387C-488C-AB5D-6EFA3C40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898" y="3948492"/>
            <a:ext cx="5506085" cy="2711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1C4FB8-DBAE-432B-8952-D3FF7113267C}"/>
              </a:ext>
            </a:extLst>
          </p:cNvPr>
          <p:cNvSpPr txBox="1"/>
          <p:nvPr/>
        </p:nvSpPr>
        <p:spPr>
          <a:xfrm>
            <a:off x="9007263" y="364071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/>
              <a:t>대시보드 화면</a:t>
            </a:r>
          </a:p>
        </p:txBody>
      </p:sp>
    </p:spTree>
    <p:extLst>
      <p:ext uri="{BB962C8B-B14F-4D97-AF65-F5344CB8AC3E}">
        <p14:creationId xmlns:p14="http://schemas.microsoft.com/office/powerpoint/2010/main" val="278678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BCEF28-75CE-48A7-9399-550AED1F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928687"/>
            <a:ext cx="6181725" cy="5000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A0F6F-5FB2-431E-95BA-8F987B0005F2}"/>
              </a:ext>
            </a:extLst>
          </p:cNvPr>
          <p:cNvSpPr txBox="1"/>
          <p:nvPr/>
        </p:nvSpPr>
        <p:spPr>
          <a:xfrm>
            <a:off x="6273800" y="3632200"/>
            <a:ext cx="36519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불필요함</a:t>
            </a:r>
            <a:endParaRPr lang="en-US" altLang="ko-KR" sz="1400" dirty="0"/>
          </a:p>
          <a:p>
            <a:pPr algn="l"/>
            <a:endParaRPr lang="en-US" altLang="ko-KR" sz="1400" dirty="0"/>
          </a:p>
          <a:p>
            <a:pPr algn="l"/>
            <a:r>
              <a:rPr lang="ko-KR" altLang="en-US" sz="1400" dirty="0"/>
              <a:t>화면에 없지만 선박</a:t>
            </a:r>
            <a:r>
              <a:rPr lang="en-US" altLang="ko-KR" sz="1400" dirty="0"/>
              <a:t>, </a:t>
            </a:r>
            <a:r>
              <a:rPr lang="ko-KR" altLang="en-US" sz="1400" dirty="0"/>
              <a:t>항공기 크기 작게 표현</a:t>
            </a:r>
          </a:p>
        </p:txBody>
      </p:sp>
    </p:spTree>
    <p:extLst>
      <p:ext uri="{BB962C8B-B14F-4D97-AF65-F5344CB8AC3E}">
        <p14:creationId xmlns:p14="http://schemas.microsoft.com/office/powerpoint/2010/main" val="157046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E2F146-2564-4182-8817-FEA658DD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9" y="1893931"/>
            <a:ext cx="7995484" cy="36844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923C24-4D26-4A7F-B2D0-15C14BB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17" y="3909027"/>
            <a:ext cx="3122631" cy="2592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B2C4FB-C3C1-44E9-BA5E-5761C11EE3C0}"/>
              </a:ext>
            </a:extLst>
          </p:cNvPr>
          <p:cNvSpPr txBox="1"/>
          <p:nvPr/>
        </p:nvSpPr>
        <p:spPr>
          <a:xfrm>
            <a:off x="9569450" y="361950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/>
              <a:t>대시보드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08533-0227-4026-B264-1375EFAB257F}"/>
              </a:ext>
            </a:extLst>
          </p:cNvPr>
          <p:cNvSpPr txBox="1"/>
          <p:nvPr/>
        </p:nvSpPr>
        <p:spPr>
          <a:xfrm>
            <a:off x="1854200" y="4070350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대시보드 태풍과 같은 색감으로 표현</a:t>
            </a:r>
            <a:endParaRPr lang="en-US" altLang="ko-KR" sz="1400" dirty="0"/>
          </a:p>
          <a:p>
            <a:pPr algn="l"/>
            <a:r>
              <a:rPr lang="ko-KR" altLang="en-US" sz="1400" dirty="0"/>
              <a:t>폰트 등도 흐리게 보임</a:t>
            </a:r>
          </a:p>
        </p:txBody>
      </p:sp>
    </p:spTree>
    <p:extLst>
      <p:ext uri="{BB962C8B-B14F-4D97-AF65-F5344CB8AC3E}">
        <p14:creationId xmlns:p14="http://schemas.microsoft.com/office/powerpoint/2010/main" val="82982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C001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102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조영대/팀장/Visibility시스템구축팀</dc:creator>
  <cp:lastModifiedBy>조영대/팀장/Visibility시스템구축팀</cp:lastModifiedBy>
  <cp:revision>10</cp:revision>
  <dcterms:created xsi:type="dcterms:W3CDTF">2021-11-24T23:48:07Z</dcterms:created>
  <dcterms:modified xsi:type="dcterms:W3CDTF">2021-11-25T02:11:17Z</dcterms:modified>
</cp:coreProperties>
</file>