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660" r:id="rId3"/>
    <p:sldId id="661" r:id="rId4"/>
    <p:sldId id="678" r:id="rId5"/>
    <p:sldId id="680" r:id="rId6"/>
    <p:sldId id="688" r:id="rId7"/>
    <p:sldId id="6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3"/>
        <p:guide pos="383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枚举简介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67335" y="819150"/>
            <a:ext cx="116287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latin typeface="+mj-ea"/>
                <a:ea typeface="+mj-ea"/>
                <a:cs typeface="+mj-ea"/>
                <a:sym typeface="+mn-ea"/>
              </a:rPr>
              <a:t>枚举(enum)</a:t>
            </a:r>
            <a:endParaRPr lang="zh-CN" altLang="en-US" sz="32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7970" y="1383665"/>
            <a:ext cx="11628120" cy="5200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枚举是一个特殊的类，一般表示一组常量，比如一年的 4 个季节，一个年的 12 个月份，一个星期的 7 天，方向有东南西北等。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枚举类使用 enum 关键字来定义，各个常量使用逗号 , 来分割。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例如定义一个颜色的枚举类。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enum Color {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RED, GREEN, BLUE;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以上枚举类 Color 颜色常量有 RED, GREEN, BLUE，分别表示红色，绿色，蓝色。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枚举的作用：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一、提高代码维护性，确保变量合法。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二、提高代码可读性。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三、提高代码键入。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比如一个职员有一个状态属性， 在职/离职 用1和0代替。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这时候 列个枚举 ENABLE = 1 和 DISABLE = 0;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这样在读代码的时候就可以很快辨认。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3675" y="791845"/>
            <a:ext cx="118306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枚举类对象的属性不应允许被改动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所以应该使用 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private final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修饰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枚举类的使用 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private final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修饰的属性应该在构造器中为其赋值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若枚举类显式的定义了带参数的构造器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则在列出枚举值时也必须对应的传入参数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枚举类成员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枚举跟普通类一样可以用自己的变量、方法和构造函数，构造函数只能使用 private 访问修饰符，所以外部无法调用。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枚举既可以包含具体方法，也可以包含抽象方法。 如果枚举类具有抽象方法，则枚举类的每个实例都必须实现它。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7175" y="791845"/>
            <a:ext cx="1163002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枚举优点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 增强代码可读性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 避免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传递参数错误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 去除equals两者判断由于常量值地址唯一，使用枚举可以直接通过“==”进行两个值之间的对比，性能会有所提高。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 编译优势（与常量类相比）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量类编译时，常量被直接编译进二进制代码中，常量值在升级中变化后，需要重新编译引用常量的类，因为二进制代码中存放的是旧值。枚举类编译时，没有把常量值编译到代码中，即使常量值发生改变，也不会影响引用常量的类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 修改优势（与常量类相比）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枚举类编译后默认final class，不允许继承可防止被子类修改。常量类可被继承修改、增加字段等，易导致父类不兼容。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 枚举型可直接与数据库交互。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 Switch语句优势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使用int、String类型switch时，当出现参数不确定的情况，偶尔会出现越界的现象，这样我们就需要做容错操作（if条件筛选等），使用枚举，编译期间限定类型，不允许发生越界。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977</Words>
  <Application>WPS 演示</Application>
  <PresentationFormat>宽屏</PresentationFormat>
  <Paragraphs>50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华文琥珀</vt:lpstr>
      <vt:lpstr>1_Office 主题​​</vt:lpstr>
      <vt:lpstr>Java枚举简介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38909</cp:lastModifiedBy>
  <cp:revision>543</cp:revision>
  <dcterms:created xsi:type="dcterms:W3CDTF">2019-06-19T02:08:00Z</dcterms:created>
  <dcterms:modified xsi:type="dcterms:W3CDTF">2020-09-17T06:40:02Z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