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60" r:id="rId3"/>
    <p:sldId id="661" r:id="rId4"/>
    <p:sldId id="681" r:id="rId5"/>
    <p:sldId id="688" r:id="rId6"/>
    <p:sldId id="6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37710" y="502285"/>
            <a:ext cx="323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 。 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元注解是指注解的注解。包括  @Retention @Target @Document @Inherited四种。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51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549</cp:revision>
  <dcterms:created xsi:type="dcterms:W3CDTF">2019-06-19T02:08:00Z</dcterms:created>
  <dcterms:modified xsi:type="dcterms:W3CDTF">2020-09-17T07:35:23Z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